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634C2-765E-4ED4-AD41-F3DB6DFF0AA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5829E-E683-4679-B3B7-A4AEA95E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5829E-E683-4679-B3B7-A4AEA95EAD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9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244A-BE2D-4F46-B344-68A37C8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14568-D71E-4B35-8641-CE5B14067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86644-01C0-42A0-8B13-D7842426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DD416-AF34-4D9A-B850-E64D84F0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A8C9C-0AF9-4D89-B8C5-467AF384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30718-9F2F-47DD-831C-B4C0B0F5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FD3AC-C184-4DF4-AECD-2DCD0EB4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A1795-F4D0-453B-B434-32285003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2666C-4F64-42F3-8B77-D211CF40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30AA3-99EC-43FE-871C-DE6288BF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8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5074C-3A6D-4B01-916B-2ED7B550A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B6188-376D-4976-BD3A-5B0E127F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FD8ED-315C-425E-8642-8B52FE8D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9A628-0BBC-425F-968B-53CF37BC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80EC1-15D5-4734-9AA8-1B5E95AD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5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3C675-3A6A-4E4D-9B58-18799C3C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96B78-E76F-4CED-BE62-1151E109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2C4B4-462F-4986-8C59-36831239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72E07-9250-4A4B-B79E-1182D691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5E102-92A5-46B4-9DBC-F1308BDE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7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A242-D8C2-41B6-AF53-CAA74E0E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5D02A-EE7D-4113-8BE7-0E446A12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2F38F-2227-4598-9289-C00C26B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BDB52-18C8-475E-8186-932618AF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1E383-0B14-452F-9C72-2C386300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D368-170D-4783-A9FA-84600F7F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C5998-09CD-4C0E-B516-0101EA60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FE561-ACB1-4CE0-AB6E-3CBE1044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6E43D-F0A4-4AC0-9C62-448870D7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EF7E3-EF06-4284-B833-67F8B0BB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74607-7E40-49FB-82D4-0DD6134E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68619-2688-4496-947E-655AE4EF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7650F-C446-4060-A313-F5A94008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E2C55-9101-4C00-8614-99984159C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37C09E-7823-4255-AE9A-8FDFB23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BD4D6D-8264-4940-A908-C6C4043BF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185BEA-4744-40C6-BC68-F85788DA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121F4-4C7F-4495-8F04-EEA78605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4AA551-5F4B-4A77-8BBC-5A87085F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2FB8D-2860-48C7-94BF-D5078A7B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2878B5-9F2C-48B4-B0F2-E8A7460C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62AAB-9FBA-43F2-8B3C-4487F997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E7A9B-86B7-439F-A31F-785B241C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94C4E-B152-45B1-AC6A-05981F11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B3A9FC-84CF-4C8B-8DED-C1041CC3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6D159-71A1-4D8E-9D0D-A9C22BA3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02F0-CAC1-4002-8544-528C99E9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E2B4-B9DB-4DA5-9F74-AA765D1D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64976-2207-42F5-8918-FAE9A4B0C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9ABFD-2DEE-4F8A-8D80-0C9DF61D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B2E36-9CC5-473F-A7CD-CB1555C1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151D3-E80B-41E0-9E76-1A33AE48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0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555B-B856-4F4D-A1BA-1B672495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84F37-9265-4F6F-9336-81255E2AD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F7CA0-526D-4C52-81A9-4AE3CCDCD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885B7-10A5-45DF-820D-C9497398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7E914-8528-4F45-8810-FA9230F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99D7F-4952-4F7E-A347-A92FBD8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F300C-3318-4732-9AED-B5C0FECA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13553-C3E3-4CFD-98F4-A70B8C3B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EBA6-67FB-403B-8A48-4675DA52B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3302-AFFA-4356-8CD8-76BFB5BFC688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7FE47-7F5B-4D9B-BF24-312B6C7E5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F9EF-8481-4B9B-B584-38FE8EB5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C8CA-A311-4F2F-BE30-0C7C49187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5AFB66B6-EF4D-400C-9704-2F938298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8256685" cy="52931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5F73AB-AD06-44B6-973F-2BEFAD2A1DBD}"/>
              </a:ext>
            </a:extLst>
          </p:cNvPr>
          <p:cNvSpPr/>
          <p:nvPr/>
        </p:nvSpPr>
        <p:spPr>
          <a:xfrm>
            <a:off x="9889496" y="36426"/>
            <a:ext cx="2241028" cy="208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D59DA2-5213-4B22-BA40-C3783F200D38}"/>
              </a:ext>
            </a:extLst>
          </p:cNvPr>
          <p:cNvSpPr/>
          <p:nvPr/>
        </p:nvSpPr>
        <p:spPr>
          <a:xfrm>
            <a:off x="9889496" y="36427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A51AE78-0D46-4379-958F-4595E2B82669}"/>
              </a:ext>
            </a:extLst>
          </p:cNvPr>
          <p:cNvSpPr/>
          <p:nvPr/>
        </p:nvSpPr>
        <p:spPr>
          <a:xfrm>
            <a:off x="10449753" y="36427"/>
            <a:ext cx="560257" cy="51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23C3465-3994-4D5B-BE2D-C160E0B4AE4B}"/>
              </a:ext>
            </a:extLst>
          </p:cNvPr>
          <p:cNvSpPr/>
          <p:nvPr/>
        </p:nvSpPr>
        <p:spPr>
          <a:xfrm>
            <a:off x="11010010" y="36427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24FEA33-8A14-4FC1-841E-0B7063ED546C}"/>
              </a:ext>
            </a:extLst>
          </p:cNvPr>
          <p:cNvSpPr/>
          <p:nvPr/>
        </p:nvSpPr>
        <p:spPr>
          <a:xfrm>
            <a:off x="11570267" y="36427"/>
            <a:ext cx="560257" cy="51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E52E89-08F4-4E37-B7DF-49A05C1FE22E}"/>
              </a:ext>
            </a:extLst>
          </p:cNvPr>
          <p:cNvSpPr/>
          <p:nvPr/>
        </p:nvSpPr>
        <p:spPr>
          <a:xfrm>
            <a:off x="9889496" y="554901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D208B4-BC7C-4841-AE5D-B721DC1D286A}"/>
              </a:ext>
            </a:extLst>
          </p:cNvPr>
          <p:cNvSpPr/>
          <p:nvPr/>
        </p:nvSpPr>
        <p:spPr>
          <a:xfrm>
            <a:off x="10449753" y="554901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5CBF8D0-B5BE-4E3F-8E5E-92984AA89C14}"/>
              </a:ext>
            </a:extLst>
          </p:cNvPr>
          <p:cNvSpPr/>
          <p:nvPr/>
        </p:nvSpPr>
        <p:spPr>
          <a:xfrm>
            <a:off x="11010010" y="554901"/>
            <a:ext cx="560257" cy="51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B2DB03-F92F-4667-8D70-761CB287C63C}"/>
              </a:ext>
            </a:extLst>
          </p:cNvPr>
          <p:cNvSpPr/>
          <p:nvPr/>
        </p:nvSpPr>
        <p:spPr>
          <a:xfrm>
            <a:off x="11570267" y="554901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0C3F411-439E-499E-97F9-3881748894F0}"/>
              </a:ext>
            </a:extLst>
          </p:cNvPr>
          <p:cNvSpPr/>
          <p:nvPr/>
        </p:nvSpPr>
        <p:spPr>
          <a:xfrm>
            <a:off x="9889496" y="1082800"/>
            <a:ext cx="560257" cy="51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03333D-DCDD-41CB-9F80-EF82686957E2}"/>
              </a:ext>
            </a:extLst>
          </p:cNvPr>
          <p:cNvSpPr/>
          <p:nvPr/>
        </p:nvSpPr>
        <p:spPr>
          <a:xfrm>
            <a:off x="10449753" y="1082800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9FC1464-75EC-45C3-9760-CD52BAC705A2}"/>
              </a:ext>
            </a:extLst>
          </p:cNvPr>
          <p:cNvSpPr/>
          <p:nvPr/>
        </p:nvSpPr>
        <p:spPr>
          <a:xfrm>
            <a:off x="11010010" y="1082800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1D423A6-38F5-478F-8757-A98A95F01FB8}"/>
              </a:ext>
            </a:extLst>
          </p:cNvPr>
          <p:cNvSpPr/>
          <p:nvPr/>
        </p:nvSpPr>
        <p:spPr>
          <a:xfrm>
            <a:off x="11570267" y="1082800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EDF7410-D3B3-4BD3-BC6C-22B74F00E941}"/>
              </a:ext>
            </a:extLst>
          </p:cNvPr>
          <p:cNvSpPr/>
          <p:nvPr/>
        </p:nvSpPr>
        <p:spPr>
          <a:xfrm>
            <a:off x="9889496" y="1601274"/>
            <a:ext cx="560257" cy="51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B133A87-F5D5-4127-9A37-DEB4BA7E00A1}"/>
              </a:ext>
            </a:extLst>
          </p:cNvPr>
          <p:cNvSpPr/>
          <p:nvPr/>
        </p:nvSpPr>
        <p:spPr>
          <a:xfrm>
            <a:off x="10449753" y="1601274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C2B41C2-B8C1-4746-AF9A-9A7359918937}"/>
              </a:ext>
            </a:extLst>
          </p:cNvPr>
          <p:cNvSpPr/>
          <p:nvPr/>
        </p:nvSpPr>
        <p:spPr>
          <a:xfrm>
            <a:off x="11010010" y="1601274"/>
            <a:ext cx="560257" cy="51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92B988-08E1-42C6-98A4-45881BF143F5}"/>
              </a:ext>
            </a:extLst>
          </p:cNvPr>
          <p:cNvSpPr/>
          <p:nvPr/>
        </p:nvSpPr>
        <p:spPr>
          <a:xfrm>
            <a:off x="11570267" y="1601274"/>
            <a:ext cx="560257" cy="5184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77B6B6-384D-4A58-B56C-2E83881D36D9}"/>
              </a:ext>
            </a:extLst>
          </p:cNvPr>
          <p:cNvSpPr/>
          <p:nvPr/>
        </p:nvSpPr>
        <p:spPr>
          <a:xfrm>
            <a:off x="0" y="754144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55CC00F-C673-4F7E-92F1-72CD529FD9E9}"/>
              </a:ext>
            </a:extLst>
          </p:cNvPr>
          <p:cNvSpPr/>
          <p:nvPr/>
        </p:nvSpPr>
        <p:spPr>
          <a:xfrm>
            <a:off x="-11884" y="1239619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EF2495C-4314-4636-A330-219FAE74BC11}"/>
              </a:ext>
            </a:extLst>
          </p:cNvPr>
          <p:cNvSpPr/>
          <p:nvPr/>
        </p:nvSpPr>
        <p:spPr>
          <a:xfrm>
            <a:off x="-5599" y="1517713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D5DE05B-E9EB-4055-955E-B9EFF6474AAC}"/>
              </a:ext>
            </a:extLst>
          </p:cNvPr>
          <p:cNvSpPr/>
          <p:nvPr/>
        </p:nvSpPr>
        <p:spPr>
          <a:xfrm>
            <a:off x="-11884" y="2012611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07B69D-6205-4C17-BE0B-BDACD653CE61}"/>
              </a:ext>
            </a:extLst>
          </p:cNvPr>
          <p:cNvSpPr/>
          <p:nvPr/>
        </p:nvSpPr>
        <p:spPr>
          <a:xfrm>
            <a:off x="0" y="2771473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5CEAAE-F59E-461A-96E3-DD1B766B5C3B}"/>
              </a:ext>
            </a:extLst>
          </p:cNvPr>
          <p:cNvSpPr/>
          <p:nvPr/>
        </p:nvSpPr>
        <p:spPr>
          <a:xfrm>
            <a:off x="-11884" y="3259317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38FB5B3-039D-4A3F-8A02-0FE2CE5BA54C}"/>
              </a:ext>
            </a:extLst>
          </p:cNvPr>
          <p:cNvSpPr/>
          <p:nvPr/>
        </p:nvSpPr>
        <p:spPr>
          <a:xfrm>
            <a:off x="-11884" y="3524436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D3C64AC-06AD-4FB9-BA84-47CD87209B31}"/>
              </a:ext>
            </a:extLst>
          </p:cNvPr>
          <p:cNvSpPr/>
          <p:nvPr/>
        </p:nvSpPr>
        <p:spPr>
          <a:xfrm>
            <a:off x="0" y="3789555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29B702F-2CAE-4DA9-BE79-E699CF80249E}"/>
              </a:ext>
            </a:extLst>
          </p:cNvPr>
          <p:cNvSpPr/>
          <p:nvPr/>
        </p:nvSpPr>
        <p:spPr>
          <a:xfrm>
            <a:off x="-11884" y="4282128"/>
            <a:ext cx="8237006" cy="2828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237234-5B40-4D4E-B92F-80011CCB3AC8}"/>
              </a:ext>
            </a:extLst>
          </p:cNvPr>
          <p:cNvSpPr txBox="1"/>
          <p:nvPr/>
        </p:nvSpPr>
        <p:spPr>
          <a:xfrm>
            <a:off x="9828020" y="-28782"/>
            <a:ext cx="26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002A28B-A5CA-41ED-AD33-F012C235560A}"/>
              </a:ext>
            </a:extLst>
          </p:cNvPr>
          <p:cNvSpPr txBox="1"/>
          <p:nvPr/>
        </p:nvSpPr>
        <p:spPr>
          <a:xfrm>
            <a:off x="11885506" y="-194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0C88DE2-62C5-48B8-9DED-783B454EE30D}"/>
              </a:ext>
            </a:extLst>
          </p:cNvPr>
          <p:cNvSpPr txBox="1"/>
          <p:nvPr/>
        </p:nvSpPr>
        <p:spPr>
          <a:xfrm>
            <a:off x="9848706" y="1821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对话气泡: 椭圆形 72">
            <a:extLst>
              <a:ext uri="{FF2B5EF4-FFF2-40B4-BE49-F238E27FC236}">
                <a16:creationId xmlns:a16="http://schemas.microsoft.com/office/drawing/2014/main" id="{80CE9087-592A-425B-9B33-5A73026BA6A9}"/>
              </a:ext>
            </a:extLst>
          </p:cNvPr>
          <p:cNvSpPr/>
          <p:nvPr/>
        </p:nvSpPr>
        <p:spPr>
          <a:xfrm>
            <a:off x="4238417" y="1664193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-1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74" name="对话气泡: 椭圆形 73">
            <a:extLst>
              <a:ext uri="{FF2B5EF4-FFF2-40B4-BE49-F238E27FC236}">
                <a16:creationId xmlns:a16="http://schemas.microsoft.com/office/drawing/2014/main" id="{236068B4-82B6-4FCC-B4C3-EDE7BCE01982}"/>
              </a:ext>
            </a:extLst>
          </p:cNvPr>
          <p:cNvSpPr/>
          <p:nvPr/>
        </p:nvSpPr>
        <p:spPr>
          <a:xfrm>
            <a:off x="4238417" y="1664193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8A63ADD-6D37-437C-B79D-E0A999BD602E}"/>
              </a:ext>
            </a:extLst>
          </p:cNvPr>
          <p:cNvSpPr/>
          <p:nvPr/>
        </p:nvSpPr>
        <p:spPr>
          <a:xfrm>
            <a:off x="8383845" y="577053"/>
            <a:ext cx="1344936" cy="62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83EE3E6-82B8-4CEB-A0F5-CC0CED0AF128}"/>
              </a:ext>
            </a:extLst>
          </p:cNvPr>
          <p:cNvSpPr/>
          <p:nvPr/>
        </p:nvSpPr>
        <p:spPr>
          <a:xfrm>
            <a:off x="8431473" y="6412465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( 1,0 )</a:t>
            </a:r>
            <a:endParaRPr lang="zh-CN" altLang="en-US" dirty="0"/>
          </a:p>
        </p:txBody>
      </p:sp>
      <p:sp>
        <p:nvSpPr>
          <p:cNvPr id="77" name="对话气泡: 椭圆形 76">
            <a:extLst>
              <a:ext uri="{FF2B5EF4-FFF2-40B4-BE49-F238E27FC236}">
                <a16:creationId xmlns:a16="http://schemas.microsoft.com/office/drawing/2014/main" id="{D1B77F2B-33B8-4FDE-B225-39811CCD0C92}"/>
              </a:ext>
            </a:extLst>
          </p:cNvPr>
          <p:cNvSpPr/>
          <p:nvPr/>
        </p:nvSpPr>
        <p:spPr>
          <a:xfrm>
            <a:off x="4238417" y="165911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0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78" name="对话气泡: 椭圆形 77">
            <a:extLst>
              <a:ext uri="{FF2B5EF4-FFF2-40B4-BE49-F238E27FC236}">
                <a16:creationId xmlns:a16="http://schemas.microsoft.com/office/drawing/2014/main" id="{F3A996AC-8320-4ABE-95C2-E9C176BFFFCE}"/>
              </a:ext>
            </a:extLst>
          </p:cNvPr>
          <p:cNvSpPr/>
          <p:nvPr/>
        </p:nvSpPr>
        <p:spPr>
          <a:xfrm>
            <a:off x="4235595" y="165911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79" name="对话气泡: 椭圆形 78">
            <a:extLst>
              <a:ext uri="{FF2B5EF4-FFF2-40B4-BE49-F238E27FC236}">
                <a16:creationId xmlns:a16="http://schemas.microsoft.com/office/drawing/2014/main" id="{F174FCD4-18D1-4DE4-8885-E95DF6B7224B}"/>
              </a:ext>
            </a:extLst>
          </p:cNvPr>
          <p:cNvSpPr/>
          <p:nvPr/>
        </p:nvSpPr>
        <p:spPr>
          <a:xfrm>
            <a:off x="4231074" y="1669271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-1</a:t>
            </a:r>
            <a:endParaRPr lang="zh-CN" altLang="en-US" dirty="0"/>
          </a:p>
        </p:txBody>
      </p:sp>
      <p:sp>
        <p:nvSpPr>
          <p:cNvPr id="80" name="对话气泡: 椭圆形 79">
            <a:extLst>
              <a:ext uri="{FF2B5EF4-FFF2-40B4-BE49-F238E27FC236}">
                <a16:creationId xmlns:a16="http://schemas.microsoft.com/office/drawing/2014/main" id="{39234A24-0540-44A0-B026-B1F04EFEC85A}"/>
              </a:ext>
            </a:extLst>
          </p:cNvPr>
          <p:cNvSpPr/>
          <p:nvPr/>
        </p:nvSpPr>
        <p:spPr>
          <a:xfrm>
            <a:off x="4228768" y="166826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EE61DEB-B4BD-46B6-A510-7F203F799711}"/>
              </a:ext>
            </a:extLst>
          </p:cNvPr>
          <p:cNvSpPr/>
          <p:nvPr/>
        </p:nvSpPr>
        <p:spPr>
          <a:xfrm>
            <a:off x="8431473" y="5947172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( 1,1 )</a:t>
            </a:r>
            <a:endParaRPr lang="zh-CN" altLang="en-US" dirty="0"/>
          </a:p>
        </p:txBody>
      </p:sp>
      <p:sp>
        <p:nvSpPr>
          <p:cNvPr id="82" name="对话气泡: 椭圆形 81">
            <a:extLst>
              <a:ext uri="{FF2B5EF4-FFF2-40B4-BE49-F238E27FC236}">
                <a16:creationId xmlns:a16="http://schemas.microsoft.com/office/drawing/2014/main" id="{F2E6790A-DCD9-4FFC-BB1E-3586CD5C99CD}"/>
              </a:ext>
            </a:extLst>
          </p:cNvPr>
          <p:cNvSpPr/>
          <p:nvPr/>
        </p:nvSpPr>
        <p:spPr>
          <a:xfrm>
            <a:off x="4235595" y="1679067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0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83" name="对话气泡: 椭圆形 82">
            <a:extLst>
              <a:ext uri="{FF2B5EF4-FFF2-40B4-BE49-F238E27FC236}">
                <a16:creationId xmlns:a16="http://schemas.microsoft.com/office/drawing/2014/main" id="{0B0CC518-E4F1-455B-B885-7FE35B3C6874}"/>
              </a:ext>
            </a:extLst>
          </p:cNvPr>
          <p:cNvSpPr/>
          <p:nvPr/>
        </p:nvSpPr>
        <p:spPr>
          <a:xfrm>
            <a:off x="4235595" y="1659114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0C24460-403D-4867-A7C7-D979977E0D54}"/>
              </a:ext>
            </a:extLst>
          </p:cNvPr>
          <p:cNvSpPr/>
          <p:nvPr/>
        </p:nvSpPr>
        <p:spPr>
          <a:xfrm>
            <a:off x="8431473" y="5481879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( 2,1 )</a:t>
            </a:r>
            <a:endParaRPr lang="zh-CN" altLang="en-US" dirty="0"/>
          </a:p>
        </p:txBody>
      </p:sp>
      <p:sp>
        <p:nvSpPr>
          <p:cNvPr id="44" name="对话气泡: 椭圆形 43">
            <a:extLst>
              <a:ext uri="{FF2B5EF4-FFF2-40B4-BE49-F238E27FC236}">
                <a16:creationId xmlns:a16="http://schemas.microsoft.com/office/drawing/2014/main" id="{3C28788D-9F13-4ADF-A1C9-C79C9B1ED4AF}"/>
              </a:ext>
            </a:extLst>
          </p:cNvPr>
          <p:cNvSpPr/>
          <p:nvPr/>
        </p:nvSpPr>
        <p:spPr>
          <a:xfrm>
            <a:off x="4225946" y="1659114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0F4207D4-F32A-4E37-8B5D-9189062DAAF8}"/>
              </a:ext>
            </a:extLst>
          </p:cNvPr>
          <p:cNvSpPr/>
          <p:nvPr/>
        </p:nvSpPr>
        <p:spPr>
          <a:xfrm>
            <a:off x="4225946" y="166826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3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F67CA70-3E9C-4BCB-85FD-00166CFC7730}"/>
              </a:ext>
            </a:extLst>
          </p:cNvPr>
          <p:cNvSpPr/>
          <p:nvPr/>
        </p:nvSpPr>
        <p:spPr>
          <a:xfrm>
            <a:off x="8431473" y="5016586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( 3,1 )</a:t>
            </a:r>
            <a:endParaRPr lang="zh-CN" altLang="en-US" dirty="0"/>
          </a:p>
        </p:txBody>
      </p:sp>
      <p:sp>
        <p:nvSpPr>
          <p:cNvPr id="47" name="对话气泡: 椭圆形 46">
            <a:extLst>
              <a:ext uri="{FF2B5EF4-FFF2-40B4-BE49-F238E27FC236}">
                <a16:creationId xmlns:a16="http://schemas.microsoft.com/office/drawing/2014/main" id="{FC612F03-9DEA-48B0-86A7-528E3AEA8CCF}"/>
              </a:ext>
            </a:extLst>
          </p:cNvPr>
          <p:cNvSpPr/>
          <p:nvPr/>
        </p:nvSpPr>
        <p:spPr>
          <a:xfrm>
            <a:off x="4236113" y="1668267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48" name="对话气泡: 椭圆形 47">
            <a:extLst>
              <a:ext uri="{FF2B5EF4-FFF2-40B4-BE49-F238E27FC236}">
                <a16:creationId xmlns:a16="http://schemas.microsoft.com/office/drawing/2014/main" id="{2F3E1F61-CA32-4272-B4F6-A23F3E0EC5C7}"/>
              </a:ext>
            </a:extLst>
          </p:cNvPr>
          <p:cNvSpPr/>
          <p:nvPr/>
        </p:nvSpPr>
        <p:spPr>
          <a:xfrm>
            <a:off x="4225946" y="1657469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4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49" name="对话气泡: 椭圆形 48">
            <a:extLst>
              <a:ext uri="{FF2B5EF4-FFF2-40B4-BE49-F238E27FC236}">
                <a16:creationId xmlns:a16="http://schemas.microsoft.com/office/drawing/2014/main" id="{9714AE35-F152-4236-ADAF-1E131ECB5DFD}"/>
              </a:ext>
            </a:extLst>
          </p:cNvPr>
          <p:cNvSpPr/>
          <p:nvPr/>
        </p:nvSpPr>
        <p:spPr>
          <a:xfrm>
            <a:off x="4225946" y="1657469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3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50" name="对话气泡: 椭圆形 49">
            <a:extLst>
              <a:ext uri="{FF2B5EF4-FFF2-40B4-BE49-F238E27FC236}">
                <a16:creationId xmlns:a16="http://schemas.microsoft.com/office/drawing/2014/main" id="{721AB480-67F8-46F2-B1B4-718BD0EF1F54}"/>
              </a:ext>
            </a:extLst>
          </p:cNvPr>
          <p:cNvSpPr/>
          <p:nvPr/>
        </p:nvSpPr>
        <p:spPr>
          <a:xfrm>
            <a:off x="4225946" y="1657469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3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51" name="对话气泡: 椭圆形 50">
            <a:extLst>
              <a:ext uri="{FF2B5EF4-FFF2-40B4-BE49-F238E27FC236}">
                <a16:creationId xmlns:a16="http://schemas.microsoft.com/office/drawing/2014/main" id="{EA963914-9180-4797-AF92-D50825142BA5}"/>
              </a:ext>
            </a:extLst>
          </p:cNvPr>
          <p:cNvSpPr/>
          <p:nvPr/>
        </p:nvSpPr>
        <p:spPr>
          <a:xfrm>
            <a:off x="4233970" y="1665927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52" name="对话气泡: 椭圆形 51">
            <a:extLst>
              <a:ext uri="{FF2B5EF4-FFF2-40B4-BE49-F238E27FC236}">
                <a16:creationId xmlns:a16="http://schemas.microsoft.com/office/drawing/2014/main" id="{AC149558-277A-4EFE-A7D4-BCFD223D1C47}"/>
              </a:ext>
            </a:extLst>
          </p:cNvPr>
          <p:cNvSpPr/>
          <p:nvPr/>
        </p:nvSpPr>
        <p:spPr>
          <a:xfrm>
            <a:off x="4223050" y="167726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53" name="对话气泡: 椭圆形 52">
            <a:extLst>
              <a:ext uri="{FF2B5EF4-FFF2-40B4-BE49-F238E27FC236}">
                <a16:creationId xmlns:a16="http://schemas.microsoft.com/office/drawing/2014/main" id="{8800B336-9FE8-49FA-87F0-C9CDBFE82D28}"/>
              </a:ext>
            </a:extLst>
          </p:cNvPr>
          <p:cNvSpPr/>
          <p:nvPr/>
        </p:nvSpPr>
        <p:spPr>
          <a:xfrm>
            <a:off x="4223050" y="1677267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BCE8681-D290-4CBA-A440-FB8263BC2C18}"/>
              </a:ext>
            </a:extLst>
          </p:cNvPr>
          <p:cNvSpPr/>
          <p:nvPr/>
        </p:nvSpPr>
        <p:spPr>
          <a:xfrm>
            <a:off x="8427672" y="5006425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( 2,2 )</a:t>
            </a:r>
            <a:endParaRPr lang="zh-CN" altLang="en-US" dirty="0"/>
          </a:p>
        </p:txBody>
      </p:sp>
      <p:sp>
        <p:nvSpPr>
          <p:cNvPr id="55" name="对话气泡: 椭圆形 54">
            <a:extLst>
              <a:ext uri="{FF2B5EF4-FFF2-40B4-BE49-F238E27FC236}">
                <a16:creationId xmlns:a16="http://schemas.microsoft.com/office/drawing/2014/main" id="{B62572DD-55D4-46A6-91F3-3782C7D9F67F}"/>
              </a:ext>
            </a:extLst>
          </p:cNvPr>
          <p:cNvSpPr/>
          <p:nvPr/>
        </p:nvSpPr>
        <p:spPr>
          <a:xfrm>
            <a:off x="4233210" y="1659862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56" name="对话气泡: 椭圆形 55">
            <a:extLst>
              <a:ext uri="{FF2B5EF4-FFF2-40B4-BE49-F238E27FC236}">
                <a16:creationId xmlns:a16="http://schemas.microsoft.com/office/drawing/2014/main" id="{4A455D58-D6BE-4FAB-AF19-8584805E88CE}"/>
              </a:ext>
            </a:extLst>
          </p:cNvPr>
          <p:cNvSpPr/>
          <p:nvPr/>
        </p:nvSpPr>
        <p:spPr>
          <a:xfrm>
            <a:off x="4233210" y="1648470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3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57" name="对话气泡: 椭圆形 56">
            <a:extLst>
              <a:ext uri="{FF2B5EF4-FFF2-40B4-BE49-F238E27FC236}">
                <a16:creationId xmlns:a16="http://schemas.microsoft.com/office/drawing/2014/main" id="{55D60502-CCD0-4B00-BD01-3890767D97F5}"/>
              </a:ext>
            </a:extLst>
          </p:cNvPr>
          <p:cNvSpPr/>
          <p:nvPr/>
        </p:nvSpPr>
        <p:spPr>
          <a:xfrm>
            <a:off x="4233210" y="1659623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58" name="对话气泡: 椭圆形 57">
            <a:extLst>
              <a:ext uri="{FF2B5EF4-FFF2-40B4-BE49-F238E27FC236}">
                <a16:creationId xmlns:a16="http://schemas.microsoft.com/office/drawing/2014/main" id="{63FF7A6A-D41C-424A-BA7E-59646D9206D2}"/>
              </a:ext>
            </a:extLst>
          </p:cNvPr>
          <p:cNvSpPr/>
          <p:nvPr/>
        </p:nvSpPr>
        <p:spPr>
          <a:xfrm>
            <a:off x="4232889" y="1659599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DE3F293-02B2-4905-9F2A-20EE7A72806A}"/>
              </a:ext>
            </a:extLst>
          </p:cNvPr>
          <p:cNvSpPr/>
          <p:nvPr/>
        </p:nvSpPr>
        <p:spPr>
          <a:xfrm>
            <a:off x="8426847" y="4533600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( 2,3)</a:t>
            </a:r>
            <a:endParaRPr lang="zh-CN" altLang="en-US" dirty="0"/>
          </a:p>
        </p:txBody>
      </p:sp>
      <p:sp>
        <p:nvSpPr>
          <p:cNvPr id="85" name="对话气泡: 椭圆形 84">
            <a:extLst>
              <a:ext uri="{FF2B5EF4-FFF2-40B4-BE49-F238E27FC236}">
                <a16:creationId xmlns:a16="http://schemas.microsoft.com/office/drawing/2014/main" id="{D95BE5A0-76CD-4401-9398-0E71118BC80D}"/>
              </a:ext>
            </a:extLst>
          </p:cNvPr>
          <p:cNvSpPr/>
          <p:nvPr/>
        </p:nvSpPr>
        <p:spPr>
          <a:xfrm>
            <a:off x="4233210" y="164922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60E1460-CFA6-4F8D-8E49-7C96E7A1EDC4}"/>
              </a:ext>
            </a:extLst>
          </p:cNvPr>
          <p:cNvSpPr/>
          <p:nvPr/>
        </p:nvSpPr>
        <p:spPr>
          <a:xfrm>
            <a:off x="8426847" y="4038388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( 1,3)</a:t>
            </a:r>
            <a:endParaRPr lang="zh-CN" altLang="en-US" dirty="0"/>
          </a:p>
        </p:txBody>
      </p:sp>
      <p:sp>
        <p:nvSpPr>
          <p:cNvPr id="87" name="对话气泡: 椭圆形 86">
            <a:extLst>
              <a:ext uri="{FF2B5EF4-FFF2-40B4-BE49-F238E27FC236}">
                <a16:creationId xmlns:a16="http://schemas.microsoft.com/office/drawing/2014/main" id="{32C7476F-ACF0-4F51-ABE1-9E4B791884B5}"/>
              </a:ext>
            </a:extLst>
          </p:cNvPr>
          <p:cNvSpPr/>
          <p:nvPr/>
        </p:nvSpPr>
        <p:spPr>
          <a:xfrm>
            <a:off x="4233209" y="1657586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0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88" name="对话气泡: 椭圆形 87">
            <a:extLst>
              <a:ext uri="{FF2B5EF4-FFF2-40B4-BE49-F238E27FC236}">
                <a16:creationId xmlns:a16="http://schemas.microsoft.com/office/drawing/2014/main" id="{61011975-F86D-4E82-B3B0-A72025D4A9DB}"/>
              </a:ext>
            </a:extLst>
          </p:cNvPr>
          <p:cNvSpPr/>
          <p:nvPr/>
        </p:nvSpPr>
        <p:spPr>
          <a:xfrm>
            <a:off x="4223049" y="1668029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89" name="对话气泡: 椭圆形 88">
            <a:extLst>
              <a:ext uri="{FF2B5EF4-FFF2-40B4-BE49-F238E27FC236}">
                <a16:creationId xmlns:a16="http://schemas.microsoft.com/office/drawing/2014/main" id="{BA2D0E65-8C07-4585-A52E-36D3440CE3DE}"/>
              </a:ext>
            </a:extLst>
          </p:cNvPr>
          <p:cNvSpPr/>
          <p:nvPr/>
        </p:nvSpPr>
        <p:spPr>
          <a:xfrm>
            <a:off x="4223049" y="1657777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90" name="对话气泡: 椭圆形 89">
            <a:extLst>
              <a:ext uri="{FF2B5EF4-FFF2-40B4-BE49-F238E27FC236}">
                <a16:creationId xmlns:a16="http://schemas.microsoft.com/office/drawing/2014/main" id="{1F54FEE3-3AB6-4867-8CC8-FB0B68F7492D}"/>
              </a:ext>
            </a:extLst>
          </p:cNvPr>
          <p:cNvSpPr/>
          <p:nvPr/>
        </p:nvSpPr>
        <p:spPr>
          <a:xfrm>
            <a:off x="4233208" y="165926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4</a:t>
            </a:r>
            <a:endParaRPr lang="zh-CN" altLang="en-US" dirty="0"/>
          </a:p>
        </p:txBody>
      </p:sp>
      <p:sp>
        <p:nvSpPr>
          <p:cNvPr id="91" name="对话气泡: 椭圆形 90">
            <a:extLst>
              <a:ext uri="{FF2B5EF4-FFF2-40B4-BE49-F238E27FC236}">
                <a16:creationId xmlns:a16="http://schemas.microsoft.com/office/drawing/2014/main" id="{63EDD141-B634-4ED2-9651-A15112E311AA}"/>
              </a:ext>
            </a:extLst>
          </p:cNvPr>
          <p:cNvSpPr/>
          <p:nvPr/>
        </p:nvSpPr>
        <p:spPr>
          <a:xfrm>
            <a:off x="4233206" y="1659244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92" name="对话气泡: 椭圆形 91">
            <a:extLst>
              <a:ext uri="{FF2B5EF4-FFF2-40B4-BE49-F238E27FC236}">
                <a16:creationId xmlns:a16="http://schemas.microsoft.com/office/drawing/2014/main" id="{0EBB3A88-26DC-42C0-BEB8-64870584496C}"/>
              </a:ext>
            </a:extLst>
          </p:cNvPr>
          <p:cNvSpPr/>
          <p:nvPr/>
        </p:nvSpPr>
        <p:spPr>
          <a:xfrm>
            <a:off x="4223299" y="166802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3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ADDA6D4-2E11-4494-99E9-87EF3DB4EE49}"/>
              </a:ext>
            </a:extLst>
          </p:cNvPr>
          <p:cNvSpPr/>
          <p:nvPr/>
        </p:nvSpPr>
        <p:spPr>
          <a:xfrm>
            <a:off x="8426847" y="4048549"/>
            <a:ext cx="1249680" cy="445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( 3,3)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7EE5AC0-EDF7-42AD-B930-E6233A255CB2}"/>
              </a:ext>
            </a:extLst>
          </p:cNvPr>
          <p:cNvSpPr/>
          <p:nvPr/>
        </p:nvSpPr>
        <p:spPr>
          <a:xfrm>
            <a:off x="1219200" y="5704646"/>
            <a:ext cx="1584960" cy="837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 = 1</a:t>
            </a:r>
            <a:endParaRPr lang="zh-CN" altLang="en-US" dirty="0"/>
          </a:p>
        </p:txBody>
      </p:sp>
      <p:sp>
        <p:nvSpPr>
          <p:cNvPr id="94" name="对话气泡: 椭圆形 93">
            <a:extLst>
              <a:ext uri="{FF2B5EF4-FFF2-40B4-BE49-F238E27FC236}">
                <a16:creationId xmlns:a16="http://schemas.microsoft.com/office/drawing/2014/main" id="{6BFD81D4-52D4-4D99-9867-1E98B0DF9D2F}"/>
              </a:ext>
            </a:extLst>
          </p:cNvPr>
          <p:cNvSpPr/>
          <p:nvPr/>
        </p:nvSpPr>
        <p:spPr>
          <a:xfrm>
            <a:off x="4223049" y="166802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3</a:t>
            </a:r>
            <a:endParaRPr lang="zh-CN" altLang="en-US" dirty="0"/>
          </a:p>
        </p:txBody>
      </p:sp>
      <p:sp>
        <p:nvSpPr>
          <p:cNvPr id="95" name="对话气泡: 椭圆形 94">
            <a:extLst>
              <a:ext uri="{FF2B5EF4-FFF2-40B4-BE49-F238E27FC236}">
                <a16:creationId xmlns:a16="http://schemas.microsoft.com/office/drawing/2014/main" id="{800E32E1-97DF-4826-8C5D-76BFCCCE8B46}"/>
              </a:ext>
            </a:extLst>
          </p:cNvPr>
          <p:cNvSpPr/>
          <p:nvPr/>
        </p:nvSpPr>
        <p:spPr>
          <a:xfrm>
            <a:off x="4233209" y="1668028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96" name="对话气泡: 椭圆形 95">
            <a:extLst>
              <a:ext uri="{FF2B5EF4-FFF2-40B4-BE49-F238E27FC236}">
                <a16:creationId xmlns:a16="http://schemas.microsoft.com/office/drawing/2014/main" id="{DE600AEF-4BC1-4C0B-AE72-C738EE3B6789}"/>
              </a:ext>
            </a:extLst>
          </p:cNvPr>
          <p:cNvSpPr/>
          <p:nvPr/>
        </p:nvSpPr>
        <p:spPr>
          <a:xfrm>
            <a:off x="4232568" y="1666897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4</a:t>
            </a:r>
            <a:endParaRPr lang="zh-CN" altLang="en-US" dirty="0"/>
          </a:p>
        </p:txBody>
      </p:sp>
      <p:sp>
        <p:nvSpPr>
          <p:cNvPr id="97" name="对话气泡: 椭圆形 96">
            <a:extLst>
              <a:ext uri="{FF2B5EF4-FFF2-40B4-BE49-F238E27FC236}">
                <a16:creationId xmlns:a16="http://schemas.microsoft.com/office/drawing/2014/main" id="{FA54CF77-64A6-4B9C-A90E-4E95FF983942}"/>
              </a:ext>
            </a:extLst>
          </p:cNvPr>
          <p:cNvSpPr/>
          <p:nvPr/>
        </p:nvSpPr>
        <p:spPr>
          <a:xfrm>
            <a:off x="4232190" y="1667796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98" name="对话气泡: 椭圆形 97">
            <a:extLst>
              <a:ext uri="{FF2B5EF4-FFF2-40B4-BE49-F238E27FC236}">
                <a16:creationId xmlns:a16="http://schemas.microsoft.com/office/drawing/2014/main" id="{A10B14B8-1611-46D3-9CA8-07348B85DB59}"/>
              </a:ext>
            </a:extLst>
          </p:cNvPr>
          <p:cNvSpPr/>
          <p:nvPr/>
        </p:nvSpPr>
        <p:spPr>
          <a:xfrm>
            <a:off x="4230696" y="166779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2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99" name="对话气泡: 椭圆形 98">
            <a:extLst>
              <a:ext uri="{FF2B5EF4-FFF2-40B4-BE49-F238E27FC236}">
                <a16:creationId xmlns:a16="http://schemas.microsoft.com/office/drawing/2014/main" id="{B16EC303-9A52-4483-9E86-29EE07B1E7B5}"/>
              </a:ext>
            </a:extLst>
          </p:cNvPr>
          <p:cNvSpPr/>
          <p:nvPr/>
        </p:nvSpPr>
        <p:spPr>
          <a:xfrm>
            <a:off x="4232057" y="1666434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1</a:t>
            </a:r>
            <a:endParaRPr lang="zh-CN" altLang="en-US" dirty="0"/>
          </a:p>
        </p:txBody>
      </p:sp>
      <p:sp>
        <p:nvSpPr>
          <p:cNvPr id="100" name="对话气泡: 椭圆形 99">
            <a:extLst>
              <a:ext uri="{FF2B5EF4-FFF2-40B4-BE49-F238E27FC236}">
                <a16:creationId xmlns:a16="http://schemas.microsoft.com/office/drawing/2014/main" id="{D8E7EEB1-0B49-4BCE-ABEA-F9C1FB8B5E18}"/>
              </a:ext>
            </a:extLst>
          </p:cNvPr>
          <p:cNvSpPr/>
          <p:nvPr/>
        </p:nvSpPr>
        <p:spPr>
          <a:xfrm>
            <a:off x="4242217" y="166565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101" name="对话气泡: 椭圆形 100">
            <a:extLst>
              <a:ext uri="{FF2B5EF4-FFF2-40B4-BE49-F238E27FC236}">
                <a16:creationId xmlns:a16="http://schemas.microsoft.com/office/drawing/2014/main" id="{4999E3AE-E4E9-4D78-ACF1-371C96B337BC}"/>
              </a:ext>
            </a:extLst>
          </p:cNvPr>
          <p:cNvSpPr/>
          <p:nvPr/>
        </p:nvSpPr>
        <p:spPr>
          <a:xfrm>
            <a:off x="4230693" y="166756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2</a:t>
            </a:r>
            <a:endParaRPr lang="zh-CN" altLang="en-US" dirty="0"/>
          </a:p>
        </p:txBody>
      </p:sp>
      <p:sp>
        <p:nvSpPr>
          <p:cNvPr id="102" name="对话气泡: 椭圆形 101">
            <a:extLst>
              <a:ext uri="{FF2B5EF4-FFF2-40B4-BE49-F238E27FC236}">
                <a16:creationId xmlns:a16="http://schemas.microsoft.com/office/drawing/2014/main" id="{7231CB71-F443-4FBD-9992-3F33AAC833D7}"/>
              </a:ext>
            </a:extLst>
          </p:cNvPr>
          <p:cNvSpPr/>
          <p:nvPr/>
        </p:nvSpPr>
        <p:spPr>
          <a:xfrm>
            <a:off x="4230690" y="164656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1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103" name="对话气泡: 椭圆形 102">
            <a:extLst>
              <a:ext uri="{FF2B5EF4-FFF2-40B4-BE49-F238E27FC236}">
                <a16:creationId xmlns:a16="http://schemas.microsoft.com/office/drawing/2014/main" id="{E4419CA0-C387-409A-A92A-71DDCD22CE98}"/>
              </a:ext>
            </a:extLst>
          </p:cNvPr>
          <p:cNvSpPr/>
          <p:nvPr/>
        </p:nvSpPr>
        <p:spPr>
          <a:xfrm>
            <a:off x="4250301" y="1656801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0</a:t>
            </a:r>
          </a:p>
          <a:p>
            <a:pPr algn="ctr"/>
            <a:r>
              <a:rPr lang="en-US" altLang="zh-CN" dirty="0"/>
              <a:t>YY = 0</a:t>
            </a:r>
            <a:endParaRPr lang="zh-CN" altLang="en-US" dirty="0"/>
          </a:p>
        </p:txBody>
      </p:sp>
      <p:sp>
        <p:nvSpPr>
          <p:cNvPr id="104" name="对话气泡: 椭圆形 103">
            <a:extLst>
              <a:ext uri="{FF2B5EF4-FFF2-40B4-BE49-F238E27FC236}">
                <a16:creationId xmlns:a16="http://schemas.microsoft.com/office/drawing/2014/main" id="{1AEE15AB-CD92-4725-A7FD-AEF2B804C505}"/>
              </a:ext>
            </a:extLst>
          </p:cNvPr>
          <p:cNvSpPr/>
          <p:nvPr/>
        </p:nvSpPr>
        <p:spPr>
          <a:xfrm>
            <a:off x="4229448" y="164656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0</a:t>
            </a:r>
          </a:p>
          <a:p>
            <a:pPr algn="ctr"/>
            <a:r>
              <a:rPr lang="en-US" altLang="zh-CN" dirty="0"/>
              <a:t>YY =-1</a:t>
            </a:r>
            <a:endParaRPr lang="zh-CN" altLang="en-US" dirty="0"/>
          </a:p>
        </p:txBody>
      </p:sp>
      <p:sp>
        <p:nvSpPr>
          <p:cNvPr id="106" name="对话气泡: 椭圆形 105">
            <a:extLst>
              <a:ext uri="{FF2B5EF4-FFF2-40B4-BE49-F238E27FC236}">
                <a16:creationId xmlns:a16="http://schemas.microsoft.com/office/drawing/2014/main" id="{5D691613-1D6D-43E9-B5E8-6CE59E7A9C3C}"/>
              </a:ext>
            </a:extLst>
          </p:cNvPr>
          <p:cNvSpPr/>
          <p:nvPr/>
        </p:nvSpPr>
        <p:spPr>
          <a:xfrm>
            <a:off x="4229447" y="1636755"/>
            <a:ext cx="2337497" cy="15671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XX = 0</a:t>
            </a:r>
          </a:p>
          <a:p>
            <a:pPr algn="ctr"/>
            <a:r>
              <a:rPr lang="en-US" altLang="zh-CN" dirty="0"/>
              <a:t>YY =1</a:t>
            </a:r>
            <a:endParaRPr lang="zh-CN" altLang="en-US" dirty="0"/>
          </a:p>
        </p:txBody>
      </p: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4B015196-94DE-48F5-8606-BC0ACE261C0F}"/>
              </a:ext>
            </a:extLst>
          </p:cNvPr>
          <p:cNvSpPr/>
          <p:nvPr/>
        </p:nvSpPr>
        <p:spPr>
          <a:xfrm>
            <a:off x="3921760" y="5092785"/>
            <a:ext cx="2042160" cy="14494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2562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6" presetClass="emph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4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6" presetClass="emph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6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9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0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6" presetClass="emph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9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6" presetClass="emph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7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6" presetClass="emph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3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6" presetClass="emph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2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5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26" presetClass="emph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5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26" presetClass="emph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5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7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8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9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0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6" presetClass="emph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3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4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0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xit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10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xit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0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6" presetClass="emph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1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2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1" presetClass="exit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10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xit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0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0" fill="hold">
                      <p:stCondLst>
                        <p:cond delay="indefinite"/>
                      </p:stCondLst>
                      <p:childTnLst>
                        <p:par>
                          <p:cTn id="911" fill="hold">
                            <p:stCondLst>
                              <p:cond delay="0"/>
                            </p:stCondLst>
                            <p:childTnLst>
                              <p:par>
                                <p:cTn id="912" presetID="10" presetClass="entr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" presetClass="exit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presetID="10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26" presetClass="emph" presetSubtype="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3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6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0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1" presetClass="exit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10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0" presetClass="entr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6" fill="hold">
                      <p:stCondLst>
                        <p:cond delay="indefinite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xit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0" presetClass="entr" presetSubtype="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26" presetClass="emph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3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4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6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7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1" presetClass="exit" presetSubtype="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0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0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presetID="10" presetClass="entr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presetID="1" presetClass="exit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0" presetClass="entr" presetSubtype="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xit" presetSubtype="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6" fill="hold">
                      <p:stCondLst>
                        <p:cond delay="indefinite"/>
                      </p:stCondLst>
                      <p:childTnLst>
                        <p:par>
                          <p:cTn id="1037" fill="hold">
                            <p:stCondLst>
                              <p:cond delay="0"/>
                            </p:stCondLst>
                            <p:childTnLst>
                              <p:par>
                                <p:cTn id="10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10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presetID="1" presetClass="exit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10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0" presetClass="entr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" presetClass="exit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10" presetClass="entr" presetSubtype="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0" fill="hold">
                      <p:stCondLst>
                        <p:cond delay="indefinite"/>
                      </p:stCondLst>
                      <p:childTnLst>
                        <p:par>
                          <p:cTn id="1081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presetID="1" presetClass="exit" presetSubtype="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8" fill="hold">
                      <p:stCondLst>
                        <p:cond delay="indefinite"/>
                      </p:stCondLst>
                      <p:childTnLst>
                        <p:par>
                          <p:cTn id="1099" fill="hold">
                            <p:stCondLst>
                              <p:cond delay="0"/>
                            </p:stCondLst>
                            <p:childTnLst>
                              <p:par>
                                <p:cTn id="1100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5" fill="hold">
                      <p:stCondLst>
                        <p:cond delay="indefinite"/>
                      </p:stCondLst>
                      <p:childTnLst>
                        <p:par>
                          <p:cTn id="1106" fill="hold">
                            <p:stCondLst>
                              <p:cond delay="0"/>
                            </p:stCondLst>
                            <p:childTnLst>
                              <p:par>
                                <p:cTn id="1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presetID="10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fill="hold">
                      <p:stCondLst>
                        <p:cond delay="indefinite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1" presetClass="exit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10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10" presetClass="entr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0" fill="hold">
                      <p:stCondLst>
                        <p:cond delay="indefinite"/>
                      </p:stCondLst>
                      <p:childTnLst>
                        <p:par>
                          <p:cTn id="1141" fill="hold">
                            <p:stCondLst>
                              <p:cond delay="0"/>
                            </p:stCondLst>
                            <p:childTnLst>
                              <p:par>
                                <p:cTn id="1142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1" presetClass="exit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10" presetClass="entr" presetSubtype="0" fill="hold" grpId="5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26" presetClass="emph" presetSubtype="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2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3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5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6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fill="hold">
                      <p:stCondLst>
                        <p:cond delay="indefinite"/>
                      </p:stCondLst>
                      <p:childTnLst>
                        <p:par>
                          <p:cTn id="1158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presetID="1" presetClass="exit" presetSubtype="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10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4" fill="hold">
                      <p:stCondLst>
                        <p:cond delay="indefinite"/>
                      </p:stCondLst>
                      <p:childTnLst>
                        <p:par>
                          <p:cTn id="1165" fill="hold">
                            <p:stCondLst>
                              <p:cond delay="0"/>
                            </p:stCondLst>
                            <p:childTnLst>
                              <p:par>
                                <p:cTn id="1166" presetID="1" presetClass="exit" presetSubtype="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8" presetID="10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0" presetClass="entr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5" fill="hold">
                      <p:stCondLst>
                        <p:cond delay="indefinite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presetID="10" presetClass="entr" presetSubtype="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0" fill="hold">
                      <p:stCondLst>
                        <p:cond delay="indefinite"/>
                      </p:stCondLst>
                      <p:childTnLst>
                        <p:par>
                          <p:cTn id="1191" fill="hold">
                            <p:stCondLst>
                              <p:cond delay="0"/>
                            </p:stCondLst>
                            <p:childTnLst>
                              <p:par>
                                <p:cTn id="1192" presetID="26" presetClass="emph" presetSubtype="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3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4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8" fill="hold">
                      <p:stCondLst>
                        <p:cond delay="indefinite"/>
                      </p:stCondLst>
                      <p:childTnLst>
                        <p:par>
                          <p:cTn id="1199" fill="hold">
                            <p:stCondLst>
                              <p:cond delay="0"/>
                            </p:stCondLst>
                            <p:childTnLst>
                              <p:par>
                                <p:cTn id="1200" presetID="1" presetClass="exit" presetSubtype="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2" presetID="10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presetID="1" presetClass="exit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10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2" fill="hold">
                      <p:stCondLst>
                        <p:cond delay="indefinite"/>
                      </p:stCondLst>
                      <p:childTnLst>
                        <p:par>
                          <p:cTn id="1213" fill="hold">
                            <p:stCondLst>
                              <p:cond delay="0"/>
                            </p:stCondLst>
                            <p:childTnLst>
                              <p:par>
                                <p:cTn id="1214" presetID="10" presetClass="entr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0" fill="hold">
                      <p:stCondLst>
                        <p:cond delay="indefinite"/>
                      </p:stCondLst>
                      <p:childTnLst>
                        <p:par>
                          <p:cTn id="1221" fill="hold">
                            <p:stCondLst>
                              <p:cond delay="0"/>
                            </p:stCondLst>
                            <p:childTnLst>
                              <p:par>
                                <p:cTn id="1222" presetID="1" presetClass="exit" presetSubtype="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1" presetClass="exit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presetID="10" presetClass="entr" presetSubtype="0" fill="hold" grpId="6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9" fill="hold">
                      <p:stCondLst>
                        <p:cond delay="indefinite"/>
                      </p:stCondLst>
                      <p:childTnLst>
                        <p:par>
                          <p:cTn id="1230" fill="hold">
                            <p:stCondLst>
                              <p:cond delay="0"/>
                            </p:stCondLst>
                            <p:childTnLst>
                              <p:par>
                                <p:cTn id="1231" presetID="26" presetClass="emph" presetSubtype="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2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3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7" fill="hold">
                      <p:stCondLst>
                        <p:cond delay="indefinite"/>
                      </p:stCondLst>
                      <p:childTnLst>
                        <p:par>
                          <p:cTn id="1238" fill="hold">
                            <p:stCondLst>
                              <p:cond delay="0"/>
                            </p:stCondLst>
                            <p:childTnLst>
                              <p:par>
                                <p:cTn id="1239" presetID="1" presetClass="exit" presetSubtype="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0" presetClass="entr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4" fill="hold">
                      <p:stCondLst>
                        <p:cond delay="indefinite"/>
                      </p:stCondLst>
                      <p:childTnLst>
                        <p:par>
                          <p:cTn id="1245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presetID="1" presetClass="exit" presetSubtype="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10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0" presetClass="entr" presetSubtype="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presetID="1" presetClass="exit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presetID="10" presetClass="entr" presetSubtype="0" fill="hold" grpId="6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8" fill="hold">
                      <p:stCondLst>
                        <p:cond delay="indefinite"/>
                      </p:stCondLst>
                      <p:childTnLst>
                        <p:par>
                          <p:cTn id="1269" fill="hold">
                            <p:stCondLst>
                              <p:cond delay="0"/>
                            </p:stCondLst>
                            <p:childTnLst>
                              <p:par>
                                <p:cTn id="1270" presetID="26" presetClass="emph" presetSubtype="0" fill="hold" grpId="6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1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2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3" fill="hold">
                      <p:stCondLst>
                        <p:cond delay="indefinite"/>
                      </p:stCondLst>
                      <p:childTnLst>
                        <p:par>
                          <p:cTn id="1274" fill="hold">
                            <p:stCondLst>
                              <p:cond delay="0"/>
                            </p:stCondLst>
                            <p:childTnLst>
                              <p:par>
                                <p:cTn id="1275" presetID="1" presetClass="exit" presetSubtype="0" fill="hold" grpId="6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10" presetClass="entr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presetID="26" presetClass="emph" presetSubtype="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3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4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presetID="1" presetClass="exit" presetSubtype="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0" presetClass="entr" presetSubtype="0" fill="hold" grpId="5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2" fill="hold">
                      <p:stCondLst>
                        <p:cond delay="indefinite"/>
                      </p:stCondLst>
                      <p:childTnLst>
                        <p:par>
                          <p:cTn id="1313" fill="hold">
                            <p:stCondLst>
                              <p:cond delay="0"/>
                            </p:stCondLst>
                            <p:childTnLst>
                              <p:par>
                                <p:cTn id="1314" presetID="1" presetClass="exit" presetSubtype="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6" presetID="10" presetClass="entr" presetSubtype="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presetID="10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xit" presetSubtype="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" presetClass="exit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0" presetClass="entr" presetSubtype="0" fill="hold" grpId="6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6" fill="hold">
                      <p:stCondLst>
                        <p:cond delay="indefinite"/>
                      </p:stCondLst>
                      <p:childTnLst>
                        <p:par>
                          <p:cTn id="1337" fill="hold">
                            <p:stCondLst>
                              <p:cond delay="0"/>
                            </p:stCondLst>
                            <p:childTnLst>
                              <p:par>
                                <p:cTn id="1338" presetID="1" presetClass="exit" presetSubtype="0" fill="hold" grpId="6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4" fill="hold">
                      <p:stCondLst>
                        <p:cond delay="indefinite"/>
                      </p:stCondLst>
                      <p:childTnLst>
                        <p:par>
                          <p:cTn id="1355" fill="hold">
                            <p:stCondLst>
                              <p:cond delay="0"/>
                            </p:stCondLst>
                            <p:childTnLst>
                              <p:par>
                                <p:cTn id="1356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1" fill="hold">
                      <p:stCondLst>
                        <p:cond delay="indefinite"/>
                      </p:stCondLst>
                      <p:childTnLst>
                        <p:par>
                          <p:cTn id="1362" fill="hold">
                            <p:stCondLst>
                              <p:cond delay="0"/>
                            </p:stCondLst>
                            <p:childTnLst>
                              <p:par>
                                <p:cTn id="13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4" fill="hold">
                      <p:stCondLst>
                        <p:cond delay="indefinite"/>
                      </p:stCondLst>
                      <p:childTnLst>
                        <p:par>
                          <p:cTn id="1375" fill="hold">
                            <p:stCondLst>
                              <p:cond delay="0"/>
                            </p:stCondLst>
                            <p:childTnLst>
                              <p:par>
                                <p:cTn id="1376" presetID="26" presetClass="emph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7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8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4" fill="hold">
                      <p:stCondLst>
                        <p:cond delay="indefinite"/>
                      </p:stCondLst>
                      <p:childTnLst>
                        <p:par>
                          <p:cTn id="1405" fill="hold">
                            <p:stCondLst>
                              <p:cond delay="0"/>
                            </p:stCondLst>
                            <p:childTnLst>
                              <p:par>
                                <p:cTn id="1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5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2" fill="hold">
                      <p:stCondLst>
                        <p:cond delay="indefinite"/>
                      </p:stCondLst>
                      <p:childTnLst>
                        <p:par>
                          <p:cTn id="1423" fill="hold">
                            <p:stCondLst>
                              <p:cond delay="0"/>
                            </p:stCondLst>
                            <p:childTnLst>
                              <p:par>
                                <p:cTn id="1424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presetID="10" presetClass="entr" presetSubtype="0" fill="hold" grpId="5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9" fill="hold">
                      <p:stCondLst>
                        <p:cond delay="indefinite"/>
                      </p:stCondLst>
                      <p:childTnLst>
                        <p:par>
                          <p:cTn id="1430" fill="hold">
                            <p:stCondLst>
                              <p:cond delay="0"/>
                            </p:stCondLst>
                            <p:childTnLst>
                              <p:par>
                                <p:cTn id="1431" presetID="1" presetClass="exit" presetSubtype="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3" presetID="10" presetClass="entr" presetSubtype="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6" fill="hold">
                      <p:stCondLst>
                        <p:cond delay="indefinite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presetID="10" presetClass="entr" presetSubtype="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4" fill="hold">
                      <p:stCondLst>
                        <p:cond delay="indefinite"/>
                      </p:stCondLst>
                      <p:childTnLst>
                        <p:par>
                          <p:cTn id="1445" fill="hold">
                            <p:stCondLst>
                              <p:cond delay="0"/>
                            </p:stCondLst>
                            <p:childTnLst>
                              <p:par>
                                <p:cTn id="1446" presetID="1" presetClass="exit" presetSubtype="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" presetClass="exit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0" presetID="10" presetClass="entr" presetSubtype="0" fill="hold" grpId="7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3" fill="hold">
                      <p:stCondLst>
                        <p:cond delay="indefinite"/>
                      </p:stCondLst>
                      <p:childTnLst>
                        <p:par>
                          <p:cTn id="1454" fill="hold">
                            <p:stCondLst>
                              <p:cond delay="0"/>
                            </p:stCondLst>
                            <p:childTnLst>
                              <p:par>
                                <p:cTn id="1455" presetID="26" presetClass="emph" presetSubtype="0" fill="hold" grpId="7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6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7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9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0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presetID="1" presetClass="exit" presetSubtype="0" fill="hold" grpId="7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0" presetClass="entr" presetSubtype="0" fill="hold" grpId="6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8" fill="hold">
                      <p:stCondLst>
                        <p:cond delay="indefinite"/>
                      </p:stCondLst>
                      <p:childTnLst>
                        <p:par>
                          <p:cTn id="1469" fill="hold">
                            <p:stCondLst>
                              <p:cond delay="0"/>
                            </p:stCondLst>
                            <p:childTnLst>
                              <p:par>
                                <p:cTn id="1470" presetID="1" presetClass="exit" presetSubtype="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2" presetID="10" presetClass="entr" presetSubtype="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0" presetClass="entr" presetSubtype="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xit" presetSubtype="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1" presetClass="exit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9" presetID="10" presetClass="entr" presetSubtype="0" fill="hold" grpId="7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2" fill="hold">
                      <p:stCondLst>
                        <p:cond delay="indefinite"/>
                      </p:stCondLst>
                      <p:childTnLst>
                        <p:par>
                          <p:cTn id="1493" fill="hold">
                            <p:stCondLst>
                              <p:cond delay="0"/>
                            </p:stCondLst>
                            <p:childTnLst>
                              <p:par>
                                <p:cTn id="1494" presetID="26" presetClass="emph" presetSubtype="0" fill="hold" grpId="7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5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6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presetID="1" presetClass="exit" presetSubtype="0" fill="hold" grpId="7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1" presetID="10" presetClass="entr" presetSubtype="0" fill="hold" grpId="6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4" fill="hold">
                      <p:stCondLst>
                        <p:cond delay="indefinite"/>
                      </p:stCondLst>
                      <p:childTnLst>
                        <p:par>
                          <p:cTn id="1505" fill="hold">
                            <p:stCondLst>
                              <p:cond delay="0"/>
                            </p:stCondLst>
                            <p:childTnLst>
                              <p:par>
                                <p:cTn id="1506" presetID="26" presetClass="emph" presetSubtype="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7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8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9" fill="hold">
                      <p:stCondLst>
                        <p:cond delay="indefinite"/>
                      </p:stCondLst>
                      <p:childTnLst>
                        <p:par>
                          <p:cTn id="1510" fill="hold">
                            <p:stCondLst>
                              <p:cond delay="0"/>
                            </p:stCondLst>
                            <p:childTnLst>
                              <p:par>
                                <p:cTn id="1511" presetID="1" presetClass="exit" presetSubtype="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7" fill="hold">
                      <p:stCondLst>
                        <p:cond delay="indefinite"/>
                      </p:stCondLst>
                      <p:childTnLst>
                        <p:par>
                          <p:cTn id="1528" fill="hold">
                            <p:stCondLst>
                              <p:cond delay="0"/>
                            </p:stCondLst>
                            <p:childTnLst>
                              <p:par>
                                <p:cTn id="1529" presetID="1" presetClass="exit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1" presetID="10" presetClass="entr" presetSubtype="0" fill="hold" grpId="6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4" fill="hold">
                      <p:stCondLst>
                        <p:cond delay="indefinite"/>
                      </p:stCondLst>
                      <p:childTnLst>
                        <p:par>
                          <p:cTn id="1535" fill="hold">
                            <p:stCondLst>
                              <p:cond delay="0"/>
                            </p:stCondLst>
                            <p:childTnLst>
                              <p:par>
                                <p:cTn id="1536" presetID="26" presetClass="emph" presetSubtype="0" fill="hold" grpId="6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7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8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9" fill="hold">
                      <p:stCondLst>
                        <p:cond delay="indefinite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presetID="1" presetClass="exit" presetSubtype="0" fill="hold" grpId="6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3" presetID="10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7" fill="hold">
                      <p:stCondLst>
                        <p:cond delay="indefinite"/>
                      </p:stCondLst>
                      <p:childTnLst>
                        <p:par>
                          <p:cTn id="1558" fill="hold">
                            <p:stCondLst>
                              <p:cond delay="0"/>
                            </p:stCondLst>
                            <p:childTnLst>
                              <p:par>
                                <p:cTn id="1559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1" presetID="10" presetClass="entr" presetSubtype="0" fill="hold" grpId="6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4" fill="hold">
                      <p:stCondLst>
                        <p:cond delay="indefinite"/>
                      </p:stCondLst>
                      <p:childTnLst>
                        <p:par>
                          <p:cTn id="1565" fill="hold">
                            <p:stCondLst>
                              <p:cond delay="0"/>
                            </p:stCondLst>
                            <p:childTnLst>
                              <p:par>
                                <p:cTn id="1566" presetID="26" presetClass="emph" presetSubtype="0" fill="hold" grpId="6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7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8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9" fill="hold">
                      <p:stCondLst>
                        <p:cond delay="indefinite"/>
                      </p:stCondLst>
                      <p:childTnLst>
                        <p:par>
                          <p:cTn id="1570" fill="hold">
                            <p:stCondLst>
                              <p:cond delay="0"/>
                            </p:stCondLst>
                            <p:childTnLst>
                              <p:par>
                                <p:cTn id="1571" presetID="1" presetClass="exit" presetSubtype="0" fill="hold" grpId="7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3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6" fill="hold">
                      <p:stCondLst>
                        <p:cond delay="indefinite"/>
                      </p:stCondLst>
                      <p:childTnLst>
                        <p:par>
                          <p:cTn id="1577" fill="hold">
                            <p:stCondLst>
                              <p:cond delay="0"/>
                            </p:stCondLst>
                            <p:childTnLst>
                              <p:par>
                                <p:cTn id="1578" presetID="1" presetClass="exit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0" fill="hold">
                      <p:stCondLst>
                        <p:cond delay="indefinite"/>
                      </p:stCondLst>
                      <p:childTnLst>
                        <p:par>
                          <p:cTn id="1581" fill="hold">
                            <p:stCondLst>
                              <p:cond delay="0"/>
                            </p:stCondLst>
                            <p:childTnLst>
                              <p:par>
                                <p:cTn id="158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presetID="10" presetClass="entr" presetSubtype="0" fill="hold" grpId="7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6" fill="hold">
                      <p:stCondLst>
                        <p:cond delay="indefinite"/>
                      </p:stCondLst>
                      <p:childTnLst>
                        <p:par>
                          <p:cTn id="1597" fill="hold">
                            <p:stCondLst>
                              <p:cond delay="0"/>
                            </p:stCondLst>
                            <p:childTnLst>
                              <p:par>
                                <p:cTn id="1598" presetID="1" presetClass="exit" presetSubtype="0" fill="hold" grpId="7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0" presetID="10" presetClass="entr" presetSubtype="0" fill="hold" grpId="5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>
                      <p:stCondLst>
                        <p:cond delay="indefinite"/>
                      </p:stCondLst>
                      <p:childTnLst>
                        <p:par>
                          <p:cTn id="1604" fill="hold">
                            <p:stCondLst>
                              <p:cond delay="0"/>
                            </p:stCondLst>
                            <p:childTnLst>
                              <p:par>
                                <p:cTn id="1605" presetID="10" presetClass="entr" presetSubtype="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1" fill="hold">
                      <p:stCondLst>
                        <p:cond delay="indefinite"/>
                      </p:stCondLst>
                      <p:childTnLst>
                        <p:par>
                          <p:cTn id="1612" fill="hold">
                            <p:stCondLst>
                              <p:cond delay="0"/>
                            </p:stCondLst>
                            <p:childTnLst>
                              <p:par>
                                <p:cTn id="1613" presetID="1" presetClass="exit" presetSubtype="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5" presetID="1" presetClass="exit" presetSubtype="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7" presetID="10" presetClass="entr" presetSubtype="0" fill="hold" grpId="7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0" fill="hold">
                      <p:stCondLst>
                        <p:cond delay="indefinite"/>
                      </p:stCondLst>
                      <p:childTnLst>
                        <p:par>
                          <p:cTn id="1621" fill="hold">
                            <p:stCondLst>
                              <p:cond delay="0"/>
                            </p:stCondLst>
                            <p:childTnLst>
                              <p:par>
                                <p:cTn id="1622" presetID="26" presetClass="emph" presetSubtype="0" fill="hold" grpId="7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3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4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6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7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8" fill="hold">
                      <p:stCondLst>
                        <p:cond delay="indefinite"/>
                      </p:stCondLst>
                      <p:childTnLst>
                        <p:par>
                          <p:cTn id="1629" fill="hold">
                            <p:stCondLst>
                              <p:cond delay="0"/>
                            </p:stCondLst>
                            <p:childTnLst>
                              <p:par>
                                <p:cTn id="1630" presetID="1" presetClass="exit" presetSubtype="0" fill="hold" grpId="7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2" presetID="10" presetClass="entr" presetSubtype="0" fill="hold" grpId="7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1" presetClass="exit" presetSubtype="0" fill="hold" grpId="7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9" presetID="10" presetClass="entr" presetSubtype="0" fill="hold" grpId="5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2" fill="hold">
                      <p:stCondLst>
                        <p:cond delay="indefinite"/>
                      </p:stCondLst>
                      <p:childTnLst>
                        <p:par>
                          <p:cTn id="1643" fill="hold">
                            <p:stCondLst>
                              <p:cond delay="0"/>
                            </p:stCondLst>
                            <p:childTnLst>
                              <p:par>
                                <p:cTn id="1644" presetID="10" presetClass="entr" presetSubtype="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presetID="1" presetClass="exit" presetSubtype="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4" presetID="1" presetClass="exit" presetSubtype="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6" presetID="10" presetClass="entr" presetSubtype="0" fill="hold" grpId="7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9" fill="hold">
                      <p:stCondLst>
                        <p:cond delay="indefinite"/>
                      </p:stCondLst>
                      <p:childTnLst>
                        <p:par>
                          <p:cTn id="1660" fill="hold">
                            <p:stCondLst>
                              <p:cond delay="0"/>
                            </p:stCondLst>
                            <p:childTnLst>
                              <p:par>
                                <p:cTn id="1661" presetID="26" presetClass="emph" presetSubtype="0" fill="hold" grpId="8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2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3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7" fill="hold">
                      <p:stCondLst>
                        <p:cond delay="indefinite"/>
                      </p:stCondLst>
                      <p:childTnLst>
                        <p:par>
                          <p:cTn id="1668" fill="hold">
                            <p:stCondLst>
                              <p:cond delay="0"/>
                            </p:stCondLst>
                            <p:childTnLst>
                              <p:par>
                                <p:cTn id="1669" presetID="1" presetClass="exit" presetSubtype="0" fill="hold" grpId="8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1" presetID="10" presetClass="entr" presetSubtype="0" fill="hold" grpId="7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4" fill="hold">
                      <p:stCondLst>
                        <p:cond delay="indefinite"/>
                      </p:stCondLst>
                      <p:childTnLst>
                        <p:par>
                          <p:cTn id="1675" fill="hold">
                            <p:stCondLst>
                              <p:cond delay="0"/>
                            </p:stCondLst>
                            <p:childTnLst>
                              <p:par>
                                <p:cTn id="1676" presetID="26" presetClass="emph" presetSubtype="0" fill="hold" grpId="7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7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8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9" fill="hold">
                      <p:stCondLst>
                        <p:cond delay="indefinite"/>
                      </p:stCondLst>
                      <p:childTnLst>
                        <p:par>
                          <p:cTn id="1680" fill="hold">
                            <p:stCondLst>
                              <p:cond delay="0"/>
                            </p:stCondLst>
                            <p:childTnLst>
                              <p:par>
                                <p:cTn id="1681" presetID="1" presetClass="exit" presetSubtype="0" fill="hold" grpId="7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4" fill="hold">
                      <p:stCondLst>
                        <p:cond delay="indefinite"/>
                      </p:stCondLst>
                      <p:childTnLst>
                        <p:par>
                          <p:cTn id="1695" fill="hold">
                            <p:stCondLst>
                              <p:cond delay="0"/>
                            </p:stCondLst>
                            <p:childTnLst>
                              <p:par>
                                <p:cTn id="1696" presetID="10" presetClass="entr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9" fill="hold">
                      <p:stCondLst>
                        <p:cond delay="indefinite"/>
                      </p:stCondLst>
                      <p:childTnLst>
                        <p:par>
                          <p:cTn id="1700" fill="hold">
                            <p:stCondLst>
                              <p:cond delay="0"/>
                            </p:stCondLst>
                            <p:childTnLst>
                              <p:par>
                                <p:cTn id="1701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3" presetID="10" presetClass="entr" presetSubtype="0" fill="hold" grpId="7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6" fill="hold">
                      <p:stCondLst>
                        <p:cond delay="indefinite"/>
                      </p:stCondLst>
                      <p:childTnLst>
                        <p:par>
                          <p:cTn id="1707" fill="hold">
                            <p:stCondLst>
                              <p:cond delay="0"/>
                            </p:stCondLst>
                            <p:childTnLst>
                              <p:par>
                                <p:cTn id="1708" presetID="26" presetClass="emph" presetSubtype="0" fill="hold" grpId="7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1" fill="hold">
                      <p:stCondLst>
                        <p:cond delay="indefinite"/>
                      </p:stCondLst>
                      <p:childTnLst>
                        <p:par>
                          <p:cTn id="1712" fill="hold">
                            <p:stCondLst>
                              <p:cond delay="0"/>
                            </p:stCondLst>
                            <p:childTnLst>
                              <p:par>
                                <p:cTn id="1713" presetID="1" presetClass="exit" presetSubtype="0" fill="hold" grpId="8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6" fill="hold">
                      <p:stCondLst>
                        <p:cond delay="indefinite"/>
                      </p:stCondLst>
                      <p:childTnLst>
                        <p:par>
                          <p:cTn id="1727" fill="hold">
                            <p:stCondLst>
                              <p:cond delay="0"/>
                            </p:stCondLst>
                            <p:childTnLst>
                              <p:par>
                                <p:cTn id="1728" presetID="10" presetClass="entr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1" fill="hold">
                      <p:stCondLst>
                        <p:cond delay="indefinite"/>
                      </p:stCondLst>
                      <p:childTnLst>
                        <p:par>
                          <p:cTn id="1732" fill="hold">
                            <p:stCondLst>
                              <p:cond delay="0"/>
                            </p:stCondLst>
                            <p:childTnLst>
                              <p:par>
                                <p:cTn id="1733" presetID="1" presetClass="exit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10" presetClass="entr" presetSubtype="0" fill="hold" grpId="8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8" fill="hold">
                      <p:stCondLst>
                        <p:cond delay="indefinite"/>
                      </p:stCondLst>
                      <p:childTnLst>
                        <p:par>
                          <p:cTn id="1739" fill="hold">
                            <p:stCondLst>
                              <p:cond delay="0"/>
                            </p:stCondLst>
                            <p:childTnLst>
                              <p:par>
                                <p:cTn id="1740" presetID="1" presetClass="exit" presetSubtype="0" fill="hold" grpId="8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2" presetID="10" presetClass="entr" presetSubtype="0" fill="hold" grpId="6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5" fill="hold">
                      <p:stCondLst>
                        <p:cond delay="indefinite"/>
                      </p:stCondLst>
                      <p:childTnLst>
                        <p:par>
                          <p:cTn id="1746" fill="hold">
                            <p:stCondLst>
                              <p:cond delay="0"/>
                            </p:stCondLst>
                            <p:childTnLst>
                              <p:par>
                                <p:cTn id="1747" presetID="10" presetClass="entr" presetSubtype="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3" fill="hold">
                      <p:stCondLst>
                        <p:cond delay="indefinite"/>
                      </p:stCondLst>
                      <p:childTnLst>
                        <p:par>
                          <p:cTn id="1754" fill="hold">
                            <p:stCondLst>
                              <p:cond delay="0"/>
                            </p:stCondLst>
                            <p:childTnLst>
                              <p:par>
                                <p:cTn id="1755" presetID="1" presetClass="exit" presetSubtype="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7" presetID="1" presetClass="exit" presetSubtype="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0" presetClass="entr" presetSubtype="0" fill="hold" grpId="8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2" fill="hold">
                      <p:stCondLst>
                        <p:cond delay="indefinite"/>
                      </p:stCondLst>
                      <p:childTnLst>
                        <p:par>
                          <p:cTn id="1763" fill="hold">
                            <p:stCondLst>
                              <p:cond delay="0"/>
                            </p:stCondLst>
                            <p:childTnLst>
                              <p:par>
                                <p:cTn id="1764" presetID="26" presetClass="emph" presetSubtype="0" fill="hold" grpId="8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5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6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7" fill="hold">
                      <p:stCondLst>
                        <p:cond delay="indefinite"/>
                      </p:stCondLst>
                      <p:childTnLst>
                        <p:par>
                          <p:cTn id="1768" fill="hold">
                            <p:stCondLst>
                              <p:cond delay="0"/>
                            </p:stCondLst>
                            <p:childTnLst>
                              <p:par>
                                <p:cTn id="1769" presetID="1" presetClass="exit" presetSubtype="0" fill="hold" grpId="8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10" presetClass="entr" presetSubtype="0" fill="hold" grpId="8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4" fill="hold">
                      <p:stCondLst>
                        <p:cond delay="indefinite"/>
                      </p:stCondLst>
                      <p:childTnLst>
                        <p:par>
                          <p:cTn id="1775" fill="hold">
                            <p:stCondLst>
                              <p:cond delay="0"/>
                            </p:stCondLst>
                            <p:childTnLst>
                              <p:par>
                                <p:cTn id="1776" presetID="1" presetClass="exit" presetSubtype="0" fill="hold" grpId="8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0" presetClass="entr" presetSubtype="0" fill="hold" grpId="6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1" fill="hold">
                      <p:stCondLst>
                        <p:cond delay="indefinite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10" presetClass="entr" presetSubtype="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9" fill="hold">
                      <p:stCondLst>
                        <p:cond delay="indefinite"/>
                      </p:stCondLst>
                      <p:childTnLst>
                        <p:par>
                          <p:cTn id="1790" fill="hold">
                            <p:stCondLst>
                              <p:cond delay="0"/>
                            </p:stCondLst>
                            <p:childTnLst>
                              <p:par>
                                <p:cTn id="1791" presetID="1" presetClass="exit" presetSubtype="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3" presetID="1" presetClass="exit" presetSubtype="0" fill="hold" grpId="6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presetID="10" presetClass="entr" presetSubtype="0" fill="hold" grpId="8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8" fill="hold">
                      <p:stCondLst>
                        <p:cond delay="indefinite"/>
                      </p:stCondLst>
                      <p:childTnLst>
                        <p:par>
                          <p:cTn id="1799" fill="hold">
                            <p:stCondLst>
                              <p:cond delay="0"/>
                            </p:stCondLst>
                            <p:childTnLst>
                              <p:par>
                                <p:cTn id="1800" presetID="26" presetClass="emph" presetSubtype="0" fill="hold" grpId="8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1" dur="1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2" dur="5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6" fill="hold">
                      <p:stCondLst>
                        <p:cond delay="indefinite"/>
                      </p:stCondLst>
                      <p:childTnLst>
                        <p:par>
                          <p:cTn id="1807" fill="hold">
                            <p:stCondLst>
                              <p:cond delay="0"/>
                            </p:stCondLst>
                            <p:childTnLst>
                              <p:par>
                                <p:cTn id="1808" presetID="1" presetClass="exit" presetSubtype="0" fill="hold" grpId="8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0" presetClass="entr" presetSubtype="0" fill="hold" grpId="8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3" fill="hold">
                      <p:stCondLst>
                        <p:cond delay="indefinite"/>
                      </p:stCondLst>
                      <p:childTnLst>
                        <p:par>
                          <p:cTn id="1814" fill="hold">
                            <p:stCondLst>
                              <p:cond delay="0"/>
                            </p:stCondLst>
                            <p:childTnLst>
                              <p:par>
                                <p:cTn id="1815" presetID="26" presetClass="emph" presetSubtype="0" fill="hold" grpId="8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6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7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8" fill="hold">
                      <p:stCondLst>
                        <p:cond delay="indefinite"/>
                      </p:stCondLst>
                      <p:childTnLst>
                        <p:par>
                          <p:cTn id="1819" fill="hold">
                            <p:stCondLst>
                              <p:cond delay="0"/>
                            </p:stCondLst>
                            <p:childTnLst>
                              <p:par>
                                <p:cTn id="1820" presetID="1" presetClass="exit" presetSubtype="0" fill="hold" grpId="8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11" grpId="0" animBg="1"/>
      <p:bldP spid="13" grpId="0" animBg="1"/>
      <p:bldP spid="13" grpId="1" animBg="1"/>
      <p:bldP spid="13" grpId="2" animBg="1"/>
      <p:bldP spid="18" grpId="0" animBg="1"/>
      <p:bldP spid="18" grpId="1" animBg="1"/>
      <p:bldP spid="19" grpId="0" animBg="1"/>
      <p:bldP spid="20" grpId="0" animBg="1"/>
      <p:bldP spid="21" grpId="0" animBg="1"/>
      <p:bldP spid="25" grpId="0" animBg="1"/>
      <p:bldP spid="27" grpId="0" animBg="1"/>
      <p:bldP spid="27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1" grpId="10" animBg="1"/>
      <p:bldP spid="61" grpId="11" animBg="1"/>
      <p:bldP spid="61" grpId="12" animBg="1"/>
      <p:bldP spid="61" grpId="13" animBg="1"/>
      <p:bldP spid="61" grpId="14" animBg="1"/>
      <p:bldP spid="61" grpId="15" animBg="1"/>
      <p:bldP spid="61" grpId="16" animBg="1"/>
      <p:bldP spid="61" grpId="17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2" grpId="14" animBg="1"/>
      <p:bldP spid="62" grpId="15" animBg="1"/>
      <p:bldP spid="62" grpId="16" animBg="1"/>
      <p:bldP spid="62" grpId="17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  <p:bldP spid="63" grpId="8" animBg="1"/>
      <p:bldP spid="63" grpId="9" animBg="1"/>
      <p:bldP spid="63" grpId="10" animBg="1"/>
      <p:bldP spid="63" grpId="11" animBg="1"/>
      <p:bldP spid="63" grpId="12" animBg="1"/>
      <p:bldP spid="63" grpId="13" animBg="1"/>
      <p:bldP spid="63" grpId="14" animBg="1"/>
      <p:bldP spid="63" grpId="15" animBg="1"/>
      <p:bldP spid="63" grpId="16" animBg="1"/>
      <p:bldP spid="63" grpId="17" animBg="1"/>
      <p:bldP spid="63" grpId="18" animBg="1"/>
      <p:bldP spid="63" grpId="19" animBg="1"/>
      <p:bldP spid="63" grpId="20" animBg="1"/>
      <p:bldP spid="64" grpId="0" animBg="1"/>
      <p:bldP spid="64" grpId="1" animBg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5" grpId="6" animBg="1"/>
      <p:bldP spid="65" grpId="7" animBg="1"/>
      <p:bldP spid="65" grpId="8" animBg="1"/>
      <p:bldP spid="65" grpId="9" animBg="1"/>
      <p:bldP spid="65" grpId="10" animBg="1"/>
      <p:bldP spid="65" grpId="11" animBg="1"/>
      <p:bldP spid="65" grpId="12" animBg="1"/>
      <p:bldP spid="65" grpId="13" animBg="1"/>
      <p:bldP spid="65" grpId="14" animBg="1"/>
      <p:bldP spid="65" grpId="15" animBg="1"/>
      <p:bldP spid="65" grpId="16" animBg="1"/>
      <p:bldP spid="65" grpId="17" animBg="1"/>
      <p:bldP spid="65" grpId="18" animBg="1"/>
      <p:bldP spid="65" grpId="19" animBg="1"/>
      <p:bldP spid="65" grpId="20" animBg="1"/>
      <p:bldP spid="65" grpId="21" animBg="1"/>
      <p:bldP spid="65" grpId="22" animBg="1"/>
      <p:bldP spid="65" grpId="23" animBg="1"/>
      <p:bldP spid="65" grpId="24" animBg="1"/>
      <p:bldP spid="65" grpId="25" animBg="1"/>
      <p:bldP spid="65" grpId="26" animBg="1"/>
      <p:bldP spid="65" grpId="27" animBg="1"/>
      <p:bldP spid="65" grpId="28" animBg="1"/>
      <p:bldP spid="65" grpId="29" animBg="1"/>
      <p:bldP spid="65" grpId="30" animBg="1"/>
      <p:bldP spid="65" grpId="31" animBg="1"/>
      <p:bldP spid="65" grpId="32" animBg="1"/>
      <p:bldP spid="65" grpId="33" animBg="1"/>
      <p:bldP spid="65" grpId="34" animBg="1"/>
      <p:bldP spid="65" grpId="35" animBg="1"/>
      <p:bldP spid="65" grpId="36" animBg="1"/>
      <p:bldP spid="65" grpId="37" animBg="1"/>
      <p:bldP spid="65" grpId="38" animBg="1"/>
      <p:bldP spid="65" grpId="39" animBg="1"/>
      <p:bldP spid="65" grpId="40" animBg="1"/>
      <p:bldP spid="65" grpId="41" animBg="1"/>
      <p:bldP spid="65" grpId="42" animBg="1"/>
      <p:bldP spid="65" grpId="43" animBg="1"/>
      <p:bldP spid="65" grpId="44" animBg="1"/>
      <p:bldP spid="65" grpId="45" animBg="1"/>
      <p:bldP spid="65" grpId="46" animBg="1"/>
      <p:bldP spid="65" grpId="47" animBg="1"/>
      <p:bldP spid="65" grpId="48" animBg="1"/>
      <p:bldP spid="65" grpId="49" animBg="1"/>
      <p:bldP spid="65" grpId="50" animBg="1"/>
      <p:bldP spid="65" grpId="51" animBg="1"/>
      <p:bldP spid="65" grpId="52" animBg="1"/>
      <p:bldP spid="65" grpId="53" animBg="1"/>
      <p:bldP spid="65" grpId="54" animBg="1"/>
      <p:bldP spid="65" grpId="55" animBg="1"/>
      <p:bldP spid="65" grpId="56" animBg="1"/>
      <p:bldP spid="65" grpId="57" animBg="1"/>
      <p:bldP spid="65" grpId="58" animBg="1"/>
      <p:bldP spid="65" grpId="59" animBg="1"/>
      <p:bldP spid="65" grpId="60" animBg="1"/>
      <p:bldP spid="65" grpId="61" animBg="1"/>
      <p:bldP spid="65" grpId="62" animBg="1"/>
      <p:bldP spid="65" grpId="63" animBg="1"/>
      <p:bldP spid="65" grpId="64" animBg="1"/>
      <p:bldP spid="65" grpId="65" animBg="1"/>
      <p:bldP spid="65" grpId="66" animBg="1"/>
      <p:bldP spid="65" grpId="67" animBg="1"/>
      <p:bldP spid="65" grpId="68" animBg="1"/>
      <p:bldP spid="65" grpId="69" animBg="1"/>
      <p:bldP spid="65" grpId="70" animBg="1"/>
      <p:bldP spid="65" grpId="71" animBg="1"/>
      <p:bldP spid="65" grpId="72" animBg="1"/>
      <p:bldP spid="65" grpId="73" animBg="1"/>
      <p:bldP spid="65" grpId="74" animBg="1"/>
      <p:bldP spid="65" grpId="75" animBg="1"/>
      <p:bldP spid="65" grpId="76" animBg="1"/>
      <p:bldP spid="65" grpId="77" animBg="1"/>
      <p:bldP spid="65" grpId="78" animBg="1"/>
      <p:bldP spid="65" grpId="79" animBg="1"/>
      <p:bldP spid="65" grpId="80" animBg="1"/>
      <p:bldP spid="65" grpId="81" animBg="1"/>
      <p:bldP spid="65" grpId="82" animBg="1"/>
      <p:bldP spid="65" grpId="83" animBg="1"/>
      <p:bldP spid="65" grpId="84" animBg="1"/>
      <p:bldP spid="65" grpId="85" animBg="1"/>
      <p:bldP spid="65" grpId="86" animBg="1"/>
      <p:bldP spid="65" grpId="87" animBg="1"/>
      <p:bldP spid="66" grpId="0" animBg="1"/>
      <p:bldP spid="66" grpId="1" animBg="1"/>
      <p:bldP spid="66" grpId="2" animBg="1"/>
      <p:bldP spid="66" grpId="3" animBg="1"/>
      <p:bldP spid="66" grpId="4" animBg="1"/>
      <p:bldP spid="66" grpId="5" animBg="1"/>
      <p:bldP spid="66" grpId="6" animBg="1"/>
      <p:bldP spid="66" grpId="7" animBg="1"/>
      <p:bldP spid="66" grpId="8" animBg="1"/>
      <p:bldP spid="66" grpId="9" animBg="1"/>
      <p:bldP spid="66" grpId="10" animBg="1"/>
      <p:bldP spid="66" grpId="11" animBg="1"/>
      <p:bldP spid="66" grpId="12" animBg="1"/>
      <p:bldP spid="66" grpId="13" animBg="1"/>
      <p:bldP spid="66" grpId="14" animBg="1"/>
      <p:bldP spid="66" grpId="15" animBg="1"/>
      <p:bldP spid="66" grpId="16" animBg="1"/>
      <p:bldP spid="66" grpId="17" animBg="1"/>
      <p:bldP spid="66" grpId="18" animBg="1"/>
      <p:bldP spid="66" grpId="19" animBg="1"/>
      <p:bldP spid="66" grpId="20" animBg="1"/>
      <p:bldP spid="66" grpId="21" animBg="1"/>
      <p:bldP spid="66" grpId="22" animBg="1"/>
      <p:bldP spid="66" grpId="23" animBg="1"/>
      <p:bldP spid="66" grpId="24" animBg="1"/>
      <p:bldP spid="66" grpId="25" animBg="1"/>
      <p:bldP spid="66" grpId="26" animBg="1"/>
      <p:bldP spid="66" grpId="27" animBg="1"/>
      <p:bldP spid="66" grpId="28" animBg="1"/>
      <p:bldP spid="66" grpId="29" animBg="1"/>
      <p:bldP spid="66" grpId="30" animBg="1"/>
      <p:bldP spid="66" grpId="31" animBg="1"/>
      <p:bldP spid="66" grpId="32" animBg="1"/>
      <p:bldP spid="66" grpId="33" animBg="1"/>
      <p:bldP spid="66" grpId="34" animBg="1"/>
      <p:bldP spid="66" grpId="35" animBg="1"/>
      <p:bldP spid="66" grpId="36" animBg="1"/>
      <p:bldP spid="66" grpId="37" animBg="1"/>
      <p:bldP spid="66" grpId="38" animBg="1"/>
      <p:bldP spid="66" grpId="39" animBg="1"/>
      <p:bldP spid="66" grpId="40" animBg="1"/>
      <p:bldP spid="66" grpId="41" animBg="1"/>
      <p:bldP spid="66" grpId="42" animBg="1"/>
      <p:bldP spid="66" grpId="43" animBg="1"/>
      <p:bldP spid="66" grpId="44" animBg="1"/>
      <p:bldP spid="66" grpId="45" animBg="1"/>
      <p:bldP spid="66" grpId="46" animBg="1"/>
      <p:bldP spid="66" grpId="47" animBg="1"/>
      <p:bldP spid="66" grpId="48" animBg="1"/>
      <p:bldP spid="66" grpId="49" animBg="1"/>
      <p:bldP spid="66" grpId="50" animBg="1"/>
      <p:bldP spid="66" grpId="51" animBg="1"/>
      <p:bldP spid="66" grpId="52" animBg="1"/>
      <p:bldP spid="66" grpId="53" animBg="1"/>
      <p:bldP spid="66" grpId="54" animBg="1"/>
      <p:bldP spid="66" grpId="55" animBg="1"/>
      <p:bldP spid="66" grpId="56" animBg="1"/>
      <p:bldP spid="66" grpId="57" animBg="1"/>
      <p:bldP spid="66" grpId="58" animBg="1"/>
      <p:bldP spid="66" grpId="59" animBg="1"/>
      <p:bldP spid="66" grpId="60" animBg="1"/>
      <p:bldP spid="66" grpId="61" animBg="1"/>
      <p:bldP spid="66" grpId="62" animBg="1"/>
      <p:bldP spid="66" grpId="63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  <p:bldP spid="67" grpId="6" animBg="1"/>
      <p:bldP spid="67" grpId="7" animBg="1"/>
      <p:bldP spid="67" grpId="8" animBg="1"/>
      <p:bldP spid="67" grpId="9" animBg="1"/>
      <p:bldP spid="67" grpId="10" animBg="1"/>
      <p:bldP spid="67" grpId="11" animBg="1"/>
      <p:bldP spid="67" grpId="12" animBg="1"/>
      <p:bldP spid="67" grpId="13" animBg="1"/>
      <p:bldP spid="67" grpId="14" animBg="1"/>
      <p:bldP spid="67" grpId="15" animBg="1"/>
      <p:bldP spid="67" grpId="16" animBg="1"/>
      <p:bldP spid="67" grpId="17" animBg="1"/>
      <p:bldP spid="67" grpId="18" animBg="1"/>
      <p:bldP spid="67" grpId="19" animBg="1"/>
      <p:bldP spid="67" grpId="20" animBg="1"/>
      <p:bldP spid="67" grpId="21" animBg="1"/>
      <p:bldP spid="67" grpId="22" animBg="1"/>
      <p:bldP spid="67" grpId="23" animBg="1"/>
      <p:bldP spid="67" grpId="24" animBg="1"/>
      <p:bldP spid="67" grpId="25" animBg="1"/>
      <p:bldP spid="67" grpId="26" animBg="1"/>
      <p:bldP spid="67" grpId="27" animBg="1"/>
      <p:bldP spid="67" grpId="28" animBg="1"/>
      <p:bldP spid="67" grpId="29" animBg="1"/>
      <p:bldP spid="67" grpId="30" animBg="1"/>
      <p:bldP spid="67" grpId="31" animBg="1"/>
      <p:bldP spid="67" grpId="32" animBg="1"/>
      <p:bldP spid="67" grpId="33" animBg="1"/>
      <p:bldP spid="67" grpId="34" animBg="1"/>
      <p:bldP spid="67" grpId="35" animBg="1"/>
      <p:bldP spid="67" grpId="36" animBg="1"/>
      <p:bldP spid="67" grpId="37" animBg="1"/>
      <p:bldP spid="67" grpId="38" animBg="1"/>
      <p:bldP spid="67" grpId="39" animBg="1"/>
      <p:bldP spid="67" grpId="40" animBg="1"/>
      <p:bldP spid="67" grpId="41" animBg="1"/>
      <p:bldP spid="67" grpId="42" animBg="1"/>
      <p:bldP spid="67" grpId="43" animBg="1"/>
      <p:bldP spid="67" grpId="44" animBg="1"/>
      <p:bldP spid="67" grpId="45" animBg="1"/>
      <p:bldP spid="67" grpId="46" animBg="1"/>
      <p:bldP spid="67" grpId="47" animBg="1"/>
      <p:bldP spid="67" grpId="48" animBg="1"/>
      <p:bldP spid="67" grpId="49" animBg="1"/>
      <p:bldP spid="67" grpId="50" animBg="1"/>
      <p:bldP spid="67" grpId="51" animBg="1"/>
      <p:bldP spid="67" grpId="52" animBg="1"/>
      <p:bldP spid="67" grpId="53" animBg="1"/>
      <p:bldP spid="67" grpId="54" animBg="1"/>
      <p:bldP spid="67" grpId="55" animBg="1"/>
      <p:bldP spid="67" grpId="56" animBg="1"/>
      <p:bldP spid="67" grpId="57" animBg="1"/>
      <p:bldP spid="67" grpId="58" animBg="1"/>
      <p:bldP spid="67" grpId="59" animBg="1"/>
      <p:bldP spid="67" grpId="60" animBg="1"/>
      <p:bldP spid="67" grpId="61" animBg="1"/>
      <p:bldP spid="67" grpId="62" animBg="1"/>
      <p:bldP spid="67" grpId="63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  <p:bldP spid="68" grpId="10" animBg="1"/>
      <p:bldP spid="68" grpId="11" animBg="1"/>
      <p:bldP spid="68" grpId="12" animBg="1"/>
      <p:bldP spid="68" grpId="13" animBg="1"/>
      <p:bldP spid="68" grpId="14" animBg="1"/>
      <p:bldP spid="68" grpId="15" animBg="1"/>
      <p:bldP spid="68" grpId="16" animBg="1"/>
      <p:bldP spid="68" grpId="17" animBg="1"/>
      <p:bldP spid="68" grpId="18" animBg="1"/>
      <p:bldP spid="68" grpId="19" animBg="1"/>
      <p:bldP spid="68" grpId="20" animBg="1"/>
      <p:bldP spid="68" grpId="21" animBg="1"/>
      <p:bldP spid="68" grpId="22" animBg="1"/>
      <p:bldP spid="68" grpId="23" animBg="1"/>
      <p:bldP spid="68" grpId="24" animBg="1"/>
      <p:bldP spid="68" grpId="25" animBg="1"/>
      <p:bldP spid="68" grpId="26" animBg="1"/>
      <p:bldP spid="68" grpId="27" animBg="1"/>
      <p:bldP spid="68" grpId="28" animBg="1"/>
      <p:bldP spid="68" grpId="29" animBg="1"/>
      <p:bldP spid="68" grpId="30" animBg="1"/>
      <p:bldP spid="68" grpId="31" animBg="1"/>
      <p:bldP spid="68" grpId="32" animBg="1"/>
      <p:bldP spid="68" grpId="33" animBg="1"/>
      <p:bldP spid="68" grpId="34" animBg="1"/>
      <p:bldP spid="68" grpId="35" animBg="1"/>
      <p:bldP spid="68" grpId="36" animBg="1"/>
      <p:bldP spid="68" grpId="37" animBg="1"/>
      <p:bldP spid="68" grpId="38" animBg="1"/>
      <p:bldP spid="68" grpId="39" animBg="1"/>
      <p:bldP spid="68" grpId="40" animBg="1"/>
      <p:bldP spid="68" grpId="41" animBg="1"/>
      <p:bldP spid="68" grpId="42" animBg="1"/>
      <p:bldP spid="68" grpId="43" animBg="1"/>
      <p:bldP spid="68" grpId="44" animBg="1"/>
      <p:bldP spid="68" grpId="45" animBg="1"/>
      <p:bldP spid="68" grpId="46" animBg="1"/>
      <p:bldP spid="68" grpId="47" animBg="1"/>
      <p:bldP spid="68" grpId="48" animBg="1"/>
      <p:bldP spid="68" grpId="49" animBg="1"/>
      <p:bldP spid="68" grpId="50" animBg="1"/>
      <p:bldP spid="68" grpId="51" animBg="1"/>
      <p:bldP spid="68" grpId="52" animBg="1"/>
      <p:bldP spid="68" grpId="53" animBg="1"/>
      <p:bldP spid="68" grpId="54" animBg="1"/>
      <p:bldP spid="68" grpId="55" animBg="1"/>
      <p:bldP spid="68" grpId="56" animBg="1"/>
      <p:bldP spid="68" grpId="57" animBg="1"/>
      <p:bldP spid="68" grpId="58" animBg="1"/>
      <p:bldP spid="68" grpId="59" animBg="1"/>
      <p:bldP spid="68" grpId="60" animBg="1"/>
      <p:bldP spid="68" grpId="61" animBg="1"/>
      <p:bldP spid="68" grpId="62" animBg="1"/>
      <p:bldP spid="68" grpId="63" animBg="1"/>
      <p:bldP spid="68" grpId="64" animBg="1"/>
      <p:bldP spid="68" grpId="65" animBg="1"/>
      <p:bldP spid="68" grpId="66" animBg="1"/>
      <p:bldP spid="68" grpId="67" animBg="1"/>
      <p:bldP spid="68" grpId="68" animBg="1"/>
      <p:bldP spid="68" grpId="69" animBg="1"/>
      <p:bldP spid="68" grpId="70" animBg="1"/>
      <p:bldP spid="68" grpId="71" animBg="1"/>
      <p:bldP spid="68" grpId="72" animBg="1"/>
      <p:bldP spid="68" grpId="73" animBg="1"/>
      <p:bldP spid="68" grpId="74" animBg="1"/>
      <p:bldP spid="68" grpId="75" animBg="1"/>
      <p:bldP spid="68" grpId="76" animBg="1"/>
      <p:bldP spid="68" grpId="77" animBg="1"/>
      <p:bldP spid="68" grpId="78" animBg="1"/>
      <p:bldP spid="68" grpId="79" animBg="1"/>
      <p:bldP spid="68" grpId="80" animBg="1"/>
      <p:bldP spid="68" grpId="81" animBg="1"/>
      <p:bldP spid="68" grpId="82" animBg="1"/>
      <p:bldP spid="68" grpId="83" animBg="1"/>
      <p:bldP spid="68" grpId="84" animBg="1"/>
      <p:bldP spid="68" grpId="85" animBg="1"/>
      <p:bldP spid="68" grpId="86" animBg="1"/>
      <p:bldP spid="68" grpId="87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69" grpId="9" animBg="1"/>
      <p:bldP spid="69" grpId="10" animBg="1"/>
      <p:bldP spid="69" grpId="11" animBg="1"/>
      <p:bldP spid="69" grpId="12" animBg="1"/>
      <p:bldP spid="69" grpId="13" animBg="1"/>
      <p:bldP spid="69" grpId="14" animBg="1"/>
      <p:bldP spid="69" grpId="15" animBg="1"/>
      <p:bldP spid="69" grpId="16" animBg="1"/>
      <p:bldP spid="69" grpId="17" animBg="1"/>
      <p:bldP spid="69" grpId="18" animBg="1"/>
      <p:bldP spid="69" grpId="19" animBg="1"/>
      <p:bldP spid="69" grpId="20" animBg="1"/>
      <p:bldP spid="69" grpId="21" animBg="1"/>
      <p:bldP spid="69" grpId="22" animBg="1"/>
      <p:bldP spid="69" grpId="23" animBg="1"/>
      <p:bldP spid="69" grpId="24" animBg="1"/>
      <p:bldP spid="69" grpId="25" animBg="1"/>
      <p:bldP spid="69" grpId="26" animBg="1"/>
      <p:bldP spid="69" grpId="27" animBg="1"/>
      <p:bldP spid="69" grpId="28" animBg="1"/>
      <p:bldP spid="69" grpId="29" animBg="1"/>
      <p:bldP spid="69" grpId="30" animBg="1"/>
      <p:bldP spid="69" grpId="31" animBg="1"/>
      <p:bldP spid="69" grpId="32" animBg="1"/>
      <p:bldP spid="73" grpId="0" animBg="1"/>
      <p:bldP spid="74" grpId="0" animBg="1"/>
      <p:bldP spid="76" grpId="0" animBg="1"/>
      <p:bldP spid="76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4" grpId="1" animBg="1"/>
      <p:bldP spid="44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3" grpId="1" animBg="1"/>
      <p:bldP spid="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9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276</Words>
  <Application>Microsoft Office PowerPoint</Application>
  <PresentationFormat>宽屏</PresentationFormat>
  <Paragraphs>96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26</cp:revision>
  <dcterms:created xsi:type="dcterms:W3CDTF">2019-10-22T12:30:28Z</dcterms:created>
  <dcterms:modified xsi:type="dcterms:W3CDTF">2019-10-24T05:38:00Z</dcterms:modified>
</cp:coreProperties>
</file>