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1" r:id="rId2"/>
    <p:sldId id="284" r:id="rId3"/>
    <p:sldId id="285" r:id="rId4"/>
    <p:sldId id="286" r:id="rId5"/>
    <p:sldId id="288" r:id="rId6"/>
    <p:sldId id="289" r:id="rId7"/>
    <p:sldId id="290" r:id="rId8"/>
    <p:sldId id="29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494C6-78A5-49FB-A064-4B8F484A7730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519D-2D42-4E98-BAB8-5715A67D3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2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8C5EF-A6B6-499F-9D33-7102E93C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7C80DB-60B8-4B5F-BE39-95443FEE3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84578-CD32-407C-8D50-40E49783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6460F-CE82-483C-8964-2D1EAFE2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87972-5EC8-4120-9D2F-468E27D6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42F5E-A107-42F4-B65D-32EEC077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7FDEF9-F1E1-4150-85EC-813D54DC5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D1A8D-ED7D-44DF-BEF3-42B6400D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AF921-D75B-4B82-B749-1343FE54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1FEA0-4725-49EC-B842-63106B57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29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0D87AC-6FA9-494F-96E7-EF1DAAD4F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4583EB-CA82-4398-89F8-E946D16C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DF8D6-5E11-450D-ABCE-B3B0084A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07DCA-8982-4985-8BFF-D9A1F0D9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F51BF-81C8-49EC-98FF-A735F2AA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9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652CD-D01E-4232-AF58-F6C8B1E2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95C0A-6F12-4B6D-A9F9-B1D1BCF6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5C41B-683E-42C9-8320-A17A1226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E5715-2B54-4F88-9944-58521291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137FF-AEA8-442A-84E3-7C0A59BE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AC42A-900E-4709-930B-717BFEC9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9AE71-DE76-4008-8355-CC89F99E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725E5-9D56-4282-8585-CE48E419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2AD5D-0CA5-4ADF-A11B-B44ED4CC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8891C-3B90-4E6F-882E-3AF6AACD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98FAB-5AA1-463B-84AF-7066A886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125DF-3EE3-4B0E-AFC4-CBAE1C93D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6A6104-756F-48D0-BA5E-76771A087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F3A08-D810-4713-B00E-0F5B2465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F58B5-3159-4B2F-8153-8805DECD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76B67-BB98-4F2D-B78A-6B196537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4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2621D-0FFD-46A3-9F15-A2C30217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FE098-135E-4190-9ABE-BFCC68CE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58B65-1855-40EC-A5AD-A85BB35D1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842F39-B942-480B-8E08-48B05E935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9E28F2-116F-48F4-A23A-B78DBED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1F9BCD-EB1C-45AD-8EAF-E388613F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1CB403-706F-49E3-B794-9A865FB0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96B6CA-A05C-4996-8C37-AB62B4CA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3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98F43-6C0A-4ABD-B1FF-4C2E8E99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6934B0-4473-4D7B-9DA0-43D652B6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EB32A6-5058-4C70-9432-A7D18DEE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1735CD-0F39-459F-8AE3-52A2FA75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5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D71B37-ACD1-4341-BE3F-17D1140B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700FF-DB89-48DB-9F13-0DCD2637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46FA6-4A24-4E32-B03F-F2BA5167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2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76F86-9914-4D14-96E0-52D086C1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30A65-927E-4042-9153-4D5CAA59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C9BDA-8F96-4E6C-8324-464FF35B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012C58-5711-4FCE-9240-BD7A0FB2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56B49A-35C1-434A-AF5C-09448124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1033B-26E7-4CF5-957F-3833F3C7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4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9EAA6-5CFD-41D1-BD51-08331CE1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9D3FC3-7294-46B3-8300-B29DC9D21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614A5D-80EF-432A-9035-5E56E109E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4DE0B-97CE-4A28-92A6-B50A10A1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F8765-1791-4503-AC66-BF5AD1ED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CB65E-65DA-4E45-B1F4-C86925C5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5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7428B6-549B-4429-8DDF-EA14DC8E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098E64-9CC3-4212-B428-6B970049C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4BF52-6578-446D-AB2B-BAAAC6898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1A25-06C0-4675-8479-0CBF3F55DD6E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44AF5-CD02-4773-AFD7-98090009F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DFBE9-24F2-4D84-AE9C-5EF2F1A27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7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mosquito.cn/indexBlo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1581544" y="3647729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2893241" y="1106424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DFS/BFS</a:t>
            </a: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制作：蚊子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2019-10-7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283345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请使用幻灯片播放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2.</a:t>
            </a:r>
            <a:r>
              <a:rPr lang="zh-CN" altLang="en-US" dirty="0">
                <a:solidFill>
                  <a:srgbClr val="FF0000"/>
                </a:solidFill>
              </a:rPr>
              <a:t>请结合代码观看动画演示，代码在文末。</a:t>
            </a: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E46AF33-11B6-4233-9563-5A6BD470E609}"/>
              </a:ext>
            </a:extLst>
          </p:cNvPr>
          <p:cNvSpPr txBox="1"/>
          <p:nvPr/>
        </p:nvSpPr>
        <p:spPr>
          <a:xfrm>
            <a:off x="1828800" y="2828835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以多叉树的</a:t>
            </a:r>
            <a:r>
              <a:rPr lang="en-US" altLang="zh-CN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DFS</a:t>
            </a: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为例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0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BD5068F-83BE-4797-84E4-A73156FACEF9}"/>
              </a:ext>
            </a:extLst>
          </p:cNvPr>
          <p:cNvSpPr/>
          <p:nvPr/>
        </p:nvSpPr>
        <p:spPr>
          <a:xfrm>
            <a:off x="6612940" y="18193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0929D2-B78A-40A2-8DED-BD2938828CA5}"/>
              </a:ext>
            </a:extLst>
          </p:cNvPr>
          <p:cNvSpPr/>
          <p:nvPr/>
        </p:nvSpPr>
        <p:spPr>
          <a:xfrm>
            <a:off x="4185650" y="1092125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A18FED0-B8B4-4F3B-96EA-27889333E3A8}"/>
              </a:ext>
            </a:extLst>
          </p:cNvPr>
          <p:cNvSpPr/>
          <p:nvPr/>
        </p:nvSpPr>
        <p:spPr>
          <a:xfrm>
            <a:off x="8808293" y="108924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F48FC19-0D8F-4571-9F37-A63B8B8799BD}"/>
              </a:ext>
            </a:extLst>
          </p:cNvPr>
          <p:cNvSpPr/>
          <p:nvPr/>
        </p:nvSpPr>
        <p:spPr>
          <a:xfrm>
            <a:off x="5219463" y="2106929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86CA7DB-F2EF-45DE-B7E9-FFB161698305}"/>
              </a:ext>
            </a:extLst>
          </p:cNvPr>
          <p:cNvSpPr/>
          <p:nvPr/>
        </p:nvSpPr>
        <p:spPr>
          <a:xfrm>
            <a:off x="8793403" y="2114569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735049B-3778-4433-A6B4-E31237274A16}"/>
              </a:ext>
            </a:extLst>
          </p:cNvPr>
          <p:cNvSpPr/>
          <p:nvPr/>
        </p:nvSpPr>
        <p:spPr>
          <a:xfrm>
            <a:off x="7100501" y="2109281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8ED5F2-BAE9-42D3-A62C-3E3E0E49618C}"/>
              </a:ext>
            </a:extLst>
          </p:cNvPr>
          <p:cNvSpPr/>
          <p:nvPr/>
        </p:nvSpPr>
        <p:spPr>
          <a:xfrm>
            <a:off x="10576418" y="210692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FAA9A4-4BA2-4E1D-A7F3-23C0613430EA}"/>
              </a:ext>
            </a:extLst>
          </p:cNvPr>
          <p:cNvSpPr/>
          <p:nvPr/>
        </p:nvSpPr>
        <p:spPr>
          <a:xfrm>
            <a:off x="1841524" y="3491843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F9A0E3A-D33B-4C1A-B786-6DE436168184}"/>
              </a:ext>
            </a:extLst>
          </p:cNvPr>
          <p:cNvSpPr/>
          <p:nvPr/>
        </p:nvSpPr>
        <p:spPr>
          <a:xfrm>
            <a:off x="6095999" y="3491844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29B0E6D-ADA9-42EC-812A-D2B61A9E1DC1}"/>
              </a:ext>
            </a:extLst>
          </p:cNvPr>
          <p:cNvSpPr/>
          <p:nvPr/>
        </p:nvSpPr>
        <p:spPr>
          <a:xfrm>
            <a:off x="10004241" y="3509125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CEEE516-96D8-44A9-A55C-ADB9AAD2620C}"/>
              </a:ext>
            </a:extLst>
          </p:cNvPr>
          <p:cNvSpPr/>
          <p:nvPr/>
        </p:nvSpPr>
        <p:spPr>
          <a:xfrm>
            <a:off x="2982010" y="210693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E54B4E0-2B6E-4ED6-8C3A-5869313666C7}"/>
              </a:ext>
            </a:extLst>
          </p:cNvPr>
          <p:cNvSpPr/>
          <p:nvPr/>
        </p:nvSpPr>
        <p:spPr>
          <a:xfrm>
            <a:off x="2572890" y="4537429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2E91B10-BD71-498F-9E5C-FB32DA3571CC}"/>
              </a:ext>
            </a:extLst>
          </p:cNvPr>
          <p:cNvSpPr/>
          <p:nvPr/>
        </p:nvSpPr>
        <p:spPr>
          <a:xfrm>
            <a:off x="8097625" y="3524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DB50A79-DC01-459C-B620-24E992A70917}"/>
              </a:ext>
            </a:extLst>
          </p:cNvPr>
          <p:cNvSpPr/>
          <p:nvPr/>
        </p:nvSpPr>
        <p:spPr>
          <a:xfrm>
            <a:off x="3433939" y="3491844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3692FAF-6960-4434-93AC-8670FB7D4932}"/>
              </a:ext>
            </a:extLst>
          </p:cNvPr>
          <p:cNvSpPr/>
          <p:nvPr/>
        </p:nvSpPr>
        <p:spPr>
          <a:xfrm>
            <a:off x="4579347" y="3509125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DC51868-8A32-4E1E-98D3-B77BFAC1F82C}"/>
              </a:ext>
            </a:extLst>
          </p:cNvPr>
          <p:cNvSpPr/>
          <p:nvPr/>
        </p:nvSpPr>
        <p:spPr>
          <a:xfrm>
            <a:off x="7090920" y="350912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4F8D59A-988F-4975-9924-14D828905ECA}"/>
              </a:ext>
            </a:extLst>
          </p:cNvPr>
          <p:cNvCxnSpPr>
            <a:stCxn id="2" idx="2"/>
            <a:endCxn id="3" idx="7"/>
          </p:cNvCxnSpPr>
          <p:nvPr/>
        </p:nvCxnSpPr>
        <p:spPr>
          <a:xfrm flipH="1">
            <a:off x="4515548" y="375187"/>
            <a:ext cx="2097392" cy="77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AF65193-9DAE-490C-A5A0-E7B5627095A5}"/>
              </a:ext>
            </a:extLst>
          </p:cNvPr>
          <p:cNvCxnSpPr>
            <a:stCxn id="3" idx="2"/>
            <a:endCxn id="12" idx="7"/>
          </p:cNvCxnSpPr>
          <p:nvPr/>
        </p:nvCxnSpPr>
        <p:spPr>
          <a:xfrm flipH="1">
            <a:off x="3311908" y="1285375"/>
            <a:ext cx="873742" cy="87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34CA74D-8DD9-4A3B-B5E0-E30BDF8827BF}"/>
              </a:ext>
            </a:extLst>
          </p:cNvPr>
          <p:cNvCxnSpPr>
            <a:stCxn id="12" idx="3"/>
            <a:endCxn id="9" idx="0"/>
          </p:cNvCxnSpPr>
          <p:nvPr/>
        </p:nvCxnSpPr>
        <p:spPr>
          <a:xfrm flipH="1">
            <a:off x="2034774" y="2436828"/>
            <a:ext cx="1003837" cy="105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A4B22C-E60B-4D57-BC0A-C47C603F61BF}"/>
              </a:ext>
            </a:extLst>
          </p:cNvPr>
          <p:cNvCxnSpPr>
            <a:cxnSpLocks/>
            <a:stCxn id="3" idx="6"/>
            <a:endCxn id="5" idx="0"/>
          </p:cNvCxnSpPr>
          <p:nvPr/>
        </p:nvCxnSpPr>
        <p:spPr>
          <a:xfrm>
            <a:off x="4572149" y="1285375"/>
            <a:ext cx="840564" cy="82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1B2F6B7-1C0C-4913-B449-9E65BAF3CAD5}"/>
              </a:ext>
            </a:extLst>
          </p:cNvPr>
          <p:cNvCxnSpPr>
            <a:stCxn id="12" idx="5"/>
            <a:endCxn id="15" idx="0"/>
          </p:cNvCxnSpPr>
          <p:nvPr/>
        </p:nvCxnSpPr>
        <p:spPr>
          <a:xfrm>
            <a:off x="3311908" y="2436828"/>
            <a:ext cx="315281" cy="105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8B5F3C-B495-4BB4-85E5-E605616F00B9}"/>
              </a:ext>
            </a:extLst>
          </p:cNvPr>
          <p:cNvCxnSpPr>
            <a:stCxn id="15" idx="3"/>
            <a:endCxn id="13" idx="0"/>
          </p:cNvCxnSpPr>
          <p:nvPr/>
        </p:nvCxnSpPr>
        <p:spPr>
          <a:xfrm flipH="1">
            <a:off x="2766140" y="3821742"/>
            <a:ext cx="724400" cy="71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166AF15-CD36-4904-BCEA-FDA5D0DD0360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4772597" y="2436827"/>
            <a:ext cx="503467" cy="107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830FFD2-5811-41F7-889F-C2830C0A4CC4}"/>
              </a:ext>
            </a:extLst>
          </p:cNvPr>
          <p:cNvCxnSpPr>
            <a:stCxn id="2" idx="6"/>
            <a:endCxn id="4" idx="1"/>
          </p:cNvCxnSpPr>
          <p:nvPr/>
        </p:nvCxnSpPr>
        <p:spPr>
          <a:xfrm>
            <a:off x="6999439" y="375187"/>
            <a:ext cx="1865455" cy="77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22E8DE8-8712-497D-B9DA-759A122F836A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7430399" y="1419145"/>
            <a:ext cx="1434495" cy="74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47D238A-0A46-43C0-8A58-6258B3153279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8986653" y="1475746"/>
            <a:ext cx="14890" cy="63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6049D11-B09D-4520-A0B3-F6FA0D1D1B27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9194792" y="1282497"/>
            <a:ext cx="1438227" cy="88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857800-9C2B-4F23-BBDB-87DE330C03FB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6425897" y="2439179"/>
            <a:ext cx="731205" cy="110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6B71E6-85EE-42CD-8B53-6633F606D345}"/>
              </a:ext>
            </a:extLst>
          </p:cNvPr>
          <p:cNvCxnSpPr>
            <a:stCxn id="7" idx="4"/>
            <a:endCxn id="17" idx="0"/>
          </p:cNvCxnSpPr>
          <p:nvPr/>
        </p:nvCxnSpPr>
        <p:spPr>
          <a:xfrm flipH="1">
            <a:off x="7284170" y="2495780"/>
            <a:ext cx="9581" cy="101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DA4CEE3-C013-4DCB-8DD3-3B43DBBE2679}"/>
              </a:ext>
            </a:extLst>
          </p:cNvPr>
          <p:cNvCxnSpPr>
            <a:stCxn id="7" idx="5"/>
            <a:endCxn id="14" idx="1"/>
          </p:cNvCxnSpPr>
          <p:nvPr/>
        </p:nvCxnSpPr>
        <p:spPr>
          <a:xfrm>
            <a:off x="7430399" y="2439179"/>
            <a:ext cx="723827" cy="114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DE701BF-8910-4FCB-BC0B-55F5AC311E4A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10197491" y="2436826"/>
            <a:ext cx="435528" cy="107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35FFF496-F48E-4AE2-B7C4-D7F7BDFBC094}"/>
              </a:ext>
            </a:extLst>
          </p:cNvPr>
          <p:cNvSpPr/>
          <p:nvPr/>
        </p:nvSpPr>
        <p:spPr>
          <a:xfrm>
            <a:off x="-3801" y="6311453"/>
            <a:ext cx="6523358" cy="532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920C2E2-233F-4656-A690-144C10316719}"/>
              </a:ext>
            </a:extLst>
          </p:cNvPr>
          <p:cNvSpPr/>
          <p:nvPr/>
        </p:nvSpPr>
        <p:spPr>
          <a:xfrm>
            <a:off x="14264" y="638451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8202EAB-02AE-413B-A4FD-DD9E98E97500}"/>
              </a:ext>
            </a:extLst>
          </p:cNvPr>
          <p:cNvSpPr/>
          <p:nvPr/>
        </p:nvSpPr>
        <p:spPr>
          <a:xfrm>
            <a:off x="418828" y="638451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C6ADDB2-BB5C-4F74-B969-4DB0CBF2A44A}"/>
              </a:ext>
            </a:extLst>
          </p:cNvPr>
          <p:cNvSpPr/>
          <p:nvPr/>
        </p:nvSpPr>
        <p:spPr>
          <a:xfrm>
            <a:off x="821082" y="638451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3F778D6-F29F-45DD-9806-6CA4B7A162A7}"/>
              </a:ext>
            </a:extLst>
          </p:cNvPr>
          <p:cNvSpPr/>
          <p:nvPr/>
        </p:nvSpPr>
        <p:spPr>
          <a:xfrm>
            <a:off x="1225646" y="638451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BC8EA85-2DDE-456D-9534-878A5DFFB646}"/>
              </a:ext>
            </a:extLst>
          </p:cNvPr>
          <p:cNvSpPr/>
          <p:nvPr/>
        </p:nvSpPr>
        <p:spPr>
          <a:xfrm>
            <a:off x="1630210" y="6381292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4A860A0-9444-480C-9081-8E149AC6D1F8}"/>
              </a:ext>
            </a:extLst>
          </p:cNvPr>
          <p:cNvSpPr/>
          <p:nvPr/>
        </p:nvSpPr>
        <p:spPr>
          <a:xfrm>
            <a:off x="2034774" y="6381292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98F1276C-977C-4C2A-A394-1F284CC912F3}"/>
              </a:ext>
            </a:extLst>
          </p:cNvPr>
          <p:cNvSpPr/>
          <p:nvPr/>
        </p:nvSpPr>
        <p:spPr>
          <a:xfrm>
            <a:off x="2437028" y="6381292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54B23F6-639B-47F0-BAFC-9539E7F84805}"/>
              </a:ext>
            </a:extLst>
          </p:cNvPr>
          <p:cNvSpPr/>
          <p:nvPr/>
        </p:nvSpPr>
        <p:spPr>
          <a:xfrm>
            <a:off x="2841592" y="6381292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5F3016CD-6CC5-4569-9997-0964434C710A}"/>
              </a:ext>
            </a:extLst>
          </p:cNvPr>
          <p:cNvSpPr/>
          <p:nvPr/>
        </p:nvSpPr>
        <p:spPr>
          <a:xfrm>
            <a:off x="3240690" y="638451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118887-FA0C-4EF1-900B-B69EDC1F812F}"/>
              </a:ext>
            </a:extLst>
          </p:cNvPr>
          <p:cNvSpPr/>
          <p:nvPr/>
        </p:nvSpPr>
        <p:spPr>
          <a:xfrm>
            <a:off x="3645254" y="638451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6F585EFB-7DF4-4E0B-8251-BC0AA69D08DA}"/>
              </a:ext>
            </a:extLst>
          </p:cNvPr>
          <p:cNvSpPr/>
          <p:nvPr/>
        </p:nvSpPr>
        <p:spPr>
          <a:xfrm>
            <a:off x="4047508" y="638451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F35EB11F-2FB6-4894-829A-B2CCF2E467B6}"/>
              </a:ext>
            </a:extLst>
          </p:cNvPr>
          <p:cNvSpPr/>
          <p:nvPr/>
        </p:nvSpPr>
        <p:spPr>
          <a:xfrm>
            <a:off x="4452072" y="638451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F1C7926-4767-49F5-B4C8-70447805AEDF}"/>
              </a:ext>
            </a:extLst>
          </p:cNvPr>
          <p:cNvSpPr/>
          <p:nvPr/>
        </p:nvSpPr>
        <p:spPr>
          <a:xfrm>
            <a:off x="4856636" y="6381292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09135A7-247A-4448-BDEC-ACA36BDFEED7}"/>
              </a:ext>
            </a:extLst>
          </p:cNvPr>
          <p:cNvSpPr/>
          <p:nvPr/>
        </p:nvSpPr>
        <p:spPr>
          <a:xfrm>
            <a:off x="5261200" y="6381292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E8B1088-5C4B-4659-8D60-D4C097B72B2A}"/>
              </a:ext>
            </a:extLst>
          </p:cNvPr>
          <p:cNvSpPr/>
          <p:nvPr/>
        </p:nvSpPr>
        <p:spPr>
          <a:xfrm>
            <a:off x="5663454" y="6381292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3B32EDD7-12F4-4AF6-BF87-0EDF37938B99}"/>
              </a:ext>
            </a:extLst>
          </p:cNvPr>
          <p:cNvSpPr/>
          <p:nvPr/>
        </p:nvSpPr>
        <p:spPr>
          <a:xfrm>
            <a:off x="6068018" y="6381292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C1F087D-413E-4CC5-87B1-C2F4B1774EDF}"/>
              </a:ext>
            </a:extLst>
          </p:cNvPr>
          <p:cNvSpPr txBox="1"/>
          <p:nvPr/>
        </p:nvSpPr>
        <p:spPr>
          <a:xfrm>
            <a:off x="6707815" y="4251417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Vector&lt; vector&lt;char&gt;&gt;  A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7E63BFB-F5B6-4FE4-9E18-B59B73A117B6}"/>
              </a:ext>
            </a:extLst>
          </p:cNvPr>
          <p:cNvSpPr/>
          <p:nvPr/>
        </p:nvSpPr>
        <p:spPr>
          <a:xfrm>
            <a:off x="7400313" y="475977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5F6ABC3B-9B91-4719-A8DD-BA9491BC8E8D}"/>
              </a:ext>
            </a:extLst>
          </p:cNvPr>
          <p:cNvSpPr/>
          <p:nvPr/>
        </p:nvSpPr>
        <p:spPr>
          <a:xfrm>
            <a:off x="8044673" y="475745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3F8E344-7E88-4417-8958-453C1F80EC06}"/>
              </a:ext>
            </a:extLst>
          </p:cNvPr>
          <p:cNvSpPr/>
          <p:nvPr/>
        </p:nvSpPr>
        <p:spPr>
          <a:xfrm>
            <a:off x="8699246" y="475745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9987647-0531-4953-989E-38D626681F31}"/>
              </a:ext>
            </a:extLst>
          </p:cNvPr>
          <p:cNvSpPr txBox="1"/>
          <p:nvPr/>
        </p:nvSpPr>
        <p:spPr>
          <a:xfrm>
            <a:off x="6806190" y="474012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A[0]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E7989CB7-B083-4215-A8FA-1112244829B0}"/>
              </a:ext>
            </a:extLst>
          </p:cNvPr>
          <p:cNvSpPr/>
          <p:nvPr/>
        </p:nvSpPr>
        <p:spPr>
          <a:xfrm>
            <a:off x="10112605" y="4783291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5603491-4C3D-401A-AA88-79A97C391000}"/>
              </a:ext>
            </a:extLst>
          </p:cNvPr>
          <p:cNvSpPr/>
          <p:nvPr/>
        </p:nvSpPr>
        <p:spPr>
          <a:xfrm>
            <a:off x="10756965" y="4780972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D710241-53C3-4205-8911-8F809C26FA1C}"/>
              </a:ext>
            </a:extLst>
          </p:cNvPr>
          <p:cNvSpPr/>
          <p:nvPr/>
        </p:nvSpPr>
        <p:spPr>
          <a:xfrm>
            <a:off x="11411538" y="4780971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60CE186-418F-4ADD-A1AA-0302E01841C6}"/>
              </a:ext>
            </a:extLst>
          </p:cNvPr>
          <p:cNvSpPr txBox="1"/>
          <p:nvPr/>
        </p:nvSpPr>
        <p:spPr>
          <a:xfrm>
            <a:off x="9518482" y="476364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A[1]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460C5D1-A81B-4C7C-B24B-03AC989DED8F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 flipV="1">
            <a:off x="7786812" y="4950707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359960-0B78-4225-9F09-4609B2F261DB}"/>
              </a:ext>
            </a:extLst>
          </p:cNvPr>
          <p:cNvCxnSpPr>
            <a:stCxn id="79" idx="6"/>
            <a:endCxn id="80" idx="2"/>
          </p:cNvCxnSpPr>
          <p:nvPr/>
        </p:nvCxnSpPr>
        <p:spPr>
          <a:xfrm flipV="1">
            <a:off x="8431172" y="4950706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4953692-B587-43C7-898A-D3E3301872FE}"/>
              </a:ext>
            </a:extLst>
          </p:cNvPr>
          <p:cNvCxnSpPr>
            <a:stCxn id="82" idx="6"/>
            <a:endCxn id="83" idx="2"/>
          </p:cNvCxnSpPr>
          <p:nvPr/>
        </p:nvCxnSpPr>
        <p:spPr>
          <a:xfrm flipV="1">
            <a:off x="10499104" y="4974222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446B3BC-226D-4E59-A082-295A09470CFD}"/>
              </a:ext>
            </a:extLst>
          </p:cNvPr>
          <p:cNvCxnSpPr>
            <a:stCxn id="83" idx="6"/>
            <a:endCxn id="84" idx="2"/>
          </p:cNvCxnSpPr>
          <p:nvPr/>
        </p:nvCxnSpPr>
        <p:spPr>
          <a:xfrm flipV="1">
            <a:off x="11143464" y="4974221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9DB2F0B8-C1FF-49B3-A4EC-CE10128CB5E5}"/>
              </a:ext>
            </a:extLst>
          </p:cNvPr>
          <p:cNvSpPr/>
          <p:nvPr/>
        </p:nvSpPr>
        <p:spPr>
          <a:xfrm>
            <a:off x="7386599" y="531948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FAA79509-D9E9-4B68-82EB-B6D969B387E5}"/>
              </a:ext>
            </a:extLst>
          </p:cNvPr>
          <p:cNvSpPr/>
          <p:nvPr/>
        </p:nvSpPr>
        <p:spPr>
          <a:xfrm>
            <a:off x="8030959" y="5317161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47C4A6D0-BF44-418B-835B-21ECF40DE5BB}"/>
              </a:ext>
            </a:extLst>
          </p:cNvPr>
          <p:cNvSpPr/>
          <p:nvPr/>
        </p:nvSpPr>
        <p:spPr>
          <a:xfrm>
            <a:off x="8685532" y="531716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3865BD6-BECF-4306-9CF3-9A4EEEE3A27C}"/>
              </a:ext>
            </a:extLst>
          </p:cNvPr>
          <p:cNvSpPr txBox="1"/>
          <p:nvPr/>
        </p:nvSpPr>
        <p:spPr>
          <a:xfrm>
            <a:off x="6792476" y="529983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A[2]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F45FC93-2C02-408D-8DA1-678299E88C93}"/>
              </a:ext>
            </a:extLst>
          </p:cNvPr>
          <p:cNvCxnSpPr>
            <a:stCxn id="103" idx="6"/>
            <a:endCxn id="104" idx="2"/>
          </p:cNvCxnSpPr>
          <p:nvPr/>
        </p:nvCxnSpPr>
        <p:spPr>
          <a:xfrm flipV="1">
            <a:off x="7773098" y="5510411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D2EF8CF-4DC0-469A-ACA3-3C20746DE847}"/>
              </a:ext>
            </a:extLst>
          </p:cNvPr>
          <p:cNvCxnSpPr>
            <a:stCxn id="104" idx="6"/>
            <a:endCxn id="105" idx="2"/>
          </p:cNvCxnSpPr>
          <p:nvPr/>
        </p:nvCxnSpPr>
        <p:spPr>
          <a:xfrm flipV="1">
            <a:off x="8417458" y="5510410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5C101399-A683-4823-9856-D8C37BD5603F}"/>
              </a:ext>
            </a:extLst>
          </p:cNvPr>
          <p:cNvSpPr/>
          <p:nvPr/>
        </p:nvSpPr>
        <p:spPr>
          <a:xfrm>
            <a:off x="9404284" y="5328302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8C54AC0E-F514-41FC-9BD6-BF48A5181459}"/>
              </a:ext>
            </a:extLst>
          </p:cNvPr>
          <p:cNvCxnSpPr>
            <a:stCxn id="105" idx="6"/>
            <a:endCxn id="109" idx="2"/>
          </p:cNvCxnSpPr>
          <p:nvPr/>
        </p:nvCxnSpPr>
        <p:spPr>
          <a:xfrm>
            <a:off x="9072031" y="5510410"/>
            <a:ext cx="332253" cy="1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991CCE3E-7057-47C7-BA4A-46AAC0FBAF6A}"/>
              </a:ext>
            </a:extLst>
          </p:cNvPr>
          <p:cNvSpPr/>
          <p:nvPr/>
        </p:nvSpPr>
        <p:spPr>
          <a:xfrm>
            <a:off x="10499104" y="533699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6E112A36-113B-486D-BD78-649FC96B9C0A}"/>
              </a:ext>
            </a:extLst>
          </p:cNvPr>
          <p:cNvSpPr/>
          <p:nvPr/>
        </p:nvSpPr>
        <p:spPr>
          <a:xfrm>
            <a:off x="11143464" y="533467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660D6C2C-E399-42E4-8DC1-1FF1CF073312}"/>
              </a:ext>
            </a:extLst>
          </p:cNvPr>
          <p:cNvSpPr/>
          <p:nvPr/>
        </p:nvSpPr>
        <p:spPr>
          <a:xfrm>
            <a:off x="11798037" y="533467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B25FDC-0A1B-4895-84F5-1694F6A6F6AA}"/>
              </a:ext>
            </a:extLst>
          </p:cNvPr>
          <p:cNvSpPr txBox="1"/>
          <p:nvPr/>
        </p:nvSpPr>
        <p:spPr>
          <a:xfrm>
            <a:off x="9904981" y="531735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A[3]</a:t>
            </a:r>
            <a:endParaRPr lang="zh-CN" altLang="en-US" dirty="0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1A1AF3C-E22A-4D9B-9619-E6D5463451EA}"/>
              </a:ext>
            </a:extLst>
          </p:cNvPr>
          <p:cNvCxnSpPr>
            <a:stCxn id="112" idx="6"/>
            <a:endCxn id="113" idx="2"/>
          </p:cNvCxnSpPr>
          <p:nvPr/>
        </p:nvCxnSpPr>
        <p:spPr>
          <a:xfrm flipV="1">
            <a:off x="10885603" y="5527928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74F4267-0660-43C4-B2A6-DF7774FFDE87}"/>
              </a:ext>
            </a:extLst>
          </p:cNvPr>
          <p:cNvCxnSpPr>
            <a:stCxn id="113" idx="6"/>
            <a:endCxn id="114" idx="2"/>
          </p:cNvCxnSpPr>
          <p:nvPr/>
        </p:nvCxnSpPr>
        <p:spPr>
          <a:xfrm flipV="1">
            <a:off x="11529963" y="5527927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77B19B4D-78E9-44FC-AABB-D9B18093AABC}"/>
              </a:ext>
            </a:extLst>
          </p:cNvPr>
          <p:cNvSpPr/>
          <p:nvPr/>
        </p:nvSpPr>
        <p:spPr>
          <a:xfrm>
            <a:off x="7392948" y="584686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93711A67-47E1-4DCB-9A59-B9F90447041B}"/>
              </a:ext>
            </a:extLst>
          </p:cNvPr>
          <p:cNvSpPr/>
          <p:nvPr/>
        </p:nvSpPr>
        <p:spPr>
          <a:xfrm>
            <a:off x="8037308" y="5844549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2194BEB-C118-4B1D-8783-657C6E958431}"/>
              </a:ext>
            </a:extLst>
          </p:cNvPr>
          <p:cNvSpPr txBox="1"/>
          <p:nvPr/>
        </p:nvSpPr>
        <p:spPr>
          <a:xfrm>
            <a:off x="6798825" y="582722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A[4]</a:t>
            </a:r>
            <a:endParaRPr lang="zh-CN" altLang="en-US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B13E6EA-BABB-4106-8848-3BA2C87A5D9D}"/>
              </a:ext>
            </a:extLst>
          </p:cNvPr>
          <p:cNvCxnSpPr>
            <a:stCxn id="120" idx="6"/>
            <a:endCxn id="121" idx="2"/>
          </p:cNvCxnSpPr>
          <p:nvPr/>
        </p:nvCxnSpPr>
        <p:spPr>
          <a:xfrm flipV="1">
            <a:off x="7779447" y="6037799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525C40E4-01EF-4163-A102-F6F0256C85AE}"/>
              </a:ext>
            </a:extLst>
          </p:cNvPr>
          <p:cNvSpPr/>
          <p:nvPr/>
        </p:nvSpPr>
        <p:spPr>
          <a:xfrm>
            <a:off x="7386599" y="643128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FFC58B05-C941-4BAD-A50C-BB5E0DFAF968}"/>
              </a:ext>
            </a:extLst>
          </p:cNvPr>
          <p:cNvSpPr/>
          <p:nvPr/>
        </p:nvSpPr>
        <p:spPr>
          <a:xfrm>
            <a:off x="8030959" y="642896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76FE0272-194E-415E-A645-7116EF112E66}"/>
              </a:ext>
            </a:extLst>
          </p:cNvPr>
          <p:cNvSpPr/>
          <p:nvPr/>
        </p:nvSpPr>
        <p:spPr>
          <a:xfrm>
            <a:off x="8685532" y="64289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6A62548-FFC0-44EA-9139-825C1D2BF80E}"/>
              </a:ext>
            </a:extLst>
          </p:cNvPr>
          <p:cNvSpPr txBox="1"/>
          <p:nvPr/>
        </p:nvSpPr>
        <p:spPr>
          <a:xfrm>
            <a:off x="6792476" y="641163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A[6]</a:t>
            </a:r>
            <a:endParaRPr lang="zh-CN" altLang="en-US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6D409F9-99E7-4B59-A24C-F4559FC906C3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 flipV="1">
            <a:off x="7773098" y="6622217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F664060C-BA09-4688-BCF0-9252C469B9D1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 flipV="1">
            <a:off x="8417458" y="6622216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F38FB6F0-1FC8-495E-A694-7224664A047A}"/>
              </a:ext>
            </a:extLst>
          </p:cNvPr>
          <p:cNvSpPr/>
          <p:nvPr/>
        </p:nvSpPr>
        <p:spPr>
          <a:xfrm>
            <a:off x="9404716" y="644247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E8FED8-F09B-4247-B46F-BCE4689E5A0E}"/>
              </a:ext>
            </a:extLst>
          </p:cNvPr>
          <p:cNvCxnSpPr>
            <a:endCxn id="134" idx="2"/>
          </p:cNvCxnSpPr>
          <p:nvPr/>
        </p:nvCxnSpPr>
        <p:spPr>
          <a:xfrm>
            <a:off x="9072463" y="6624585"/>
            <a:ext cx="332253" cy="1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4469C41-2C54-41B0-9672-5B87E38FE8B7}"/>
              </a:ext>
            </a:extLst>
          </p:cNvPr>
          <p:cNvSpPr/>
          <p:nvPr/>
        </p:nvSpPr>
        <p:spPr>
          <a:xfrm>
            <a:off x="10517164" y="6434473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2507B53A-5565-414F-942C-19141CE571EC}"/>
              </a:ext>
            </a:extLst>
          </p:cNvPr>
          <p:cNvSpPr/>
          <p:nvPr/>
        </p:nvSpPr>
        <p:spPr>
          <a:xfrm>
            <a:off x="11161524" y="6432154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C52AD59-7439-46DB-9E08-1CEF55805018}"/>
              </a:ext>
            </a:extLst>
          </p:cNvPr>
          <p:cNvSpPr txBox="1"/>
          <p:nvPr/>
        </p:nvSpPr>
        <p:spPr>
          <a:xfrm>
            <a:off x="9923041" y="641482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A[7]</a:t>
            </a:r>
            <a:endParaRPr lang="zh-CN" altLang="en-US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9F59AD9-DB04-407E-9EE2-523F0DEFD4AE}"/>
              </a:ext>
            </a:extLst>
          </p:cNvPr>
          <p:cNvCxnSpPr>
            <a:stCxn id="136" idx="6"/>
            <a:endCxn id="137" idx="2"/>
          </p:cNvCxnSpPr>
          <p:nvPr/>
        </p:nvCxnSpPr>
        <p:spPr>
          <a:xfrm flipV="1">
            <a:off x="10903663" y="6625404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CD4329ED-6DA6-40F6-BB6E-C115BDA36903}"/>
              </a:ext>
            </a:extLst>
          </p:cNvPr>
          <p:cNvSpPr/>
          <p:nvPr/>
        </p:nvSpPr>
        <p:spPr>
          <a:xfrm>
            <a:off x="9652452" y="589529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C5AA4DB1-FB99-42E8-A236-684CA7DDD070}"/>
              </a:ext>
            </a:extLst>
          </p:cNvPr>
          <p:cNvSpPr/>
          <p:nvPr/>
        </p:nvSpPr>
        <p:spPr>
          <a:xfrm>
            <a:off x="10296812" y="5892979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9814022-FB25-4EB0-9DD7-005D98F2A683}"/>
              </a:ext>
            </a:extLst>
          </p:cNvPr>
          <p:cNvSpPr txBox="1"/>
          <p:nvPr/>
        </p:nvSpPr>
        <p:spPr>
          <a:xfrm>
            <a:off x="9058329" y="587565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A[5]</a:t>
            </a:r>
            <a:endParaRPr lang="zh-CN" altLang="en-US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10E63A14-7260-4AB9-8359-56C429F5AD5A}"/>
              </a:ext>
            </a:extLst>
          </p:cNvPr>
          <p:cNvCxnSpPr>
            <a:stCxn id="140" idx="6"/>
            <a:endCxn id="141" idx="2"/>
          </p:cNvCxnSpPr>
          <p:nvPr/>
        </p:nvCxnSpPr>
        <p:spPr>
          <a:xfrm flipV="1">
            <a:off x="10038951" y="6086229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FF572A57-5A89-4F02-B646-263B8CAC4B17}"/>
              </a:ext>
            </a:extLst>
          </p:cNvPr>
          <p:cNvSpPr/>
          <p:nvPr/>
        </p:nvSpPr>
        <p:spPr>
          <a:xfrm>
            <a:off x="274320" y="273377"/>
            <a:ext cx="882189" cy="5619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7CC32A88-7EC7-405C-8B7E-834A00E4E2A1}"/>
              </a:ext>
            </a:extLst>
          </p:cNvPr>
          <p:cNvSpPr/>
          <p:nvPr/>
        </p:nvSpPr>
        <p:spPr>
          <a:xfrm>
            <a:off x="304876" y="5437035"/>
            <a:ext cx="821075" cy="38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CBC14C0B-55BE-4287-B738-726595137237}"/>
              </a:ext>
            </a:extLst>
          </p:cNvPr>
          <p:cNvSpPr/>
          <p:nvPr/>
        </p:nvSpPr>
        <p:spPr>
          <a:xfrm>
            <a:off x="306423" y="4996394"/>
            <a:ext cx="821075" cy="38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57" name="矩形: 圆角 256">
            <a:extLst>
              <a:ext uri="{FF2B5EF4-FFF2-40B4-BE49-F238E27FC236}">
                <a16:creationId xmlns:a16="http://schemas.microsoft.com/office/drawing/2014/main" id="{1CD6724C-429D-4051-A915-80D7C2258AA7}"/>
              </a:ext>
            </a:extLst>
          </p:cNvPr>
          <p:cNvSpPr/>
          <p:nvPr/>
        </p:nvSpPr>
        <p:spPr>
          <a:xfrm>
            <a:off x="304876" y="4537429"/>
            <a:ext cx="821075" cy="38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C142C61D-B0F1-411E-ADC8-CE9E55C4367F}"/>
              </a:ext>
            </a:extLst>
          </p:cNvPr>
          <p:cNvSpPr/>
          <p:nvPr/>
        </p:nvSpPr>
        <p:spPr>
          <a:xfrm>
            <a:off x="304876" y="4082685"/>
            <a:ext cx="821075" cy="38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D14B5C98-7E16-4C85-A27C-459E3F5B4166}"/>
              </a:ext>
            </a:extLst>
          </p:cNvPr>
          <p:cNvSpPr/>
          <p:nvPr/>
        </p:nvSpPr>
        <p:spPr>
          <a:xfrm>
            <a:off x="301309" y="4087626"/>
            <a:ext cx="821075" cy="38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60" name="矩形: 圆角 259">
            <a:extLst>
              <a:ext uri="{FF2B5EF4-FFF2-40B4-BE49-F238E27FC236}">
                <a16:creationId xmlns:a16="http://schemas.microsoft.com/office/drawing/2014/main" id="{2294FF91-AD16-4BBC-940C-909219AFCD16}"/>
              </a:ext>
            </a:extLst>
          </p:cNvPr>
          <p:cNvSpPr/>
          <p:nvPr/>
        </p:nvSpPr>
        <p:spPr>
          <a:xfrm>
            <a:off x="292881" y="3637823"/>
            <a:ext cx="821075" cy="38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61" name="矩形: 圆角 260">
            <a:extLst>
              <a:ext uri="{FF2B5EF4-FFF2-40B4-BE49-F238E27FC236}">
                <a16:creationId xmlns:a16="http://schemas.microsoft.com/office/drawing/2014/main" id="{9F6B0B4D-ED0C-4D3D-97C1-6F551ACC8C07}"/>
              </a:ext>
            </a:extLst>
          </p:cNvPr>
          <p:cNvSpPr/>
          <p:nvPr/>
        </p:nvSpPr>
        <p:spPr>
          <a:xfrm>
            <a:off x="304240" y="4545637"/>
            <a:ext cx="821075" cy="38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62" name="矩形: 圆角 261">
            <a:extLst>
              <a:ext uri="{FF2B5EF4-FFF2-40B4-BE49-F238E27FC236}">
                <a16:creationId xmlns:a16="http://schemas.microsoft.com/office/drawing/2014/main" id="{66865471-2B12-4084-AE6B-60FAD7CF998C}"/>
              </a:ext>
            </a:extLst>
          </p:cNvPr>
          <p:cNvSpPr/>
          <p:nvPr/>
        </p:nvSpPr>
        <p:spPr>
          <a:xfrm>
            <a:off x="306155" y="4086635"/>
            <a:ext cx="821075" cy="38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263" name="矩形: 圆角 262">
            <a:extLst>
              <a:ext uri="{FF2B5EF4-FFF2-40B4-BE49-F238E27FC236}">
                <a16:creationId xmlns:a16="http://schemas.microsoft.com/office/drawing/2014/main" id="{87BB378B-AC29-43D2-A2BE-98037410ED8C}"/>
              </a:ext>
            </a:extLst>
          </p:cNvPr>
          <p:cNvSpPr/>
          <p:nvPr/>
        </p:nvSpPr>
        <p:spPr>
          <a:xfrm>
            <a:off x="311923" y="4999561"/>
            <a:ext cx="821075" cy="38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64" name="矩形: 圆角 263">
            <a:extLst>
              <a:ext uri="{FF2B5EF4-FFF2-40B4-BE49-F238E27FC236}">
                <a16:creationId xmlns:a16="http://schemas.microsoft.com/office/drawing/2014/main" id="{48719414-8E29-4DA4-B9B9-559798571EDD}"/>
              </a:ext>
            </a:extLst>
          </p:cNvPr>
          <p:cNvSpPr/>
          <p:nvPr/>
        </p:nvSpPr>
        <p:spPr>
          <a:xfrm>
            <a:off x="304081" y="4543617"/>
            <a:ext cx="821075" cy="38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5721C96D-AF9D-4BE9-A05D-0FA3DAE97489}"/>
              </a:ext>
            </a:extLst>
          </p:cNvPr>
          <p:cNvSpPr/>
          <p:nvPr/>
        </p:nvSpPr>
        <p:spPr>
          <a:xfrm>
            <a:off x="306457" y="4084442"/>
            <a:ext cx="821075" cy="38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267" name="矩形: 圆角 266">
            <a:extLst>
              <a:ext uri="{FF2B5EF4-FFF2-40B4-BE49-F238E27FC236}">
                <a16:creationId xmlns:a16="http://schemas.microsoft.com/office/drawing/2014/main" id="{893DDD02-1DDA-4AEC-B7AE-CFDC8B0C95C7}"/>
              </a:ext>
            </a:extLst>
          </p:cNvPr>
          <p:cNvSpPr/>
          <p:nvPr/>
        </p:nvSpPr>
        <p:spPr>
          <a:xfrm>
            <a:off x="304458" y="4082689"/>
            <a:ext cx="821075" cy="38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FCA1689E-4164-4491-912A-F18C36366677}"/>
              </a:ext>
            </a:extLst>
          </p:cNvPr>
          <p:cNvSpPr/>
          <p:nvPr/>
        </p:nvSpPr>
        <p:spPr>
          <a:xfrm>
            <a:off x="304458" y="4084701"/>
            <a:ext cx="821075" cy="38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B66EC5FB-4F65-4102-B746-6151E5A2A9AB}"/>
              </a:ext>
            </a:extLst>
          </p:cNvPr>
          <p:cNvSpPr/>
          <p:nvPr/>
        </p:nvSpPr>
        <p:spPr>
          <a:xfrm>
            <a:off x="295816" y="4553862"/>
            <a:ext cx="821075" cy="38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53BB2043-B630-4F1A-8CFB-90D493821A85}"/>
              </a:ext>
            </a:extLst>
          </p:cNvPr>
          <p:cNvSpPr/>
          <p:nvPr/>
        </p:nvSpPr>
        <p:spPr>
          <a:xfrm>
            <a:off x="305465" y="4542596"/>
            <a:ext cx="821075" cy="38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5830A79E-DC21-48B7-AB8E-593B053F4A62}"/>
              </a:ext>
            </a:extLst>
          </p:cNvPr>
          <p:cNvSpPr/>
          <p:nvPr/>
        </p:nvSpPr>
        <p:spPr>
          <a:xfrm>
            <a:off x="307736" y="4072583"/>
            <a:ext cx="821075" cy="38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272" name="思想气泡: 云 271">
            <a:extLst>
              <a:ext uri="{FF2B5EF4-FFF2-40B4-BE49-F238E27FC236}">
                <a16:creationId xmlns:a16="http://schemas.microsoft.com/office/drawing/2014/main" id="{7F53D7D5-A1E0-4715-8CF4-822E39D5D07B}"/>
              </a:ext>
            </a:extLst>
          </p:cNvPr>
          <p:cNvSpPr/>
          <p:nvPr/>
        </p:nvSpPr>
        <p:spPr>
          <a:xfrm>
            <a:off x="3755008" y="4429183"/>
            <a:ext cx="1418226" cy="10697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19635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5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5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7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3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5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7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7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7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5" grpId="0" animBg="1"/>
      <p:bldP spid="7" grpId="0" animBg="1"/>
      <p:bldP spid="7" grpId="1" animBg="1"/>
      <p:bldP spid="8" grpId="0" animBg="1"/>
      <p:bldP spid="12" grpId="0" animBg="1"/>
      <p:bldP spid="15" grpId="0" animBg="1"/>
      <p:bldP spid="54" grpId="0" animBg="1"/>
      <p:bldP spid="55" grpId="0" animBg="1"/>
      <p:bldP spid="56" grpId="0" animBg="1"/>
      <p:bldP spid="57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160" grpId="0" animBg="1"/>
      <p:bldP spid="160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C179CA-9DC0-463F-A3DD-7CD3DC1449A0}"/>
              </a:ext>
            </a:extLst>
          </p:cNvPr>
          <p:cNvSpPr txBox="1"/>
          <p:nvPr/>
        </p:nvSpPr>
        <p:spPr>
          <a:xfrm>
            <a:off x="1828800" y="2828835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以多叉树的</a:t>
            </a:r>
            <a:r>
              <a:rPr lang="en-US" altLang="zh-CN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BFS</a:t>
            </a: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为例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2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24A53B4-AAAB-4987-B235-CFF36908BDAB}"/>
              </a:ext>
            </a:extLst>
          </p:cNvPr>
          <p:cNvSpPr/>
          <p:nvPr/>
        </p:nvSpPr>
        <p:spPr>
          <a:xfrm>
            <a:off x="6467384" y="179971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9F7CB46-E77A-40F7-8436-27B69AA33735}"/>
              </a:ext>
            </a:extLst>
          </p:cNvPr>
          <p:cNvSpPr/>
          <p:nvPr/>
        </p:nvSpPr>
        <p:spPr>
          <a:xfrm>
            <a:off x="4185650" y="1092125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ADE510-196E-4560-9A11-462EE7E1B716}"/>
              </a:ext>
            </a:extLst>
          </p:cNvPr>
          <p:cNvSpPr/>
          <p:nvPr/>
        </p:nvSpPr>
        <p:spPr>
          <a:xfrm>
            <a:off x="8615966" y="1092124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0A0C273-07D2-4087-9546-4C9060B967CE}"/>
              </a:ext>
            </a:extLst>
          </p:cNvPr>
          <p:cNvSpPr/>
          <p:nvPr/>
        </p:nvSpPr>
        <p:spPr>
          <a:xfrm>
            <a:off x="5116549" y="210693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F7AC8B1-BC1F-42C8-ABE3-C21FE0E65626}"/>
              </a:ext>
            </a:extLst>
          </p:cNvPr>
          <p:cNvSpPr/>
          <p:nvPr/>
        </p:nvSpPr>
        <p:spPr>
          <a:xfrm>
            <a:off x="8615966" y="2106093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3003632-4996-4A72-906F-30BE0C2F6772}"/>
              </a:ext>
            </a:extLst>
          </p:cNvPr>
          <p:cNvSpPr/>
          <p:nvPr/>
        </p:nvSpPr>
        <p:spPr>
          <a:xfrm>
            <a:off x="7070228" y="210391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961FDC-E9AF-47E8-A5A6-A556085B78E7}"/>
              </a:ext>
            </a:extLst>
          </p:cNvPr>
          <p:cNvSpPr/>
          <p:nvPr/>
        </p:nvSpPr>
        <p:spPr>
          <a:xfrm>
            <a:off x="10434784" y="210391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D3D0C07-728E-438D-B6F0-E590B40AD8D0}"/>
              </a:ext>
            </a:extLst>
          </p:cNvPr>
          <p:cNvSpPr/>
          <p:nvPr/>
        </p:nvSpPr>
        <p:spPr>
          <a:xfrm>
            <a:off x="1823459" y="350739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764AC1E-FABD-4977-B2C5-5F2F8F2CF57B}"/>
              </a:ext>
            </a:extLst>
          </p:cNvPr>
          <p:cNvSpPr/>
          <p:nvPr/>
        </p:nvSpPr>
        <p:spPr>
          <a:xfrm>
            <a:off x="6095999" y="3491844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7ADEA6C-AECA-4A71-BA50-B3B909D493ED}"/>
              </a:ext>
            </a:extLst>
          </p:cNvPr>
          <p:cNvSpPr/>
          <p:nvPr/>
        </p:nvSpPr>
        <p:spPr>
          <a:xfrm>
            <a:off x="9858860" y="3507389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3109AF6-1E36-4128-833F-82566444C6E3}"/>
              </a:ext>
            </a:extLst>
          </p:cNvPr>
          <p:cNvSpPr/>
          <p:nvPr/>
        </p:nvSpPr>
        <p:spPr>
          <a:xfrm>
            <a:off x="2982010" y="210693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126C30-2EC8-4DB7-925B-C12D5B2BEA30}"/>
              </a:ext>
            </a:extLst>
          </p:cNvPr>
          <p:cNvSpPr/>
          <p:nvPr/>
        </p:nvSpPr>
        <p:spPr>
          <a:xfrm>
            <a:off x="2635198" y="453829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D83E21D-4F78-4B1D-9AE4-5FF5689B8CD6}"/>
              </a:ext>
            </a:extLst>
          </p:cNvPr>
          <p:cNvSpPr/>
          <p:nvPr/>
        </p:nvSpPr>
        <p:spPr>
          <a:xfrm>
            <a:off x="8108268" y="3491844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D575D09-5EF5-45A4-99FE-215D2FAFDAF3}"/>
              </a:ext>
            </a:extLst>
          </p:cNvPr>
          <p:cNvSpPr/>
          <p:nvPr/>
        </p:nvSpPr>
        <p:spPr>
          <a:xfrm>
            <a:off x="3433939" y="350912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B9D07F4-907F-4DFA-8624-6469B396D6CA}"/>
              </a:ext>
            </a:extLst>
          </p:cNvPr>
          <p:cNvSpPr/>
          <p:nvPr/>
        </p:nvSpPr>
        <p:spPr>
          <a:xfrm>
            <a:off x="4528750" y="349708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3B3763A-AF73-4EDA-82C6-8EE99B5A7034}"/>
              </a:ext>
            </a:extLst>
          </p:cNvPr>
          <p:cNvSpPr/>
          <p:nvPr/>
        </p:nvSpPr>
        <p:spPr>
          <a:xfrm>
            <a:off x="7090920" y="350912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C885391-4A0D-4900-AD95-DE3B6377490C}"/>
              </a:ext>
            </a:extLst>
          </p:cNvPr>
          <p:cNvCxnSpPr>
            <a:stCxn id="2" idx="2"/>
            <a:endCxn id="3" idx="7"/>
          </p:cNvCxnSpPr>
          <p:nvPr/>
        </p:nvCxnSpPr>
        <p:spPr>
          <a:xfrm flipH="1">
            <a:off x="4515548" y="373221"/>
            <a:ext cx="1951836" cy="77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036EFB0-C793-4C66-911E-FCEBCC73735D}"/>
              </a:ext>
            </a:extLst>
          </p:cNvPr>
          <p:cNvCxnSpPr>
            <a:stCxn id="3" idx="2"/>
            <a:endCxn id="12" idx="7"/>
          </p:cNvCxnSpPr>
          <p:nvPr/>
        </p:nvCxnSpPr>
        <p:spPr>
          <a:xfrm flipH="1">
            <a:off x="3311908" y="1285375"/>
            <a:ext cx="873742" cy="87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4D6D4E2-654B-4B5F-A246-FC7D4C812CAC}"/>
              </a:ext>
            </a:extLst>
          </p:cNvPr>
          <p:cNvCxnSpPr>
            <a:stCxn id="12" idx="3"/>
            <a:endCxn id="9" idx="0"/>
          </p:cNvCxnSpPr>
          <p:nvPr/>
        </p:nvCxnSpPr>
        <p:spPr>
          <a:xfrm flipH="1">
            <a:off x="2016709" y="2436828"/>
            <a:ext cx="1021902" cy="10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890E3BC-4774-4555-9E40-680E31CA5A02}"/>
              </a:ext>
            </a:extLst>
          </p:cNvPr>
          <p:cNvCxnSpPr>
            <a:cxnSpLocks/>
            <a:stCxn id="3" idx="6"/>
            <a:endCxn id="5" idx="0"/>
          </p:cNvCxnSpPr>
          <p:nvPr/>
        </p:nvCxnSpPr>
        <p:spPr>
          <a:xfrm>
            <a:off x="4572149" y="1285375"/>
            <a:ext cx="737650" cy="82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C608E91-C431-4450-AE2F-F8A32B295B34}"/>
              </a:ext>
            </a:extLst>
          </p:cNvPr>
          <p:cNvCxnSpPr>
            <a:stCxn id="12" idx="5"/>
            <a:endCxn id="15" idx="0"/>
          </p:cNvCxnSpPr>
          <p:nvPr/>
        </p:nvCxnSpPr>
        <p:spPr>
          <a:xfrm>
            <a:off x="3311908" y="2436828"/>
            <a:ext cx="315281" cy="107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073E301-3D78-45F2-B443-04C5A8ACD240}"/>
              </a:ext>
            </a:extLst>
          </p:cNvPr>
          <p:cNvCxnSpPr>
            <a:stCxn id="15" idx="3"/>
            <a:endCxn id="13" idx="0"/>
          </p:cNvCxnSpPr>
          <p:nvPr/>
        </p:nvCxnSpPr>
        <p:spPr>
          <a:xfrm flipH="1">
            <a:off x="2828448" y="3839024"/>
            <a:ext cx="662092" cy="69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A9B2045-374B-4359-9A44-B334644BF049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4722000" y="2436828"/>
            <a:ext cx="451150" cy="106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19E9E59-937C-43F2-973C-FB007FF5CC34}"/>
              </a:ext>
            </a:extLst>
          </p:cNvPr>
          <p:cNvCxnSpPr>
            <a:stCxn id="2" idx="6"/>
            <a:endCxn id="4" idx="1"/>
          </p:cNvCxnSpPr>
          <p:nvPr/>
        </p:nvCxnSpPr>
        <p:spPr>
          <a:xfrm>
            <a:off x="6853883" y="373221"/>
            <a:ext cx="1818684" cy="77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606C1B6-C96F-4371-840C-B37BF4FF686F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7400126" y="1422022"/>
            <a:ext cx="1272441" cy="73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92D11F2-1E34-4BB3-9050-CFD488A680D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8809216" y="1478623"/>
            <a:ext cx="0" cy="62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8C70954-0955-4489-A0D9-E7B9DE406E69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8945864" y="1422022"/>
            <a:ext cx="1545521" cy="73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0203F2A-BD2D-42EC-860F-DF79D3C83E09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6425897" y="2433808"/>
            <a:ext cx="700932" cy="111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8AFDCA6-B034-4BF3-A8CC-EA4E09B60EC2}"/>
              </a:ext>
            </a:extLst>
          </p:cNvPr>
          <p:cNvCxnSpPr>
            <a:stCxn id="7" idx="4"/>
            <a:endCxn id="17" idx="0"/>
          </p:cNvCxnSpPr>
          <p:nvPr/>
        </p:nvCxnSpPr>
        <p:spPr>
          <a:xfrm>
            <a:off x="7263478" y="2490409"/>
            <a:ext cx="20692" cy="101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E593FD-BA89-4488-B8BF-0C291D92C43C}"/>
              </a:ext>
            </a:extLst>
          </p:cNvPr>
          <p:cNvCxnSpPr>
            <a:stCxn id="7" idx="5"/>
            <a:endCxn id="14" idx="1"/>
          </p:cNvCxnSpPr>
          <p:nvPr/>
        </p:nvCxnSpPr>
        <p:spPr>
          <a:xfrm>
            <a:off x="7400126" y="2433808"/>
            <a:ext cx="764743" cy="111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087DF78-9010-4102-9CA0-7D3666C47061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10052110" y="2433808"/>
            <a:ext cx="439275" cy="107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A39828DA-C4FF-4A0A-B1B4-055FE5498591}"/>
              </a:ext>
            </a:extLst>
          </p:cNvPr>
          <p:cNvSpPr/>
          <p:nvPr/>
        </p:nvSpPr>
        <p:spPr>
          <a:xfrm>
            <a:off x="-3801" y="6161209"/>
            <a:ext cx="6523358" cy="532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2971ED3-BC09-489C-84DF-839F20125549}"/>
              </a:ext>
            </a:extLst>
          </p:cNvPr>
          <p:cNvSpPr/>
          <p:nvPr/>
        </p:nvSpPr>
        <p:spPr>
          <a:xfrm>
            <a:off x="14264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F2682F4-6F04-4E6C-8E17-2A5C0622C9E4}"/>
              </a:ext>
            </a:extLst>
          </p:cNvPr>
          <p:cNvSpPr/>
          <p:nvPr/>
        </p:nvSpPr>
        <p:spPr>
          <a:xfrm>
            <a:off x="418828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6C34C8B-D306-422C-B1DC-656F7A032CFC}"/>
              </a:ext>
            </a:extLst>
          </p:cNvPr>
          <p:cNvSpPr/>
          <p:nvPr/>
        </p:nvSpPr>
        <p:spPr>
          <a:xfrm>
            <a:off x="821082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FAA6476-4280-4D35-BDAA-640A04232A4A}"/>
              </a:ext>
            </a:extLst>
          </p:cNvPr>
          <p:cNvSpPr/>
          <p:nvPr/>
        </p:nvSpPr>
        <p:spPr>
          <a:xfrm>
            <a:off x="1225646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13071C-983B-4FD2-84D9-C9742A790B10}"/>
              </a:ext>
            </a:extLst>
          </p:cNvPr>
          <p:cNvSpPr/>
          <p:nvPr/>
        </p:nvSpPr>
        <p:spPr>
          <a:xfrm>
            <a:off x="1630210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8AF98BF-3113-492D-8F54-956A3C34C3FE}"/>
              </a:ext>
            </a:extLst>
          </p:cNvPr>
          <p:cNvSpPr/>
          <p:nvPr/>
        </p:nvSpPr>
        <p:spPr>
          <a:xfrm>
            <a:off x="2034774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15CA596-4DB6-4F9E-8A3D-41C7D746D915}"/>
              </a:ext>
            </a:extLst>
          </p:cNvPr>
          <p:cNvSpPr/>
          <p:nvPr/>
        </p:nvSpPr>
        <p:spPr>
          <a:xfrm>
            <a:off x="2437028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FDAB875-4190-4BEE-ADD2-42213E0461EF}"/>
              </a:ext>
            </a:extLst>
          </p:cNvPr>
          <p:cNvSpPr/>
          <p:nvPr/>
        </p:nvSpPr>
        <p:spPr>
          <a:xfrm>
            <a:off x="2841592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12A0FCF-A33B-4EC4-9875-C3BB1FF74C24}"/>
              </a:ext>
            </a:extLst>
          </p:cNvPr>
          <p:cNvSpPr/>
          <p:nvPr/>
        </p:nvSpPr>
        <p:spPr>
          <a:xfrm>
            <a:off x="3240690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26DB92D-11A1-4E2F-A645-3211A1324F38}"/>
              </a:ext>
            </a:extLst>
          </p:cNvPr>
          <p:cNvSpPr/>
          <p:nvPr/>
        </p:nvSpPr>
        <p:spPr>
          <a:xfrm>
            <a:off x="3645254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9AF14BF-1793-4DEC-B455-B3737723FD77}"/>
              </a:ext>
            </a:extLst>
          </p:cNvPr>
          <p:cNvSpPr/>
          <p:nvPr/>
        </p:nvSpPr>
        <p:spPr>
          <a:xfrm>
            <a:off x="4047508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45A48CE-30ED-4378-B467-E0165208174D}"/>
              </a:ext>
            </a:extLst>
          </p:cNvPr>
          <p:cNvSpPr/>
          <p:nvPr/>
        </p:nvSpPr>
        <p:spPr>
          <a:xfrm>
            <a:off x="4452072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33D602E-38C3-4EC7-882A-022BF6239252}"/>
              </a:ext>
            </a:extLst>
          </p:cNvPr>
          <p:cNvSpPr/>
          <p:nvPr/>
        </p:nvSpPr>
        <p:spPr>
          <a:xfrm>
            <a:off x="4856636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DFA16D1-86E3-4FE9-BF47-22AF0DEC723A}"/>
              </a:ext>
            </a:extLst>
          </p:cNvPr>
          <p:cNvSpPr/>
          <p:nvPr/>
        </p:nvSpPr>
        <p:spPr>
          <a:xfrm>
            <a:off x="5261200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4973480-4AB4-4297-B32F-5BBE2770B2D1}"/>
              </a:ext>
            </a:extLst>
          </p:cNvPr>
          <p:cNvSpPr/>
          <p:nvPr/>
        </p:nvSpPr>
        <p:spPr>
          <a:xfrm>
            <a:off x="5663454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7DA6082-E0EC-4F00-A10C-BFDE747DD89D}"/>
              </a:ext>
            </a:extLst>
          </p:cNvPr>
          <p:cNvSpPr/>
          <p:nvPr/>
        </p:nvSpPr>
        <p:spPr>
          <a:xfrm>
            <a:off x="6068018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A561DFC-48BC-4F9D-982C-5F60EBA6779C}"/>
              </a:ext>
            </a:extLst>
          </p:cNvPr>
          <p:cNvSpPr txBox="1"/>
          <p:nvPr/>
        </p:nvSpPr>
        <p:spPr>
          <a:xfrm>
            <a:off x="6707815" y="4251417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Vector&lt; vector&lt;char&gt;&gt;  A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58246BD-940A-441B-8995-AA34D2F7F62B}"/>
              </a:ext>
            </a:extLst>
          </p:cNvPr>
          <p:cNvSpPr/>
          <p:nvPr/>
        </p:nvSpPr>
        <p:spPr>
          <a:xfrm>
            <a:off x="7400313" y="475977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A76E10D-4897-4FE3-B01C-334C73F3E1EF}"/>
              </a:ext>
            </a:extLst>
          </p:cNvPr>
          <p:cNvSpPr/>
          <p:nvPr/>
        </p:nvSpPr>
        <p:spPr>
          <a:xfrm>
            <a:off x="8044673" y="475745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0DBEEF2-09E9-48D3-A9FA-ECB0C2E186DA}"/>
              </a:ext>
            </a:extLst>
          </p:cNvPr>
          <p:cNvSpPr/>
          <p:nvPr/>
        </p:nvSpPr>
        <p:spPr>
          <a:xfrm>
            <a:off x="8699246" y="475745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1AC49C4-E42E-4BA1-A7D2-36EA0E0C07D8}"/>
              </a:ext>
            </a:extLst>
          </p:cNvPr>
          <p:cNvSpPr txBox="1"/>
          <p:nvPr/>
        </p:nvSpPr>
        <p:spPr>
          <a:xfrm>
            <a:off x="6806190" y="474012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A[0]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8B804A9-01D5-4164-9AE0-C75D25511A6A}"/>
              </a:ext>
            </a:extLst>
          </p:cNvPr>
          <p:cNvSpPr/>
          <p:nvPr/>
        </p:nvSpPr>
        <p:spPr>
          <a:xfrm>
            <a:off x="10112605" y="4783291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9DC37105-C603-43E9-AA70-8D87A509B756}"/>
              </a:ext>
            </a:extLst>
          </p:cNvPr>
          <p:cNvSpPr/>
          <p:nvPr/>
        </p:nvSpPr>
        <p:spPr>
          <a:xfrm>
            <a:off x="10756965" y="4780972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E272E35-4BF7-47F8-B9A4-8AB1095AADE0}"/>
              </a:ext>
            </a:extLst>
          </p:cNvPr>
          <p:cNvSpPr/>
          <p:nvPr/>
        </p:nvSpPr>
        <p:spPr>
          <a:xfrm>
            <a:off x="11411538" y="4780971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C55F245-17FB-4CB1-8604-A34178D06308}"/>
              </a:ext>
            </a:extLst>
          </p:cNvPr>
          <p:cNvSpPr txBox="1"/>
          <p:nvPr/>
        </p:nvSpPr>
        <p:spPr>
          <a:xfrm>
            <a:off x="9518482" y="476364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A[1]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742D0B7-054A-4ACC-8798-D850F439A226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7786812" y="4950707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4FB6686-DA5D-43BA-9B23-FA8199713546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 flipV="1">
            <a:off x="8431172" y="4950706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2D17F79-0EF1-48B7-8800-A5E19A91D669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 flipV="1">
            <a:off x="10499104" y="4974222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92E399E-4E0F-42D7-B8EB-D2994216439E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 flipV="1">
            <a:off x="11143464" y="4974221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ADCAF2AE-C5B6-41E8-A5A0-60EE62E3C80A}"/>
              </a:ext>
            </a:extLst>
          </p:cNvPr>
          <p:cNvSpPr/>
          <p:nvPr/>
        </p:nvSpPr>
        <p:spPr>
          <a:xfrm>
            <a:off x="7386599" y="531948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4940503-401E-4ECF-A645-A1B530FF6553}"/>
              </a:ext>
            </a:extLst>
          </p:cNvPr>
          <p:cNvSpPr/>
          <p:nvPr/>
        </p:nvSpPr>
        <p:spPr>
          <a:xfrm>
            <a:off x="8030959" y="5317161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9F76C1A-DEE5-446F-BD67-FF3E33A2AA9C}"/>
              </a:ext>
            </a:extLst>
          </p:cNvPr>
          <p:cNvSpPr/>
          <p:nvPr/>
        </p:nvSpPr>
        <p:spPr>
          <a:xfrm>
            <a:off x="8685532" y="531716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13AE83B-F36C-449E-ABCE-BCBF5AFC5DDA}"/>
              </a:ext>
            </a:extLst>
          </p:cNvPr>
          <p:cNvSpPr txBox="1"/>
          <p:nvPr/>
        </p:nvSpPr>
        <p:spPr>
          <a:xfrm>
            <a:off x="6792476" y="529983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A[2]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1383D70-A07C-49D9-A648-418F43F032AC}"/>
              </a:ext>
            </a:extLst>
          </p:cNvPr>
          <p:cNvCxnSpPr>
            <a:stCxn id="63" idx="6"/>
            <a:endCxn id="64" idx="2"/>
          </p:cNvCxnSpPr>
          <p:nvPr/>
        </p:nvCxnSpPr>
        <p:spPr>
          <a:xfrm flipV="1">
            <a:off x="7773098" y="5510411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C6EFECC-6212-4019-99BA-D87E4BEC19D0}"/>
              </a:ext>
            </a:extLst>
          </p:cNvPr>
          <p:cNvCxnSpPr>
            <a:stCxn id="64" idx="6"/>
            <a:endCxn id="65" idx="2"/>
          </p:cNvCxnSpPr>
          <p:nvPr/>
        </p:nvCxnSpPr>
        <p:spPr>
          <a:xfrm flipV="1">
            <a:off x="8417458" y="5510410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505D438C-CF2B-4D41-95FE-B975B0FE175E}"/>
              </a:ext>
            </a:extLst>
          </p:cNvPr>
          <p:cNvSpPr/>
          <p:nvPr/>
        </p:nvSpPr>
        <p:spPr>
          <a:xfrm>
            <a:off x="9404284" y="5328302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8D7163-4510-4941-BA1E-637F39384CA7}"/>
              </a:ext>
            </a:extLst>
          </p:cNvPr>
          <p:cNvCxnSpPr>
            <a:stCxn id="65" idx="6"/>
            <a:endCxn id="69" idx="2"/>
          </p:cNvCxnSpPr>
          <p:nvPr/>
        </p:nvCxnSpPr>
        <p:spPr>
          <a:xfrm>
            <a:off x="9072031" y="5510410"/>
            <a:ext cx="332253" cy="1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A65FEB78-856C-4765-B206-126FAB25E3AF}"/>
              </a:ext>
            </a:extLst>
          </p:cNvPr>
          <p:cNvSpPr/>
          <p:nvPr/>
        </p:nvSpPr>
        <p:spPr>
          <a:xfrm>
            <a:off x="10499104" y="533699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B2BB7AE-8662-44F4-B319-B50815B3ED68}"/>
              </a:ext>
            </a:extLst>
          </p:cNvPr>
          <p:cNvSpPr/>
          <p:nvPr/>
        </p:nvSpPr>
        <p:spPr>
          <a:xfrm>
            <a:off x="11143464" y="533467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45D6BBF-B703-43BC-AEA9-95C6E1C6FF49}"/>
              </a:ext>
            </a:extLst>
          </p:cNvPr>
          <p:cNvSpPr/>
          <p:nvPr/>
        </p:nvSpPr>
        <p:spPr>
          <a:xfrm>
            <a:off x="11798037" y="533467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CA2D21B-163D-4269-9D32-CA1C7440138C}"/>
              </a:ext>
            </a:extLst>
          </p:cNvPr>
          <p:cNvSpPr txBox="1"/>
          <p:nvPr/>
        </p:nvSpPr>
        <p:spPr>
          <a:xfrm>
            <a:off x="9904981" y="531735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A[3]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B04B29C-15BD-4039-8DC3-5F94D602BACC}"/>
              </a:ext>
            </a:extLst>
          </p:cNvPr>
          <p:cNvCxnSpPr>
            <a:stCxn id="71" idx="6"/>
            <a:endCxn id="72" idx="2"/>
          </p:cNvCxnSpPr>
          <p:nvPr/>
        </p:nvCxnSpPr>
        <p:spPr>
          <a:xfrm flipV="1">
            <a:off x="10885603" y="5527928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5AFBEBC-8DA0-4E62-9706-D4F18E67A37A}"/>
              </a:ext>
            </a:extLst>
          </p:cNvPr>
          <p:cNvCxnSpPr>
            <a:stCxn id="72" idx="6"/>
            <a:endCxn id="73" idx="2"/>
          </p:cNvCxnSpPr>
          <p:nvPr/>
        </p:nvCxnSpPr>
        <p:spPr>
          <a:xfrm flipV="1">
            <a:off x="11529963" y="5527927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AAF12349-4B6E-4C02-A045-C7237D3BAE47}"/>
              </a:ext>
            </a:extLst>
          </p:cNvPr>
          <p:cNvSpPr/>
          <p:nvPr/>
        </p:nvSpPr>
        <p:spPr>
          <a:xfrm>
            <a:off x="7392948" y="584686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50F29AC1-3A19-416F-B207-4DFB51336E68}"/>
              </a:ext>
            </a:extLst>
          </p:cNvPr>
          <p:cNvSpPr/>
          <p:nvPr/>
        </p:nvSpPr>
        <p:spPr>
          <a:xfrm>
            <a:off x="8037308" y="5844549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257994E-DADB-4B90-8D0F-17EAD0332A1D}"/>
              </a:ext>
            </a:extLst>
          </p:cNvPr>
          <p:cNvSpPr txBox="1"/>
          <p:nvPr/>
        </p:nvSpPr>
        <p:spPr>
          <a:xfrm>
            <a:off x="6798825" y="582722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A[4]</a:t>
            </a:r>
            <a:endParaRPr lang="zh-CN" altLang="en-US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D767FA5-2374-4D7D-8A9C-B0A6F73E2013}"/>
              </a:ext>
            </a:extLst>
          </p:cNvPr>
          <p:cNvCxnSpPr>
            <a:stCxn id="77" idx="6"/>
            <a:endCxn id="78" idx="2"/>
          </p:cNvCxnSpPr>
          <p:nvPr/>
        </p:nvCxnSpPr>
        <p:spPr>
          <a:xfrm flipV="1">
            <a:off x="7779447" y="6037799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061C9FCA-FF62-4689-B3CF-6DE415EDF119}"/>
              </a:ext>
            </a:extLst>
          </p:cNvPr>
          <p:cNvSpPr/>
          <p:nvPr/>
        </p:nvSpPr>
        <p:spPr>
          <a:xfrm>
            <a:off x="7386599" y="643128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E627899-7728-4123-BFD5-D31538401EC4}"/>
              </a:ext>
            </a:extLst>
          </p:cNvPr>
          <p:cNvSpPr/>
          <p:nvPr/>
        </p:nvSpPr>
        <p:spPr>
          <a:xfrm>
            <a:off x="8030959" y="642896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C563AE72-A74B-4D20-9C34-D1E1461468F9}"/>
              </a:ext>
            </a:extLst>
          </p:cNvPr>
          <p:cNvSpPr/>
          <p:nvPr/>
        </p:nvSpPr>
        <p:spPr>
          <a:xfrm>
            <a:off x="8685532" y="64289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EAFFEEE-5400-4367-83D1-8CCE4A42FB5E}"/>
              </a:ext>
            </a:extLst>
          </p:cNvPr>
          <p:cNvSpPr txBox="1"/>
          <p:nvPr/>
        </p:nvSpPr>
        <p:spPr>
          <a:xfrm>
            <a:off x="6792476" y="641163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A[6]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ADD93D0-B1BB-482C-8D82-86802C420DCF}"/>
              </a:ext>
            </a:extLst>
          </p:cNvPr>
          <p:cNvCxnSpPr>
            <a:stCxn id="81" idx="6"/>
            <a:endCxn id="82" idx="2"/>
          </p:cNvCxnSpPr>
          <p:nvPr/>
        </p:nvCxnSpPr>
        <p:spPr>
          <a:xfrm flipV="1">
            <a:off x="7773098" y="6622217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55CFC23-92FD-450E-BCA6-1AA5CB744EEC}"/>
              </a:ext>
            </a:extLst>
          </p:cNvPr>
          <p:cNvCxnSpPr>
            <a:stCxn id="82" idx="6"/>
            <a:endCxn id="83" idx="2"/>
          </p:cNvCxnSpPr>
          <p:nvPr/>
        </p:nvCxnSpPr>
        <p:spPr>
          <a:xfrm flipV="1">
            <a:off x="8417458" y="6622216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3A0423F9-CB5B-40A9-A08C-7B1289960FB2}"/>
              </a:ext>
            </a:extLst>
          </p:cNvPr>
          <p:cNvSpPr/>
          <p:nvPr/>
        </p:nvSpPr>
        <p:spPr>
          <a:xfrm>
            <a:off x="9404716" y="644247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3983DE4-ECAF-4B0C-BCF8-5C804B9F0230}"/>
              </a:ext>
            </a:extLst>
          </p:cNvPr>
          <p:cNvCxnSpPr>
            <a:endCxn id="87" idx="2"/>
          </p:cNvCxnSpPr>
          <p:nvPr/>
        </p:nvCxnSpPr>
        <p:spPr>
          <a:xfrm>
            <a:off x="9072463" y="6624585"/>
            <a:ext cx="332253" cy="1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6C4DA1D3-2A50-4ED9-9B59-393DD57EA441}"/>
              </a:ext>
            </a:extLst>
          </p:cNvPr>
          <p:cNvSpPr/>
          <p:nvPr/>
        </p:nvSpPr>
        <p:spPr>
          <a:xfrm>
            <a:off x="10517164" y="6434473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42C07D0-4761-4486-A303-E72539418F7E}"/>
              </a:ext>
            </a:extLst>
          </p:cNvPr>
          <p:cNvSpPr/>
          <p:nvPr/>
        </p:nvSpPr>
        <p:spPr>
          <a:xfrm>
            <a:off x="11161524" y="6432154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08B1438-AA3E-4135-B566-39A44754A476}"/>
              </a:ext>
            </a:extLst>
          </p:cNvPr>
          <p:cNvSpPr txBox="1"/>
          <p:nvPr/>
        </p:nvSpPr>
        <p:spPr>
          <a:xfrm>
            <a:off x="9923041" y="641482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A[7]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CBE8214-7EE2-4F02-83EC-773EA97963FC}"/>
              </a:ext>
            </a:extLst>
          </p:cNvPr>
          <p:cNvCxnSpPr>
            <a:stCxn id="89" idx="6"/>
            <a:endCxn id="90" idx="2"/>
          </p:cNvCxnSpPr>
          <p:nvPr/>
        </p:nvCxnSpPr>
        <p:spPr>
          <a:xfrm flipV="1">
            <a:off x="10903663" y="6625404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C288A5B-0E78-44A1-9FE7-C359DCACF0E8}"/>
              </a:ext>
            </a:extLst>
          </p:cNvPr>
          <p:cNvSpPr/>
          <p:nvPr/>
        </p:nvSpPr>
        <p:spPr>
          <a:xfrm>
            <a:off x="9652452" y="589529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DA96B48-9E65-4A00-B1FE-85572DF18E55}"/>
              </a:ext>
            </a:extLst>
          </p:cNvPr>
          <p:cNvSpPr/>
          <p:nvPr/>
        </p:nvSpPr>
        <p:spPr>
          <a:xfrm>
            <a:off x="10296812" y="5892979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612B222-D0B7-409C-8826-5638E45D2BFB}"/>
              </a:ext>
            </a:extLst>
          </p:cNvPr>
          <p:cNvSpPr txBox="1"/>
          <p:nvPr/>
        </p:nvSpPr>
        <p:spPr>
          <a:xfrm>
            <a:off x="9058329" y="587565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A[5]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10493CB-FE8C-4C51-AB01-3E35142EE128}"/>
              </a:ext>
            </a:extLst>
          </p:cNvPr>
          <p:cNvCxnSpPr>
            <a:stCxn id="93" idx="6"/>
            <a:endCxn id="94" idx="2"/>
          </p:cNvCxnSpPr>
          <p:nvPr/>
        </p:nvCxnSpPr>
        <p:spPr>
          <a:xfrm flipV="1">
            <a:off x="10038951" y="6086229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DC673A54-A03F-4989-8C92-70B2DAB4BDF7}"/>
              </a:ext>
            </a:extLst>
          </p:cNvPr>
          <p:cNvSpPr/>
          <p:nvPr/>
        </p:nvSpPr>
        <p:spPr>
          <a:xfrm>
            <a:off x="745637" y="5415783"/>
            <a:ext cx="5768282" cy="584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77B25839-A3ED-4723-BBC6-74B5C70F96D3}"/>
              </a:ext>
            </a:extLst>
          </p:cNvPr>
          <p:cNvSpPr/>
          <p:nvPr/>
        </p:nvSpPr>
        <p:spPr>
          <a:xfrm>
            <a:off x="954525" y="5458663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7093EE6-9E5F-4B55-8EBD-F7FB1D9D5291}"/>
              </a:ext>
            </a:extLst>
          </p:cNvPr>
          <p:cNvSpPr txBox="1"/>
          <p:nvPr/>
        </p:nvSpPr>
        <p:spPr>
          <a:xfrm>
            <a:off x="644229" y="508933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7B2A3DED-9D34-40EE-86F0-9545CAC7D903}"/>
              </a:ext>
            </a:extLst>
          </p:cNvPr>
          <p:cNvSpPr/>
          <p:nvPr/>
        </p:nvSpPr>
        <p:spPr>
          <a:xfrm>
            <a:off x="1474517" y="5454518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D14918A-FB8B-44A6-BB23-F4502F5DF82F}"/>
              </a:ext>
            </a:extLst>
          </p:cNvPr>
          <p:cNvSpPr/>
          <p:nvPr/>
        </p:nvSpPr>
        <p:spPr>
          <a:xfrm>
            <a:off x="2004669" y="5458663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57A7F913-6497-4E09-9160-BF96D2794CC0}"/>
              </a:ext>
            </a:extLst>
          </p:cNvPr>
          <p:cNvSpPr/>
          <p:nvPr/>
        </p:nvSpPr>
        <p:spPr>
          <a:xfrm>
            <a:off x="2572200" y="5454518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144F302C-646B-484E-A6DA-3E97AC69902D}"/>
              </a:ext>
            </a:extLst>
          </p:cNvPr>
          <p:cNvSpPr/>
          <p:nvPr/>
        </p:nvSpPr>
        <p:spPr>
          <a:xfrm>
            <a:off x="3147259" y="5454518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F5D024CC-4795-48B6-8B33-D0CD66712445}"/>
              </a:ext>
            </a:extLst>
          </p:cNvPr>
          <p:cNvSpPr/>
          <p:nvPr/>
        </p:nvSpPr>
        <p:spPr>
          <a:xfrm>
            <a:off x="3729142" y="5454518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D54495B9-F3D3-4CCA-B910-9B9956353488}"/>
              </a:ext>
            </a:extLst>
          </p:cNvPr>
          <p:cNvSpPr/>
          <p:nvPr/>
        </p:nvSpPr>
        <p:spPr>
          <a:xfrm>
            <a:off x="4337625" y="5450315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C4888483-9111-4DD0-A01A-9E5DC4B75153}"/>
              </a:ext>
            </a:extLst>
          </p:cNvPr>
          <p:cNvSpPr/>
          <p:nvPr/>
        </p:nvSpPr>
        <p:spPr>
          <a:xfrm>
            <a:off x="4907484" y="5450315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4DE3AF87-81C5-470B-A9B0-F3C9D9B61C07}"/>
              </a:ext>
            </a:extLst>
          </p:cNvPr>
          <p:cNvSpPr/>
          <p:nvPr/>
        </p:nvSpPr>
        <p:spPr>
          <a:xfrm>
            <a:off x="5466603" y="5450315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29B14756-03E8-47BB-954C-34C286CA299B}"/>
              </a:ext>
            </a:extLst>
          </p:cNvPr>
          <p:cNvSpPr/>
          <p:nvPr/>
        </p:nvSpPr>
        <p:spPr>
          <a:xfrm>
            <a:off x="6025703" y="5458663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61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078 0.0020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96296E-6 L -0.11967 0.0025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-0.16315 0.00208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-0.20977 0.00255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9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99" grpId="0" animBg="1"/>
      <p:bldP spid="99" grpId="1" animBg="1"/>
      <p:bldP spid="101" grpId="0" animBg="1"/>
      <p:bldP spid="101" grpId="1" animBg="1"/>
      <p:bldP spid="102" grpId="0" animBg="1"/>
      <p:bldP spid="102" grpId="1" animBg="1"/>
      <p:bldP spid="129" grpId="0" animBg="1"/>
      <p:bldP spid="129" grpId="1" animBg="1"/>
      <p:bldP spid="130" grpId="0" animBg="1"/>
      <p:bldP spid="131" grpId="0" animBg="1"/>
      <p:bldP spid="132" grpId="0" animBg="1"/>
      <p:bldP spid="135" grpId="0" animBg="1"/>
      <p:bldP spid="136" grpId="0" animBg="1"/>
      <p:bldP spid="1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A30309F-A592-460C-A377-B93BC58A6F49}"/>
              </a:ext>
            </a:extLst>
          </p:cNvPr>
          <p:cNvSpPr/>
          <p:nvPr/>
        </p:nvSpPr>
        <p:spPr>
          <a:xfrm>
            <a:off x="6467384" y="179971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DDFF9DE-7CCF-4E0D-A803-0B620A8C7501}"/>
              </a:ext>
            </a:extLst>
          </p:cNvPr>
          <p:cNvSpPr/>
          <p:nvPr/>
        </p:nvSpPr>
        <p:spPr>
          <a:xfrm>
            <a:off x="4185650" y="1092125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D2EE9B-FCEF-4226-AD85-DC2B6F743306}"/>
              </a:ext>
            </a:extLst>
          </p:cNvPr>
          <p:cNvSpPr/>
          <p:nvPr/>
        </p:nvSpPr>
        <p:spPr>
          <a:xfrm>
            <a:off x="8615966" y="1092124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11EBBB-8A61-42C2-859C-FAD26141BCDD}"/>
              </a:ext>
            </a:extLst>
          </p:cNvPr>
          <p:cNvSpPr/>
          <p:nvPr/>
        </p:nvSpPr>
        <p:spPr>
          <a:xfrm>
            <a:off x="5116549" y="2106930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BD8CCB0-00B4-4FAC-91DC-618F91507CE9}"/>
              </a:ext>
            </a:extLst>
          </p:cNvPr>
          <p:cNvSpPr/>
          <p:nvPr/>
        </p:nvSpPr>
        <p:spPr>
          <a:xfrm>
            <a:off x="8615966" y="2106093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90A338A-A878-4AFA-9719-508541A24CE4}"/>
              </a:ext>
            </a:extLst>
          </p:cNvPr>
          <p:cNvSpPr/>
          <p:nvPr/>
        </p:nvSpPr>
        <p:spPr>
          <a:xfrm>
            <a:off x="7070228" y="2103910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F387D61-E2D9-4D18-8E36-E7559ACFF8B0}"/>
              </a:ext>
            </a:extLst>
          </p:cNvPr>
          <p:cNvSpPr/>
          <p:nvPr/>
        </p:nvSpPr>
        <p:spPr>
          <a:xfrm>
            <a:off x="10434784" y="2103910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CCBB3AE-0266-4AE5-82AB-5BFFFFB3E6E2}"/>
              </a:ext>
            </a:extLst>
          </p:cNvPr>
          <p:cNvSpPr/>
          <p:nvPr/>
        </p:nvSpPr>
        <p:spPr>
          <a:xfrm>
            <a:off x="1823459" y="3507390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F3459A8-39C2-40F8-AA2B-4393375D8B81}"/>
              </a:ext>
            </a:extLst>
          </p:cNvPr>
          <p:cNvSpPr/>
          <p:nvPr/>
        </p:nvSpPr>
        <p:spPr>
          <a:xfrm>
            <a:off x="6095999" y="3491844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04E9DDB-A525-4DE7-AE5E-3DED0EF68A27}"/>
              </a:ext>
            </a:extLst>
          </p:cNvPr>
          <p:cNvSpPr/>
          <p:nvPr/>
        </p:nvSpPr>
        <p:spPr>
          <a:xfrm>
            <a:off x="9858860" y="3507389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3D82C9-4DDD-406A-83CD-17A74DF426D7}"/>
              </a:ext>
            </a:extLst>
          </p:cNvPr>
          <p:cNvSpPr/>
          <p:nvPr/>
        </p:nvSpPr>
        <p:spPr>
          <a:xfrm>
            <a:off x="2982010" y="2106930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EC6D6AC-DD7E-4332-AC28-EB286BA6E84C}"/>
              </a:ext>
            </a:extLst>
          </p:cNvPr>
          <p:cNvSpPr/>
          <p:nvPr/>
        </p:nvSpPr>
        <p:spPr>
          <a:xfrm>
            <a:off x="2635198" y="453829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F3748E8-24AD-4556-B741-FEFB93BFD13E}"/>
              </a:ext>
            </a:extLst>
          </p:cNvPr>
          <p:cNvSpPr/>
          <p:nvPr/>
        </p:nvSpPr>
        <p:spPr>
          <a:xfrm>
            <a:off x="8108268" y="3491844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B640667-13F1-434B-9891-9E0AF91F191E}"/>
              </a:ext>
            </a:extLst>
          </p:cNvPr>
          <p:cNvSpPr/>
          <p:nvPr/>
        </p:nvSpPr>
        <p:spPr>
          <a:xfrm>
            <a:off x="3433939" y="3509126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C18EA65-114A-486A-8866-9E39A74252F6}"/>
              </a:ext>
            </a:extLst>
          </p:cNvPr>
          <p:cNvSpPr/>
          <p:nvPr/>
        </p:nvSpPr>
        <p:spPr>
          <a:xfrm>
            <a:off x="4528750" y="349708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B70728B-94CC-4179-A13D-0D887E03EF05}"/>
              </a:ext>
            </a:extLst>
          </p:cNvPr>
          <p:cNvSpPr/>
          <p:nvPr/>
        </p:nvSpPr>
        <p:spPr>
          <a:xfrm>
            <a:off x="7090920" y="350912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C125503-2D7D-4FDF-B896-DFADA91230C4}"/>
              </a:ext>
            </a:extLst>
          </p:cNvPr>
          <p:cNvCxnSpPr>
            <a:stCxn id="2" idx="2"/>
            <a:endCxn id="3" idx="7"/>
          </p:cNvCxnSpPr>
          <p:nvPr/>
        </p:nvCxnSpPr>
        <p:spPr>
          <a:xfrm flipH="1">
            <a:off x="4515548" y="373221"/>
            <a:ext cx="1951836" cy="77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6240625-FCDD-4849-9F66-D0A367550FAC}"/>
              </a:ext>
            </a:extLst>
          </p:cNvPr>
          <p:cNvCxnSpPr>
            <a:stCxn id="3" idx="2"/>
            <a:endCxn id="12" idx="7"/>
          </p:cNvCxnSpPr>
          <p:nvPr/>
        </p:nvCxnSpPr>
        <p:spPr>
          <a:xfrm flipH="1">
            <a:off x="3311908" y="1285375"/>
            <a:ext cx="873742" cy="87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52C7F10-DB20-4130-A7A9-771E6B7F282D}"/>
              </a:ext>
            </a:extLst>
          </p:cNvPr>
          <p:cNvCxnSpPr>
            <a:stCxn id="12" idx="3"/>
            <a:endCxn id="9" idx="0"/>
          </p:cNvCxnSpPr>
          <p:nvPr/>
        </p:nvCxnSpPr>
        <p:spPr>
          <a:xfrm flipH="1">
            <a:off x="2016709" y="2436828"/>
            <a:ext cx="1021902" cy="10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6A82808-90BD-4BE9-A670-E68BBC50A3B2}"/>
              </a:ext>
            </a:extLst>
          </p:cNvPr>
          <p:cNvCxnSpPr>
            <a:cxnSpLocks/>
            <a:stCxn id="3" idx="6"/>
            <a:endCxn id="5" idx="0"/>
          </p:cNvCxnSpPr>
          <p:nvPr/>
        </p:nvCxnSpPr>
        <p:spPr>
          <a:xfrm>
            <a:off x="4572149" y="1285375"/>
            <a:ext cx="737650" cy="82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0F6413B-1FEA-49ED-BF20-86B303A0D199}"/>
              </a:ext>
            </a:extLst>
          </p:cNvPr>
          <p:cNvCxnSpPr>
            <a:stCxn id="12" idx="5"/>
            <a:endCxn id="15" idx="0"/>
          </p:cNvCxnSpPr>
          <p:nvPr/>
        </p:nvCxnSpPr>
        <p:spPr>
          <a:xfrm>
            <a:off x="3311908" y="2436828"/>
            <a:ext cx="315281" cy="107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264A43-A504-4F15-94E8-DE6A7AAC0521}"/>
              </a:ext>
            </a:extLst>
          </p:cNvPr>
          <p:cNvCxnSpPr>
            <a:stCxn id="15" idx="3"/>
            <a:endCxn id="13" idx="0"/>
          </p:cNvCxnSpPr>
          <p:nvPr/>
        </p:nvCxnSpPr>
        <p:spPr>
          <a:xfrm flipH="1">
            <a:off x="2828448" y="3839024"/>
            <a:ext cx="662092" cy="69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4567E20-0467-433F-A77F-AF360D589B3C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4722000" y="2436828"/>
            <a:ext cx="451150" cy="106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AB407E6-517D-49CA-B5AB-E48CD9B66CFB}"/>
              </a:ext>
            </a:extLst>
          </p:cNvPr>
          <p:cNvCxnSpPr>
            <a:stCxn id="2" idx="6"/>
            <a:endCxn id="4" idx="1"/>
          </p:cNvCxnSpPr>
          <p:nvPr/>
        </p:nvCxnSpPr>
        <p:spPr>
          <a:xfrm>
            <a:off x="6853883" y="373221"/>
            <a:ext cx="1818684" cy="77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12F013B-9597-4C4D-8503-202FD49A7344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7400126" y="1422022"/>
            <a:ext cx="1272441" cy="73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AC57C9E-3C54-4400-9A04-A5DD576B2D2A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8809216" y="1478623"/>
            <a:ext cx="0" cy="62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5FCA916-A6E4-4246-BBAB-CD66DF81A59C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8945864" y="1422022"/>
            <a:ext cx="1545521" cy="73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10B439C-6E77-4D45-A53C-196DD149163C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6425897" y="2433808"/>
            <a:ext cx="700932" cy="111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EF3B104-4251-421A-A924-7DB223BBCBB2}"/>
              </a:ext>
            </a:extLst>
          </p:cNvPr>
          <p:cNvCxnSpPr>
            <a:stCxn id="7" idx="4"/>
            <a:endCxn id="17" idx="0"/>
          </p:cNvCxnSpPr>
          <p:nvPr/>
        </p:nvCxnSpPr>
        <p:spPr>
          <a:xfrm>
            <a:off x="7263478" y="2490409"/>
            <a:ext cx="20692" cy="101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31C2BE-951B-4BF7-9912-8628FB0934E5}"/>
              </a:ext>
            </a:extLst>
          </p:cNvPr>
          <p:cNvCxnSpPr>
            <a:stCxn id="7" idx="5"/>
            <a:endCxn id="14" idx="1"/>
          </p:cNvCxnSpPr>
          <p:nvPr/>
        </p:nvCxnSpPr>
        <p:spPr>
          <a:xfrm>
            <a:off x="7400126" y="2433808"/>
            <a:ext cx="764743" cy="111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AC828C1-8268-4781-9FDB-F6574BB761F1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10052110" y="2433808"/>
            <a:ext cx="439275" cy="107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A5B3E468-5E68-4728-A7F5-60441ED4FB2A}"/>
              </a:ext>
            </a:extLst>
          </p:cNvPr>
          <p:cNvSpPr/>
          <p:nvPr/>
        </p:nvSpPr>
        <p:spPr>
          <a:xfrm>
            <a:off x="-3801" y="6161209"/>
            <a:ext cx="6523358" cy="532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040DA80-B4B8-44B6-805F-22DE2837D708}"/>
              </a:ext>
            </a:extLst>
          </p:cNvPr>
          <p:cNvSpPr/>
          <p:nvPr/>
        </p:nvSpPr>
        <p:spPr>
          <a:xfrm>
            <a:off x="14264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9CCACA1-2280-4CA3-8D34-6C159A4929B1}"/>
              </a:ext>
            </a:extLst>
          </p:cNvPr>
          <p:cNvSpPr/>
          <p:nvPr/>
        </p:nvSpPr>
        <p:spPr>
          <a:xfrm>
            <a:off x="418828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9A92DAA-B8F1-4410-AFEA-700EF5B810C2}"/>
              </a:ext>
            </a:extLst>
          </p:cNvPr>
          <p:cNvSpPr/>
          <p:nvPr/>
        </p:nvSpPr>
        <p:spPr>
          <a:xfrm>
            <a:off x="821082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907D730-B6BE-4731-B9E6-F4AF8178D9ED}"/>
              </a:ext>
            </a:extLst>
          </p:cNvPr>
          <p:cNvSpPr/>
          <p:nvPr/>
        </p:nvSpPr>
        <p:spPr>
          <a:xfrm>
            <a:off x="1225646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2D5A7FF-7B86-423B-95DF-D886CD141480}"/>
              </a:ext>
            </a:extLst>
          </p:cNvPr>
          <p:cNvSpPr/>
          <p:nvPr/>
        </p:nvSpPr>
        <p:spPr>
          <a:xfrm>
            <a:off x="1630210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110FB3A-29E1-4A26-9C8A-15C1D3694BDA}"/>
              </a:ext>
            </a:extLst>
          </p:cNvPr>
          <p:cNvSpPr/>
          <p:nvPr/>
        </p:nvSpPr>
        <p:spPr>
          <a:xfrm>
            <a:off x="2034774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9748DBF-8613-446D-9471-D53EAB9D6854}"/>
              </a:ext>
            </a:extLst>
          </p:cNvPr>
          <p:cNvSpPr/>
          <p:nvPr/>
        </p:nvSpPr>
        <p:spPr>
          <a:xfrm>
            <a:off x="2437028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58825D7-5265-4443-A52C-D0C049B8DD1D}"/>
              </a:ext>
            </a:extLst>
          </p:cNvPr>
          <p:cNvSpPr/>
          <p:nvPr/>
        </p:nvSpPr>
        <p:spPr>
          <a:xfrm>
            <a:off x="2841592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DD9567F-B0E2-4610-AB67-7C584033211B}"/>
              </a:ext>
            </a:extLst>
          </p:cNvPr>
          <p:cNvSpPr/>
          <p:nvPr/>
        </p:nvSpPr>
        <p:spPr>
          <a:xfrm>
            <a:off x="3240690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F349643-74B8-4CE1-A011-33E5AB64C6FC}"/>
              </a:ext>
            </a:extLst>
          </p:cNvPr>
          <p:cNvSpPr/>
          <p:nvPr/>
        </p:nvSpPr>
        <p:spPr>
          <a:xfrm>
            <a:off x="3645254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5AD9521-8629-4698-81C4-5A78BB1D9625}"/>
              </a:ext>
            </a:extLst>
          </p:cNvPr>
          <p:cNvSpPr/>
          <p:nvPr/>
        </p:nvSpPr>
        <p:spPr>
          <a:xfrm>
            <a:off x="4047508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04CDED3-0ED0-4831-BBDB-F9801A1E8A8A}"/>
              </a:ext>
            </a:extLst>
          </p:cNvPr>
          <p:cNvSpPr/>
          <p:nvPr/>
        </p:nvSpPr>
        <p:spPr>
          <a:xfrm>
            <a:off x="4452072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2C33FCB-49EE-4B54-BA26-410A0BA34FC1}"/>
              </a:ext>
            </a:extLst>
          </p:cNvPr>
          <p:cNvSpPr/>
          <p:nvPr/>
        </p:nvSpPr>
        <p:spPr>
          <a:xfrm>
            <a:off x="4856636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6B9E67A-01E8-4FC1-BD48-B36215D773E2}"/>
              </a:ext>
            </a:extLst>
          </p:cNvPr>
          <p:cNvSpPr/>
          <p:nvPr/>
        </p:nvSpPr>
        <p:spPr>
          <a:xfrm>
            <a:off x="5261200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62B1102-93E8-4C28-B03A-FA12849890F0}"/>
              </a:ext>
            </a:extLst>
          </p:cNvPr>
          <p:cNvSpPr/>
          <p:nvPr/>
        </p:nvSpPr>
        <p:spPr>
          <a:xfrm>
            <a:off x="5663454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757BE5-E2D8-497C-8D7D-2A733BD15258}"/>
              </a:ext>
            </a:extLst>
          </p:cNvPr>
          <p:cNvSpPr/>
          <p:nvPr/>
        </p:nvSpPr>
        <p:spPr>
          <a:xfrm>
            <a:off x="6068018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C07F9DA-AC75-4303-9C01-D496577A1B56}"/>
              </a:ext>
            </a:extLst>
          </p:cNvPr>
          <p:cNvSpPr txBox="1"/>
          <p:nvPr/>
        </p:nvSpPr>
        <p:spPr>
          <a:xfrm>
            <a:off x="6707815" y="4251417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Vector&lt; vector&lt;char&gt;&gt;  A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1F946054-1732-42BD-B330-6B8A1F72C79A}"/>
              </a:ext>
            </a:extLst>
          </p:cNvPr>
          <p:cNvSpPr/>
          <p:nvPr/>
        </p:nvSpPr>
        <p:spPr>
          <a:xfrm>
            <a:off x="7400313" y="475977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D1EE389-0806-4701-94C2-EB5A0FE0ABC6}"/>
              </a:ext>
            </a:extLst>
          </p:cNvPr>
          <p:cNvSpPr/>
          <p:nvPr/>
        </p:nvSpPr>
        <p:spPr>
          <a:xfrm>
            <a:off x="8044673" y="475745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07C1098-1A62-4DBF-9D35-9ECEB82B9A0E}"/>
              </a:ext>
            </a:extLst>
          </p:cNvPr>
          <p:cNvSpPr/>
          <p:nvPr/>
        </p:nvSpPr>
        <p:spPr>
          <a:xfrm>
            <a:off x="8699246" y="475745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ED8A15F-E861-45D7-AD6D-9708C063A469}"/>
              </a:ext>
            </a:extLst>
          </p:cNvPr>
          <p:cNvSpPr txBox="1"/>
          <p:nvPr/>
        </p:nvSpPr>
        <p:spPr>
          <a:xfrm>
            <a:off x="6806190" y="474012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A[0]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9142D13-8FF0-43AC-AEA9-A7E0A1B8CF24}"/>
              </a:ext>
            </a:extLst>
          </p:cNvPr>
          <p:cNvSpPr/>
          <p:nvPr/>
        </p:nvSpPr>
        <p:spPr>
          <a:xfrm>
            <a:off x="10112605" y="4783291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A93395A-8170-48C4-9FDC-5559BFE85EFC}"/>
              </a:ext>
            </a:extLst>
          </p:cNvPr>
          <p:cNvSpPr/>
          <p:nvPr/>
        </p:nvSpPr>
        <p:spPr>
          <a:xfrm>
            <a:off x="10756965" y="4780972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1EBF752-6E6D-40F2-A472-2CD380DDA70E}"/>
              </a:ext>
            </a:extLst>
          </p:cNvPr>
          <p:cNvSpPr/>
          <p:nvPr/>
        </p:nvSpPr>
        <p:spPr>
          <a:xfrm>
            <a:off x="11411538" y="4780971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B4F2CF5-9D0A-4E70-8574-CB8F13CA76A9}"/>
              </a:ext>
            </a:extLst>
          </p:cNvPr>
          <p:cNvSpPr txBox="1"/>
          <p:nvPr/>
        </p:nvSpPr>
        <p:spPr>
          <a:xfrm>
            <a:off x="9518482" y="476364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A[1]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29217F7-FE36-441C-A93D-AD6F941BD2F9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7786812" y="4950707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AAA2569-6AB3-49A4-9ED5-54406B945AE5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 flipV="1">
            <a:off x="8431172" y="4950706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F0301BE-97AA-4A0A-816F-500466695C20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 flipV="1">
            <a:off x="10499104" y="4974222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E32B86-FC80-47D0-9A7D-C2D17F220C04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 flipV="1">
            <a:off x="11143464" y="4974221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22661032-3C30-45D9-A4A5-90B6E3478F6C}"/>
              </a:ext>
            </a:extLst>
          </p:cNvPr>
          <p:cNvSpPr/>
          <p:nvPr/>
        </p:nvSpPr>
        <p:spPr>
          <a:xfrm>
            <a:off x="7386599" y="531948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47F5083-A1E1-46BE-BA30-70801571BEC3}"/>
              </a:ext>
            </a:extLst>
          </p:cNvPr>
          <p:cNvSpPr/>
          <p:nvPr/>
        </p:nvSpPr>
        <p:spPr>
          <a:xfrm>
            <a:off x="8030959" y="5317161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BECF304-DA78-4DB5-A8EA-696818EF5401}"/>
              </a:ext>
            </a:extLst>
          </p:cNvPr>
          <p:cNvSpPr/>
          <p:nvPr/>
        </p:nvSpPr>
        <p:spPr>
          <a:xfrm>
            <a:off x="8685532" y="531716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E1FAA27-933F-4C22-AA8F-B2453026AAE0}"/>
              </a:ext>
            </a:extLst>
          </p:cNvPr>
          <p:cNvSpPr txBox="1"/>
          <p:nvPr/>
        </p:nvSpPr>
        <p:spPr>
          <a:xfrm>
            <a:off x="6792476" y="529983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A[2]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EA03E63-8250-49AB-8F05-3D1BFEBFD056}"/>
              </a:ext>
            </a:extLst>
          </p:cNvPr>
          <p:cNvCxnSpPr>
            <a:stCxn id="63" idx="6"/>
            <a:endCxn id="64" idx="2"/>
          </p:cNvCxnSpPr>
          <p:nvPr/>
        </p:nvCxnSpPr>
        <p:spPr>
          <a:xfrm flipV="1">
            <a:off x="7773098" y="5510411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6D12FEC-E0A6-48C6-A322-AAA412013AA2}"/>
              </a:ext>
            </a:extLst>
          </p:cNvPr>
          <p:cNvCxnSpPr>
            <a:stCxn id="64" idx="6"/>
            <a:endCxn id="65" idx="2"/>
          </p:cNvCxnSpPr>
          <p:nvPr/>
        </p:nvCxnSpPr>
        <p:spPr>
          <a:xfrm flipV="1">
            <a:off x="8417458" y="5510410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128F697D-3702-449A-9F25-95A9353BA169}"/>
              </a:ext>
            </a:extLst>
          </p:cNvPr>
          <p:cNvSpPr/>
          <p:nvPr/>
        </p:nvSpPr>
        <p:spPr>
          <a:xfrm>
            <a:off x="9404284" y="5328302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48F00B4-0524-404F-A903-2670E77E4264}"/>
              </a:ext>
            </a:extLst>
          </p:cNvPr>
          <p:cNvCxnSpPr>
            <a:stCxn id="65" idx="6"/>
            <a:endCxn id="69" idx="2"/>
          </p:cNvCxnSpPr>
          <p:nvPr/>
        </p:nvCxnSpPr>
        <p:spPr>
          <a:xfrm>
            <a:off x="9072031" y="5510410"/>
            <a:ext cx="332253" cy="1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A903B1D-8A84-4466-8271-FCEBC64A95A7}"/>
              </a:ext>
            </a:extLst>
          </p:cNvPr>
          <p:cNvSpPr/>
          <p:nvPr/>
        </p:nvSpPr>
        <p:spPr>
          <a:xfrm>
            <a:off x="10499104" y="533699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C6FAF14-234C-41CF-B0DA-D5B36EDF45B7}"/>
              </a:ext>
            </a:extLst>
          </p:cNvPr>
          <p:cNvSpPr/>
          <p:nvPr/>
        </p:nvSpPr>
        <p:spPr>
          <a:xfrm>
            <a:off x="11143464" y="533467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170595C7-A87C-4CDD-AB35-E8877454E6DE}"/>
              </a:ext>
            </a:extLst>
          </p:cNvPr>
          <p:cNvSpPr/>
          <p:nvPr/>
        </p:nvSpPr>
        <p:spPr>
          <a:xfrm>
            <a:off x="11798037" y="533467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56D20AF-4385-4701-B56E-79E48FC0980E}"/>
              </a:ext>
            </a:extLst>
          </p:cNvPr>
          <p:cNvSpPr txBox="1"/>
          <p:nvPr/>
        </p:nvSpPr>
        <p:spPr>
          <a:xfrm>
            <a:off x="9904981" y="531735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A[3]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1A6020F-E4FF-48F7-AF40-4D9B4DEC32E9}"/>
              </a:ext>
            </a:extLst>
          </p:cNvPr>
          <p:cNvCxnSpPr>
            <a:stCxn id="71" idx="6"/>
            <a:endCxn id="72" idx="2"/>
          </p:cNvCxnSpPr>
          <p:nvPr/>
        </p:nvCxnSpPr>
        <p:spPr>
          <a:xfrm flipV="1">
            <a:off x="10885603" y="5527928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C0AF0FD-B216-4849-BDA7-0EFD113E2A2C}"/>
              </a:ext>
            </a:extLst>
          </p:cNvPr>
          <p:cNvCxnSpPr>
            <a:stCxn id="72" idx="6"/>
            <a:endCxn id="73" idx="2"/>
          </p:cNvCxnSpPr>
          <p:nvPr/>
        </p:nvCxnSpPr>
        <p:spPr>
          <a:xfrm flipV="1">
            <a:off x="11529963" y="5527927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E0B12941-B4FA-43F1-BA4F-EF41738C379C}"/>
              </a:ext>
            </a:extLst>
          </p:cNvPr>
          <p:cNvSpPr/>
          <p:nvPr/>
        </p:nvSpPr>
        <p:spPr>
          <a:xfrm>
            <a:off x="7392948" y="584686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285E5D5-1275-4229-BD7C-E9E888B603B0}"/>
              </a:ext>
            </a:extLst>
          </p:cNvPr>
          <p:cNvSpPr/>
          <p:nvPr/>
        </p:nvSpPr>
        <p:spPr>
          <a:xfrm>
            <a:off x="8037308" y="5844549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5C7A4E2-9B2C-4B2B-8B05-B71EF288B0F6}"/>
              </a:ext>
            </a:extLst>
          </p:cNvPr>
          <p:cNvSpPr txBox="1"/>
          <p:nvPr/>
        </p:nvSpPr>
        <p:spPr>
          <a:xfrm>
            <a:off x="6798825" y="582722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A[4]</a:t>
            </a:r>
            <a:endParaRPr lang="zh-CN" altLang="en-US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1901501-7DE5-42F5-BBA9-AB9D32F79E9A}"/>
              </a:ext>
            </a:extLst>
          </p:cNvPr>
          <p:cNvCxnSpPr>
            <a:stCxn id="77" idx="6"/>
            <a:endCxn id="78" idx="2"/>
          </p:cNvCxnSpPr>
          <p:nvPr/>
        </p:nvCxnSpPr>
        <p:spPr>
          <a:xfrm flipV="1">
            <a:off x="7779447" y="6037799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D981659-37A1-4E4F-8A27-CAB5D4FC8345}"/>
              </a:ext>
            </a:extLst>
          </p:cNvPr>
          <p:cNvSpPr/>
          <p:nvPr/>
        </p:nvSpPr>
        <p:spPr>
          <a:xfrm>
            <a:off x="7386599" y="643128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2944DD5-6E4D-434E-A2B7-CC4245872CF1}"/>
              </a:ext>
            </a:extLst>
          </p:cNvPr>
          <p:cNvSpPr/>
          <p:nvPr/>
        </p:nvSpPr>
        <p:spPr>
          <a:xfrm>
            <a:off x="8030959" y="642896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5AB2ACD-CF8C-4673-8AEE-DBB3C266D9D8}"/>
              </a:ext>
            </a:extLst>
          </p:cNvPr>
          <p:cNvSpPr/>
          <p:nvPr/>
        </p:nvSpPr>
        <p:spPr>
          <a:xfrm>
            <a:off x="8685532" y="64289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1714C83-303C-4861-8788-D4713302CC3D}"/>
              </a:ext>
            </a:extLst>
          </p:cNvPr>
          <p:cNvSpPr txBox="1"/>
          <p:nvPr/>
        </p:nvSpPr>
        <p:spPr>
          <a:xfrm>
            <a:off x="6792476" y="641163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A[6]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6C3A820-4AA1-4745-8556-9061516C5986}"/>
              </a:ext>
            </a:extLst>
          </p:cNvPr>
          <p:cNvCxnSpPr>
            <a:stCxn id="81" idx="6"/>
            <a:endCxn id="82" idx="2"/>
          </p:cNvCxnSpPr>
          <p:nvPr/>
        </p:nvCxnSpPr>
        <p:spPr>
          <a:xfrm flipV="1">
            <a:off x="7773098" y="6622217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DC3A60-015E-4904-9B52-4AB4D6F0D38C}"/>
              </a:ext>
            </a:extLst>
          </p:cNvPr>
          <p:cNvCxnSpPr>
            <a:stCxn id="82" idx="6"/>
            <a:endCxn id="83" idx="2"/>
          </p:cNvCxnSpPr>
          <p:nvPr/>
        </p:nvCxnSpPr>
        <p:spPr>
          <a:xfrm flipV="1">
            <a:off x="8417458" y="6622216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21C5F7CC-57ED-406E-AA31-F449F26C1C92}"/>
              </a:ext>
            </a:extLst>
          </p:cNvPr>
          <p:cNvSpPr/>
          <p:nvPr/>
        </p:nvSpPr>
        <p:spPr>
          <a:xfrm>
            <a:off x="9404716" y="644247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D2B47B6-B283-406C-AF30-E08A88E6117A}"/>
              </a:ext>
            </a:extLst>
          </p:cNvPr>
          <p:cNvCxnSpPr>
            <a:endCxn id="87" idx="2"/>
          </p:cNvCxnSpPr>
          <p:nvPr/>
        </p:nvCxnSpPr>
        <p:spPr>
          <a:xfrm>
            <a:off x="9072463" y="6624585"/>
            <a:ext cx="332253" cy="1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AF89FD1A-3B4C-43C8-B75F-FCFD849751B3}"/>
              </a:ext>
            </a:extLst>
          </p:cNvPr>
          <p:cNvSpPr/>
          <p:nvPr/>
        </p:nvSpPr>
        <p:spPr>
          <a:xfrm>
            <a:off x="10517164" y="6434473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FD63BA49-CEA2-41FE-AF1A-7636AF455A7A}"/>
              </a:ext>
            </a:extLst>
          </p:cNvPr>
          <p:cNvSpPr/>
          <p:nvPr/>
        </p:nvSpPr>
        <p:spPr>
          <a:xfrm>
            <a:off x="11161524" y="6432154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D77D6A2-D33C-4309-82B7-2B5B886DFA37}"/>
              </a:ext>
            </a:extLst>
          </p:cNvPr>
          <p:cNvSpPr txBox="1"/>
          <p:nvPr/>
        </p:nvSpPr>
        <p:spPr>
          <a:xfrm>
            <a:off x="9923041" y="641482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A[7]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3067D23-AE56-46CA-8EDD-001D749400B1}"/>
              </a:ext>
            </a:extLst>
          </p:cNvPr>
          <p:cNvCxnSpPr>
            <a:stCxn id="89" idx="6"/>
            <a:endCxn id="90" idx="2"/>
          </p:cNvCxnSpPr>
          <p:nvPr/>
        </p:nvCxnSpPr>
        <p:spPr>
          <a:xfrm flipV="1">
            <a:off x="10903663" y="6625404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46039178-0F6E-4DCA-93F5-D41F513B8859}"/>
              </a:ext>
            </a:extLst>
          </p:cNvPr>
          <p:cNvSpPr/>
          <p:nvPr/>
        </p:nvSpPr>
        <p:spPr>
          <a:xfrm>
            <a:off x="9652452" y="589529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AC5E4B54-DA5F-462E-B8B9-8E59513020DA}"/>
              </a:ext>
            </a:extLst>
          </p:cNvPr>
          <p:cNvSpPr/>
          <p:nvPr/>
        </p:nvSpPr>
        <p:spPr>
          <a:xfrm>
            <a:off x="10296812" y="5892979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A03B4A8-9784-4111-92CA-DDF6430866BA}"/>
              </a:ext>
            </a:extLst>
          </p:cNvPr>
          <p:cNvSpPr txBox="1"/>
          <p:nvPr/>
        </p:nvSpPr>
        <p:spPr>
          <a:xfrm>
            <a:off x="9058329" y="587565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A[5]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EA00FBF-A674-4082-B3B8-44A0C05267AD}"/>
              </a:ext>
            </a:extLst>
          </p:cNvPr>
          <p:cNvCxnSpPr>
            <a:stCxn id="93" idx="6"/>
            <a:endCxn id="94" idx="2"/>
          </p:cNvCxnSpPr>
          <p:nvPr/>
        </p:nvCxnSpPr>
        <p:spPr>
          <a:xfrm flipV="1">
            <a:off x="10038951" y="6086229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51BB294-EB1F-4CDE-8D60-50C83555130F}"/>
              </a:ext>
            </a:extLst>
          </p:cNvPr>
          <p:cNvSpPr/>
          <p:nvPr/>
        </p:nvSpPr>
        <p:spPr>
          <a:xfrm>
            <a:off x="745637" y="5425943"/>
            <a:ext cx="5768282" cy="584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445CAC3-5381-4A31-A342-75AE007DBB15}"/>
              </a:ext>
            </a:extLst>
          </p:cNvPr>
          <p:cNvSpPr txBox="1"/>
          <p:nvPr/>
        </p:nvSpPr>
        <p:spPr>
          <a:xfrm>
            <a:off x="644229" y="508933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AB98BDE0-953A-480A-875E-FC9A66C92073}"/>
              </a:ext>
            </a:extLst>
          </p:cNvPr>
          <p:cNvSpPr/>
          <p:nvPr/>
        </p:nvSpPr>
        <p:spPr>
          <a:xfrm>
            <a:off x="95132" y="5472035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3387EE0E-A1AD-443F-854C-32A1CE3747BE}"/>
              </a:ext>
            </a:extLst>
          </p:cNvPr>
          <p:cNvSpPr/>
          <p:nvPr/>
        </p:nvSpPr>
        <p:spPr>
          <a:xfrm>
            <a:off x="932219" y="5476238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CFBDD38E-7CEF-4378-865A-D33ACA227806}"/>
              </a:ext>
            </a:extLst>
          </p:cNvPr>
          <p:cNvSpPr/>
          <p:nvPr/>
        </p:nvSpPr>
        <p:spPr>
          <a:xfrm>
            <a:off x="1463302" y="5476238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356A3C8-5444-41A8-84D1-AA290A590728}"/>
              </a:ext>
            </a:extLst>
          </p:cNvPr>
          <p:cNvSpPr/>
          <p:nvPr/>
        </p:nvSpPr>
        <p:spPr>
          <a:xfrm>
            <a:off x="2041305" y="5472035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96B51B1D-C617-47C5-90C9-CEC068B8CD73}"/>
              </a:ext>
            </a:extLst>
          </p:cNvPr>
          <p:cNvSpPr/>
          <p:nvPr/>
        </p:nvSpPr>
        <p:spPr>
          <a:xfrm>
            <a:off x="2641644" y="5472035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12D2A8B-4CAC-4F63-A4DC-BF87876D54F4}"/>
              </a:ext>
            </a:extLst>
          </p:cNvPr>
          <p:cNvSpPr/>
          <p:nvPr/>
        </p:nvSpPr>
        <p:spPr>
          <a:xfrm>
            <a:off x="3221083" y="5472035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6B65634-D4B8-45E4-8C5C-053AB38AE1D2}"/>
              </a:ext>
            </a:extLst>
          </p:cNvPr>
          <p:cNvSpPr/>
          <p:nvPr/>
        </p:nvSpPr>
        <p:spPr>
          <a:xfrm>
            <a:off x="3780183" y="5480383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5125C15C-ECB3-4095-A847-485C5D1A32CE}"/>
              </a:ext>
            </a:extLst>
          </p:cNvPr>
          <p:cNvSpPr/>
          <p:nvPr/>
        </p:nvSpPr>
        <p:spPr>
          <a:xfrm>
            <a:off x="4339283" y="5480383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A79CE2F1-0228-404D-A16E-8C564D45B391}"/>
              </a:ext>
            </a:extLst>
          </p:cNvPr>
          <p:cNvSpPr/>
          <p:nvPr/>
        </p:nvSpPr>
        <p:spPr>
          <a:xfrm>
            <a:off x="4908803" y="5480383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C2462763-5891-4CB7-BBBB-71B317B4F8B4}"/>
              </a:ext>
            </a:extLst>
          </p:cNvPr>
          <p:cNvSpPr/>
          <p:nvPr/>
        </p:nvSpPr>
        <p:spPr>
          <a:xfrm>
            <a:off x="5479476" y="5472035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FAF35F80-357F-415F-ADB1-198A26C91733}"/>
              </a:ext>
            </a:extLst>
          </p:cNvPr>
          <p:cNvSpPr/>
          <p:nvPr/>
        </p:nvSpPr>
        <p:spPr>
          <a:xfrm>
            <a:off x="6027724" y="5483554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38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692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-0.11276 -0.000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-0.16029 7.40741E-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103" grpId="0" animBg="1"/>
      <p:bldP spid="104" grpId="0" animBg="1"/>
      <p:bldP spid="105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A30309F-A592-460C-A377-B93BC58A6F49}"/>
              </a:ext>
            </a:extLst>
          </p:cNvPr>
          <p:cNvSpPr/>
          <p:nvPr/>
        </p:nvSpPr>
        <p:spPr>
          <a:xfrm>
            <a:off x="6467384" y="179971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DDFF9DE-7CCF-4E0D-A803-0B620A8C7501}"/>
              </a:ext>
            </a:extLst>
          </p:cNvPr>
          <p:cNvSpPr/>
          <p:nvPr/>
        </p:nvSpPr>
        <p:spPr>
          <a:xfrm>
            <a:off x="4185650" y="1092125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D2EE9B-FCEF-4226-AD85-DC2B6F743306}"/>
              </a:ext>
            </a:extLst>
          </p:cNvPr>
          <p:cNvSpPr/>
          <p:nvPr/>
        </p:nvSpPr>
        <p:spPr>
          <a:xfrm>
            <a:off x="8615966" y="1092124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11EBBB-8A61-42C2-859C-FAD26141BCDD}"/>
              </a:ext>
            </a:extLst>
          </p:cNvPr>
          <p:cNvSpPr/>
          <p:nvPr/>
        </p:nvSpPr>
        <p:spPr>
          <a:xfrm>
            <a:off x="5116549" y="2106930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BD8CCB0-00B4-4FAC-91DC-618F91507CE9}"/>
              </a:ext>
            </a:extLst>
          </p:cNvPr>
          <p:cNvSpPr/>
          <p:nvPr/>
        </p:nvSpPr>
        <p:spPr>
          <a:xfrm>
            <a:off x="8615966" y="2106093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90A338A-A878-4AFA-9719-508541A24CE4}"/>
              </a:ext>
            </a:extLst>
          </p:cNvPr>
          <p:cNvSpPr/>
          <p:nvPr/>
        </p:nvSpPr>
        <p:spPr>
          <a:xfrm>
            <a:off x="7070228" y="2103910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F387D61-E2D9-4D18-8E36-E7559ACFF8B0}"/>
              </a:ext>
            </a:extLst>
          </p:cNvPr>
          <p:cNvSpPr/>
          <p:nvPr/>
        </p:nvSpPr>
        <p:spPr>
          <a:xfrm>
            <a:off x="10434784" y="2103910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CCBB3AE-0266-4AE5-82AB-5BFFFFB3E6E2}"/>
              </a:ext>
            </a:extLst>
          </p:cNvPr>
          <p:cNvSpPr/>
          <p:nvPr/>
        </p:nvSpPr>
        <p:spPr>
          <a:xfrm>
            <a:off x="1823459" y="3507390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F3459A8-39C2-40F8-AA2B-4393375D8B81}"/>
              </a:ext>
            </a:extLst>
          </p:cNvPr>
          <p:cNvSpPr/>
          <p:nvPr/>
        </p:nvSpPr>
        <p:spPr>
          <a:xfrm>
            <a:off x="6095999" y="3491844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04E9DDB-A525-4DE7-AE5E-3DED0EF68A27}"/>
              </a:ext>
            </a:extLst>
          </p:cNvPr>
          <p:cNvSpPr/>
          <p:nvPr/>
        </p:nvSpPr>
        <p:spPr>
          <a:xfrm>
            <a:off x="9858860" y="3507389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3D82C9-4DDD-406A-83CD-17A74DF426D7}"/>
              </a:ext>
            </a:extLst>
          </p:cNvPr>
          <p:cNvSpPr/>
          <p:nvPr/>
        </p:nvSpPr>
        <p:spPr>
          <a:xfrm>
            <a:off x="2982010" y="2106930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EC6D6AC-DD7E-4332-AC28-EB286BA6E84C}"/>
              </a:ext>
            </a:extLst>
          </p:cNvPr>
          <p:cNvSpPr/>
          <p:nvPr/>
        </p:nvSpPr>
        <p:spPr>
          <a:xfrm>
            <a:off x="2635198" y="453829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F3748E8-24AD-4556-B741-FEFB93BFD13E}"/>
              </a:ext>
            </a:extLst>
          </p:cNvPr>
          <p:cNvSpPr/>
          <p:nvPr/>
        </p:nvSpPr>
        <p:spPr>
          <a:xfrm>
            <a:off x="8108268" y="3491844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B640667-13F1-434B-9891-9E0AF91F191E}"/>
              </a:ext>
            </a:extLst>
          </p:cNvPr>
          <p:cNvSpPr/>
          <p:nvPr/>
        </p:nvSpPr>
        <p:spPr>
          <a:xfrm>
            <a:off x="3433939" y="3509126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C18EA65-114A-486A-8866-9E39A74252F6}"/>
              </a:ext>
            </a:extLst>
          </p:cNvPr>
          <p:cNvSpPr/>
          <p:nvPr/>
        </p:nvSpPr>
        <p:spPr>
          <a:xfrm>
            <a:off x="4528750" y="3497080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B70728B-94CC-4179-A13D-0D887E03EF05}"/>
              </a:ext>
            </a:extLst>
          </p:cNvPr>
          <p:cNvSpPr/>
          <p:nvPr/>
        </p:nvSpPr>
        <p:spPr>
          <a:xfrm>
            <a:off x="7090920" y="3509126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C125503-2D7D-4FDF-B896-DFADA91230C4}"/>
              </a:ext>
            </a:extLst>
          </p:cNvPr>
          <p:cNvCxnSpPr>
            <a:stCxn id="2" idx="2"/>
            <a:endCxn id="3" idx="7"/>
          </p:cNvCxnSpPr>
          <p:nvPr/>
        </p:nvCxnSpPr>
        <p:spPr>
          <a:xfrm flipH="1">
            <a:off x="4515548" y="373221"/>
            <a:ext cx="1951836" cy="77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6240625-FCDD-4849-9F66-D0A367550FAC}"/>
              </a:ext>
            </a:extLst>
          </p:cNvPr>
          <p:cNvCxnSpPr>
            <a:stCxn id="3" idx="2"/>
            <a:endCxn id="12" idx="7"/>
          </p:cNvCxnSpPr>
          <p:nvPr/>
        </p:nvCxnSpPr>
        <p:spPr>
          <a:xfrm flipH="1">
            <a:off x="3311908" y="1285375"/>
            <a:ext cx="873742" cy="87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52C7F10-DB20-4130-A7A9-771E6B7F282D}"/>
              </a:ext>
            </a:extLst>
          </p:cNvPr>
          <p:cNvCxnSpPr>
            <a:stCxn id="12" idx="3"/>
            <a:endCxn id="9" idx="0"/>
          </p:cNvCxnSpPr>
          <p:nvPr/>
        </p:nvCxnSpPr>
        <p:spPr>
          <a:xfrm flipH="1">
            <a:off x="2016709" y="2436828"/>
            <a:ext cx="1021902" cy="10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6A82808-90BD-4BE9-A670-E68BBC50A3B2}"/>
              </a:ext>
            </a:extLst>
          </p:cNvPr>
          <p:cNvCxnSpPr>
            <a:cxnSpLocks/>
            <a:stCxn id="3" idx="6"/>
            <a:endCxn id="5" idx="0"/>
          </p:cNvCxnSpPr>
          <p:nvPr/>
        </p:nvCxnSpPr>
        <p:spPr>
          <a:xfrm>
            <a:off x="4572149" y="1285375"/>
            <a:ext cx="737650" cy="82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0F6413B-1FEA-49ED-BF20-86B303A0D199}"/>
              </a:ext>
            </a:extLst>
          </p:cNvPr>
          <p:cNvCxnSpPr>
            <a:stCxn id="12" idx="5"/>
            <a:endCxn id="15" idx="0"/>
          </p:cNvCxnSpPr>
          <p:nvPr/>
        </p:nvCxnSpPr>
        <p:spPr>
          <a:xfrm>
            <a:off x="3311908" y="2436828"/>
            <a:ext cx="315281" cy="107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264A43-A504-4F15-94E8-DE6A7AAC0521}"/>
              </a:ext>
            </a:extLst>
          </p:cNvPr>
          <p:cNvCxnSpPr>
            <a:stCxn id="15" idx="3"/>
            <a:endCxn id="13" idx="0"/>
          </p:cNvCxnSpPr>
          <p:nvPr/>
        </p:nvCxnSpPr>
        <p:spPr>
          <a:xfrm flipH="1">
            <a:off x="2828448" y="3839024"/>
            <a:ext cx="662092" cy="69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4567E20-0467-433F-A77F-AF360D589B3C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4722000" y="2436828"/>
            <a:ext cx="451150" cy="106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AB407E6-517D-49CA-B5AB-E48CD9B66CFB}"/>
              </a:ext>
            </a:extLst>
          </p:cNvPr>
          <p:cNvCxnSpPr>
            <a:stCxn id="2" idx="6"/>
            <a:endCxn id="4" idx="1"/>
          </p:cNvCxnSpPr>
          <p:nvPr/>
        </p:nvCxnSpPr>
        <p:spPr>
          <a:xfrm>
            <a:off x="6853883" y="373221"/>
            <a:ext cx="1818684" cy="77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12F013B-9597-4C4D-8503-202FD49A7344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7400126" y="1422022"/>
            <a:ext cx="1272441" cy="73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AC57C9E-3C54-4400-9A04-A5DD576B2D2A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8809216" y="1478623"/>
            <a:ext cx="0" cy="62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5FCA916-A6E4-4246-BBAB-CD66DF81A59C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8945864" y="1422022"/>
            <a:ext cx="1545521" cy="73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10B439C-6E77-4D45-A53C-196DD149163C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6425897" y="2433808"/>
            <a:ext cx="700932" cy="111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EF3B104-4251-421A-A924-7DB223BBCBB2}"/>
              </a:ext>
            </a:extLst>
          </p:cNvPr>
          <p:cNvCxnSpPr>
            <a:stCxn id="7" idx="4"/>
            <a:endCxn id="17" idx="0"/>
          </p:cNvCxnSpPr>
          <p:nvPr/>
        </p:nvCxnSpPr>
        <p:spPr>
          <a:xfrm>
            <a:off x="7263478" y="2490409"/>
            <a:ext cx="20692" cy="101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31C2BE-951B-4BF7-9912-8628FB0934E5}"/>
              </a:ext>
            </a:extLst>
          </p:cNvPr>
          <p:cNvCxnSpPr>
            <a:stCxn id="7" idx="5"/>
            <a:endCxn id="14" idx="1"/>
          </p:cNvCxnSpPr>
          <p:nvPr/>
        </p:nvCxnSpPr>
        <p:spPr>
          <a:xfrm>
            <a:off x="7400126" y="2433808"/>
            <a:ext cx="764743" cy="111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AC828C1-8268-4781-9FDB-F6574BB761F1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10052110" y="2433808"/>
            <a:ext cx="439275" cy="107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A5B3E468-5E68-4728-A7F5-60441ED4FB2A}"/>
              </a:ext>
            </a:extLst>
          </p:cNvPr>
          <p:cNvSpPr/>
          <p:nvPr/>
        </p:nvSpPr>
        <p:spPr>
          <a:xfrm>
            <a:off x="-3801" y="6161209"/>
            <a:ext cx="6523358" cy="532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040DA80-B4B8-44B6-805F-22DE2837D708}"/>
              </a:ext>
            </a:extLst>
          </p:cNvPr>
          <p:cNvSpPr/>
          <p:nvPr/>
        </p:nvSpPr>
        <p:spPr>
          <a:xfrm>
            <a:off x="14264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9CCACA1-2280-4CA3-8D34-6C159A4929B1}"/>
              </a:ext>
            </a:extLst>
          </p:cNvPr>
          <p:cNvSpPr/>
          <p:nvPr/>
        </p:nvSpPr>
        <p:spPr>
          <a:xfrm>
            <a:off x="418828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9A92DAA-B8F1-4410-AFEA-700EF5B810C2}"/>
              </a:ext>
            </a:extLst>
          </p:cNvPr>
          <p:cNvSpPr/>
          <p:nvPr/>
        </p:nvSpPr>
        <p:spPr>
          <a:xfrm>
            <a:off x="821082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907D730-B6BE-4731-B9E6-F4AF8178D9ED}"/>
              </a:ext>
            </a:extLst>
          </p:cNvPr>
          <p:cNvSpPr/>
          <p:nvPr/>
        </p:nvSpPr>
        <p:spPr>
          <a:xfrm>
            <a:off x="1225646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2D5A7FF-7B86-423B-95DF-D886CD141480}"/>
              </a:ext>
            </a:extLst>
          </p:cNvPr>
          <p:cNvSpPr/>
          <p:nvPr/>
        </p:nvSpPr>
        <p:spPr>
          <a:xfrm>
            <a:off x="1630210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110FB3A-29E1-4A26-9C8A-15C1D3694BDA}"/>
              </a:ext>
            </a:extLst>
          </p:cNvPr>
          <p:cNvSpPr/>
          <p:nvPr/>
        </p:nvSpPr>
        <p:spPr>
          <a:xfrm>
            <a:off x="2034774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9748DBF-8613-446D-9471-D53EAB9D6854}"/>
              </a:ext>
            </a:extLst>
          </p:cNvPr>
          <p:cNvSpPr/>
          <p:nvPr/>
        </p:nvSpPr>
        <p:spPr>
          <a:xfrm>
            <a:off x="2437028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58825D7-5265-4443-A52C-D0C049B8DD1D}"/>
              </a:ext>
            </a:extLst>
          </p:cNvPr>
          <p:cNvSpPr/>
          <p:nvPr/>
        </p:nvSpPr>
        <p:spPr>
          <a:xfrm>
            <a:off x="2841592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DD9567F-B0E2-4610-AB67-7C584033211B}"/>
              </a:ext>
            </a:extLst>
          </p:cNvPr>
          <p:cNvSpPr/>
          <p:nvPr/>
        </p:nvSpPr>
        <p:spPr>
          <a:xfrm>
            <a:off x="3240690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F349643-74B8-4CE1-A011-33E5AB64C6FC}"/>
              </a:ext>
            </a:extLst>
          </p:cNvPr>
          <p:cNvSpPr/>
          <p:nvPr/>
        </p:nvSpPr>
        <p:spPr>
          <a:xfrm>
            <a:off x="3645254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5AD9521-8629-4698-81C4-5A78BB1D9625}"/>
              </a:ext>
            </a:extLst>
          </p:cNvPr>
          <p:cNvSpPr/>
          <p:nvPr/>
        </p:nvSpPr>
        <p:spPr>
          <a:xfrm>
            <a:off x="4047508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04CDED3-0ED0-4831-BBDB-F9801A1E8A8A}"/>
              </a:ext>
            </a:extLst>
          </p:cNvPr>
          <p:cNvSpPr/>
          <p:nvPr/>
        </p:nvSpPr>
        <p:spPr>
          <a:xfrm>
            <a:off x="4452072" y="62342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2C33FCB-49EE-4B54-BA26-410A0BA34FC1}"/>
              </a:ext>
            </a:extLst>
          </p:cNvPr>
          <p:cNvSpPr/>
          <p:nvPr/>
        </p:nvSpPr>
        <p:spPr>
          <a:xfrm>
            <a:off x="4856636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6B9E67A-01E8-4FC1-BD48-B36215D773E2}"/>
              </a:ext>
            </a:extLst>
          </p:cNvPr>
          <p:cNvSpPr/>
          <p:nvPr/>
        </p:nvSpPr>
        <p:spPr>
          <a:xfrm>
            <a:off x="5261200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62B1102-93E8-4C28-B03A-FA12849890F0}"/>
              </a:ext>
            </a:extLst>
          </p:cNvPr>
          <p:cNvSpPr/>
          <p:nvPr/>
        </p:nvSpPr>
        <p:spPr>
          <a:xfrm>
            <a:off x="5663454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757BE5-E2D8-497C-8D7D-2A733BD15258}"/>
              </a:ext>
            </a:extLst>
          </p:cNvPr>
          <p:cNvSpPr/>
          <p:nvPr/>
        </p:nvSpPr>
        <p:spPr>
          <a:xfrm>
            <a:off x="6068018" y="623104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C07F9DA-AC75-4303-9C01-D496577A1B56}"/>
              </a:ext>
            </a:extLst>
          </p:cNvPr>
          <p:cNvSpPr txBox="1"/>
          <p:nvPr/>
        </p:nvSpPr>
        <p:spPr>
          <a:xfrm>
            <a:off x="6707815" y="4251417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Vector&lt; vector&lt;char&gt;&gt;  A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1F946054-1732-42BD-B330-6B8A1F72C79A}"/>
              </a:ext>
            </a:extLst>
          </p:cNvPr>
          <p:cNvSpPr/>
          <p:nvPr/>
        </p:nvSpPr>
        <p:spPr>
          <a:xfrm>
            <a:off x="7400313" y="475977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D1EE389-0806-4701-94C2-EB5A0FE0ABC6}"/>
              </a:ext>
            </a:extLst>
          </p:cNvPr>
          <p:cNvSpPr/>
          <p:nvPr/>
        </p:nvSpPr>
        <p:spPr>
          <a:xfrm>
            <a:off x="8044673" y="475745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07C1098-1A62-4DBF-9D35-9ECEB82B9A0E}"/>
              </a:ext>
            </a:extLst>
          </p:cNvPr>
          <p:cNvSpPr/>
          <p:nvPr/>
        </p:nvSpPr>
        <p:spPr>
          <a:xfrm>
            <a:off x="8699246" y="475745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ED8A15F-E861-45D7-AD6D-9708C063A469}"/>
              </a:ext>
            </a:extLst>
          </p:cNvPr>
          <p:cNvSpPr txBox="1"/>
          <p:nvPr/>
        </p:nvSpPr>
        <p:spPr>
          <a:xfrm>
            <a:off x="6806190" y="474012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A[0]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9142D13-8FF0-43AC-AEA9-A7E0A1B8CF24}"/>
              </a:ext>
            </a:extLst>
          </p:cNvPr>
          <p:cNvSpPr/>
          <p:nvPr/>
        </p:nvSpPr>
        <p:spPr>
          <a:xfrm>
            <a:off x="10112605" y="4783291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A93395A-8170-48C4-9FDC-5559BFE85EFC}"/>
              </a:ext>
            </a:extLst>
          </p:cNvPr>
          <p:cNvSpPr/>
          <p:nvPr/>
        </p:nvSpPr>
        <p:spPr>
          <a:xfrm>
            <a:off x="10756965" y="4780972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1EBF752-6E6D-40F2-A472-2CD380DDA70E}"/>
              </a:ext>
            </a:extLst>
          </p:cNvPr>
          <p:cNvSpPr/>
          <p:nvPr/>
        </p:nvSpPr>
        <p:spPr>
          <a:xfrm>
            <a:off x="11411538" y="4780971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B4F2CF5-9D0A-4E70-8574-CB8F13CA76A9}"/>
              </a:ext>
            </a:extLst>
          </p:cNvPr>
          <p:cNvSpPr txBox="1"/>
          <p:nvPr/>
        </p:nvSpPr>
        <p:spPr>
          <a:xfrm>
            <a:off x="9518482" y="476364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A[1]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29217F7-FE36-441C-A93D-AD6F941BD2F9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7786812" y="4950707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AAA2569-6AB3-49A4-9ED5-54406B945AE5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 flipV="1">
            <a:off x="8431172" y="4950706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F0301BE-97AA-4A0A-816F-500466695C20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 flipV="1">
            <a:off x="10499104" y="4974222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E32B86-FC80-47D0-9A7D-C2D17F220C04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 flipV="1">
            <a:off x="11143464" y="4974221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22661032-3C30-45D9-A4A5-90B6E3478F6C}"/>
              </a:ext>
            </a:extLst>
          </p:cNvPr>
          <p:cNvSpPr/>
          <p:nvPr/>
        </p:nvSpPr>
        <p:spPr>
          <a:xfrm>
            <a:off x="7386599" y="531948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47F5083-A1E1-46BE-BA30-70801571BEC3}"/>
              </a:ext>
            </a:extLst>
          </p:cNvPr>
          <p:cNvSpPr/>
          <p:nvPr/>
        </p:nvSpPr>
        <p:spPr>
          <a:xfrm>
            <a:off x="8030959" y="5317161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BECF304-DA78-4DB5-A8EA-696818EF5401}"/>
              </a:ext>
            </a:extLst>
          </p:cNvPr>
          <p:cNvSpPr/>
          <p:nvPr/>
        </p:nvSpPr>
        <p:spPr>
          <a:xfrm>
            <a:off x="8685532" y="5317160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E1FAA27-933F-4C22-AA8F-B2453026AAE0}"/>
              </a:ext>
            </a:extLst>
          </p:cNvPr>
          <p:cNvSpPr txBox="1"/>
          <p:nvPr/>
        </p:nvSpPr>
        <p:spPr>
          <a:xfrm>
            <a:off x="6792476" y="529983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A[2]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EA03E63-8250-49AB-8F05-3D1BFEBFD056}"/>
              </a:ext>
            </a:extLst>
          </p:cNvPr>
          <p:cNvCxnSpPr>
            <a:stCxn id="63" idx="6"/>
            <a:endCxn id="64" idx="2"/>
          </p:cNvCxnSpPr>
          <p:nvPr/>
        </p:nvCxnSpPr>
        <p:spPr>
          <a:xfrm flipV="1">
            <a:off x="7773098" y="5510411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6D12FEC-E0A6-48C6-A322-AAA412013AA2}"/>
              </a:ext>
            </a:extLst>
          </p:cNvPr>
          <p:cNvCxnSpPr>
            <a:stCxn id="64" idx="6"/>
            <a:endCxn id="65" idx="2"/>
          </p:cNvCxnSpPr>
          <p:nvPr/>
        </p:nvCxnSpPr>
        <p:spPr>
          <a:xfrm flipV="1">
            <a:off x="8417458" y="5510410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128F697D-3702-449A-9F25-95A9353BA169}"/>
              </a:ext>
            </a:extLst>
          </p:cNvPr>
          <p:cNvSpPr/>
          <p:nvPr/>
        </p:nvSpPr>
        <p:spPr>
          <a:xfrm>
            <a:off x="9404284" y="5328302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48F00B4-0524-404F-A903-2670E77E4264}"/>
              </a:ext>
            </a:extLst>
          </p:cNvPr>
          <p:cNvCxnSpPr>
            <a:stCxn id="65" idx="6"/>
            <a:endCxn id="69" idx="2"/>
          </p:cNvCxnSpPr>
          <p:nvPr/>
        </p:nvCxnSpPr>
        <p:spPr>
          <a:xfrm>
            <a:off x="9072031" y="5510410"/>
            <a:ext cx="332253" cy="1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A903B1D-8A84-4466-8271-FCEBC64A95A7}"/>
              </a:ext>
            </a:extLst>
          </p:cNvPr>
          <p:cNvSpPr/>
          <p:nvPr/>
        </p:nvSpPr>
        <p:spPr>
          <a:xfrm>
            <a:off x="10499104" y="533699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C6FAF14-234C-41CF-B0DA-D5B36EDF45B7}"/>
              </a:ext>
            </a:extLst>
          </p:cNvPr>
          <p:cNvSpPr/>
          <p:nvPr/>
        </p:nvSpPr>
        <p:spPr>
          <a:xfrm>
            <a:off x="11143464" y="533467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170595C7-A87C-4CDD-AB35-E8877454E6DE}"/>
              </a:ext>
            </a:extLst>
          </p:cNvPr>
          <p:cNvSpPr/>
          <p:nvPr/>
        </p:nvSpPr>
        <p:spPr>
          <a:xfrm>
            <a:off x="11798037" y="533467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56D20AF-4385-4701-B56E-79E48FC0980E}"/>
              </a:ext>
            </a:extLst>
          </p:cNvPr>
          <p:cNvSpPr txBox="1"/>
          <p:nvPr/>
        </p:nvSpPr>
        <p:spPr>
          <a:xfrm>
            <a:off x="9904981" y="531735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A[3]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1A6020F-E4FF-48F7-AF40-4D9B4DEC32E9}"/>
              </a:ext>
            </a:extLst>
          </p:cNvPr>
          <p:cNvCxnSpPr>
            <a:stCxn id="71" idx="6"/>
            <a:endCxn id="72" idx="2"/>
          </p:cNvCxnSpPr>
          <p:nvPr/>
        </p:nvCxnSpPr>
        <p:spPr>
          <a:xfrm flipV="1">
            <a:off x="10885603" y="5527928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C0AF0FD-B216-4849-BDA7-0EFD113E2A2C}"/>
              </a:ext>
            </a:extLst>
          </p:cNvPr>
          <p:cNvCxnSpPr>
            <a:stCxn id="72" idx="6"/>
            <a:endCxn id="73" idx="2"/>
          </p:cNvCxnSpPr>
          <p:nvPr/>
        </p:nvCxnSpPr>
        <p:spPr>
          <a:xfrm flipV="1">
            <a:off x="11529963" y="5527927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E0B12941-B4FA-43F1-BA4F-EF41738C379C}"/>
              </a:ext>
            </a:extLst>
          </p:cNvPr>
          <p:cNvSpPr/>
          <p:nvPr/>
        </p:nvSpPr>
        <p:spPr>
          <a:xfrm>
            <a:off x="7392948" y="584686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285E5D5-1275-4229-BD7C-E9E888B603B0}"/>
              </a:ext>
            </a:extLst>
          </p:cNvPr>
          <p:cNvSpPr/>
          <p:nvPr/>
        </p:nvSpPr>
        <p:spPr>
          <a:xfrm>
            <a:off x="8037308" y="5844549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5C7A4E2-9B2C-4B2B-8B05-B71EF288B0F6}"/>
              </a:ext>
            </a:extLst>
          </p:cNvPr>
          <p:cNvSpPr txBox="1"/>
          <p:nvPr/>
        </p:nvSpPr>
        <p:spPr>
          <a:xfrm>
            <a:off x="6798825" y="582722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A[4]</a:t>
            </a:r>
            <a:endParaRPr lang="zh-CN" altLang="en-US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1901501-7DE5-42F5-BBA9-AB9D32F79E9A}"/>
              </a:ext>
            </a:extLst>
          </p:cNvPr>
          <p:cNvCxnSpPr>
            <a:stCxn id="77" idx="6"/>
            <a:endCxn id="78" idx="2"/>
          </p:cNvCxnSpPr>
          <p:nvPr/>
        </p:nvCxnSpPr>
        <p:spPr>
          <a:xfrm flipV="1">
            <a:off x="7779447" y="6037799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D981659-37A1-4E4F-8A27-CAB5D4FC8345}"/>
              </a:ext>
            </a:extLst>
          </p:cNvPr>
          <p:cNvSpPr/>
          <p:nvPr/>
        </p:nvSpPr>
        <p:spPr>
          <a:xfrm>
            <a:off x="7386599" y="643128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2944DD5-6E4D-434E-A2B7-CC4245872CF1}"/>
              </a:ext>
            </a:extLst>
          </p:cNvPr>
          <p:cNvSpPr/>
          <p:nvPr/>
        </p:nvSpPr>
        <p:spPr>
          <a:xfrm>
            <a:off x="8030959" y="642896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5AB2ACD-CF8C-4673-8AEE-DBB3C266D9D8}"/>
              </a:ext>
            </a:extLst>
          </p:cNvPr>
          <p:cNvSpPr/>
          <p:nvPr/>
        </p:nvSpPr>
        <p:spPr>
          <a:xfrm>
            <a:off x="8685532" y="6428966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1714C83-303C-4861-8788-D4713302CC3D}"/>
              </a:ext>
            </a:extLst>
          </p:cNvPr>
          <p:cNvSpPr txBox="1"/>
          <p:nvPr/>
        </p:nvSpPr>
        <p:spPr>
          <a:xfrm>
            <a:off x="6792476" y="641163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A[6]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6C3A820-4AA1-4745-8556-9061516C5986}"/>
              </a:ext>
            </a:extLst>
          </p:cNvPr>
          <p:cNvCxnSpPr>
            <a:stCxn id="81" idx="6"/>
            <a:endCxn id="82" idx="2"/>
          </p:cNvCxnSpPr>
          <p:nvPr/>
        </p:nvCxnSpPr>
        <p:spPr>
          <a:xfrm flipV="1">
            <a:off x="7773098" y="6622217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DC3A60-015E-4904-9B52-4AB4D6F0D38C}"/>
              </a:ext>
            </a:extLst>
          </p:cNvPr>
          <p:cNvCxnSpPr>
            <a:stCxn id="82" idx="6"/>
            <a:endCxn id="83" idx="2"/>
          </p:cNvCxnSpPr>
          <p:nvPr/>
        </p:nvCxnSpPr>
        <p:spPr>
          <a:xfrm flipV="1">
            <a:off x="8417458" y="6622216"/>
            <a:ext cx="268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21C5F7CC-57ED-406E-AA31-F449F26C1C92}"/>
              </a:ext>
            </a:extLst>
          </p:cNvPr>
          <p:cNvSpPr/>
          <p:nvPr/>
        </p:nvSpPr>
        <p:spPr>
          <a:xfrm>
            <a:off x="9404716" y="6442477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D2B47B6-B283-406C-AF30-E08A88E6117A}"/>
              </a:ext>
            </a:extLst>
          </p:cNvPr>
          <p:cNvCxnSpPr>
            <a:endCxn id="87" idx="2"/>
          </p:cNvCxnSpPr>
          <p:nvPr/>
        </p:nvCxnSpPr>
        <p:spPr>
          <a:xfrm>
            <a:off x="9072463" y="6624585"/>
            <a:ext cx="332253" cy="1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AF89FD1A-3B4C-43C8-B75F-FCFD849751B3}"/>
              </a:ext>
            </a:extLst>
          </p:cNvPr>
          <p:cNvSpPr/>
          <p:nvPr/>
        </p:nvSpPr>
        <p:spPr>
          <a:xfrm>
            <a:off x="10517164" y="6434473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FD63BA49-CEA2-41FE-AF1A-7636AF455A7A}"/>
              </a:ext>
            </a:extLst>
          </p:cNvPr>
          <p:cNvSpPr/>
          <p:nvPr/>
        </p:nvSpPr>
        <p:spPr>
          <a:xfrm>
            <a:off x="11161524" y="6432154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D77D6A2-D33C-4309-82B7-2B5B886DFA37}"/>
              </a:ext>
            </a:extLst>
          </p:cNvPr>
          <p:cNvSpPr txBox="1"/>
          <p:nvPr/>
        </p:nvSpPr>
        <p:spPr>
          <a:xfrm>
            <a:off x="9923041" y="641482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A[7]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3067D23-AE56-46CA-8EDD-001D749400B1}"/>
              </a:ext>
            </a:extLst>
          </p:cNvPr>
          <p:cNvCxnSpPr>
            <a:stCxn id="89" idx="6"/>
            <a:endCxn id="90" idx="2"/>
          </p:cNvCxnSpPr>
          <p:nvPr/>
        </p:nvCxnSpPr>
        <p:spPr>
          <a:xfrm flipV="1">
            <a:off x="10903663" y="6625404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46039178-0F6E-4DCA-93F5-D41F513B8859}"/>
              </a:ext>
            </a:extLst>
          </p:cNvPr>
          <p:cNvSpPr/>
          <p:nvPr/>
        </p:nvSpPr>
        <p:spPr>
          <a:xfrm>
            <a:off x="9652452" y="5895298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AC5E4B54-DA5F-462E-B8B9-8E59513020DA}"/>
              </a:ext>
            </a:extLst>
          </p:cNvPr>
          <p:cNvSpPr/>
          <p:nvPr/>
        </p:nvSpPr>
        <p:spPr>
          <a:xfrm>
            <a:off x="10296812" y="5892979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A03B4A8-9784-4111-92CA-DDF6430866BA}"/>
              </a:ext>
            </a:extLst>
          </p:cNvPr>
          <p:cNvSpPr txBox="1"/>
          <p:nvPr/>
        </p:nvSpPr>
        <p:spPr>
          <a:xfrm>
            <a:off x="9058329" y="587565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A[5]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EA00FBF-A674-4082-B3B8-44A0C05267AD}"/>
              </a:ext>
            </a:extLst>
          </p:cNvPr>
          <p:cNvCxnSpPr>
            <a:stCxn id="93" idx="6"/>
            <a:endCxn id="94" idx="2"/>
          </p:cNvCxnSpPr>
          <p:nvPr/>
        </p:nvCxnSpPr>
        <p:spPr>
          <a:xfrm flipV="1">
            <a:off x="10038951" y="6086229"/>
            <a:ext cx="257861" cy="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51BB294-EB1F-4CDE-8D60-50C83555130F}"/>
              </a:ext>
            </a:extLst>
          </p:cNvPr>
          <p:cNvSpPr/>
          <p:nvPr/>
        </p:nvSpPr>
        <p:spPr>
          <a:xfrm>
            <a:off x="745637" y="5425943"/>
            <a:ext cx="5768282" cy="584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445CAC3-5381-4A31-A342-75AE007DBB15}"/>
              </a:ext>
            </a:extLst>
          </p:cNvPr>
          <p:cNvSpPr txBox="1"/>
          <p:nvPr/>
        </p:nvSpPr>
        <p:spPr>
          <a:xfrm>
            <a:off x="644229" y="508933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96B51B1D-C617-47C5-90C9-CEC068B8CD73}"/>
              </a:ext>
            </a:extLst>
          </p:cNvPr>
          <p:cNvSpPr/>
          <p:nvPr/>
        </p:nvSpPr>
        <p:spPr>
          <a:xfrm>
            <a:off x="1056684" y="5472035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12D2A8B-4CAC-4F63-A4DC-BF87876D54F4}"/>
              </a:ext>
            </a:extLst>
          </p:cNvPr>
          <p:cNvSpPr/>
          <p:nvPr/>
        </p:nvSpPr>
        <p:spPr>
          <a:xfrm>
            <a:off x="1636123" y="5472035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6B65634-D4B8-45E4-8C5C-053AB38AE1D2}"/>
              </a:ext>
            </a:extLst>
          </p:cNvPr>
          <p:cNvSpPr/>
          <p:nvPr/>
        </p:nvSpPr>
        <p:spPr>
          <a:xfrm>
            <a:off x="2195223" y="5480383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5125C15C-ECB3-4095-A847-485C5D1A32CE}"/>
              </a:ext>
            </a:extLst>
          </p:cNvPr>
          <p:cNvSpPr/>
          <p:nvPr/>
        </p:nvSpPr>
        <p:spPr>
          <a:xfrm>
            <a:off x="2754323" y="5480383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A79CE2F1-0228-404D-A16E-8C564D45B391}"/>
              </a:ext>
            </a:extLst>
          </p:cNvPr>
          <p:cNvSpPr/>
          <p:nvPr/>
        </p:nvSpPr>
        <p:spPr>
          <a:xfrm>
            <a:off x="3323843" y="5480383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C2462763-5891-4CB7-BBBB-71B317B4F8B4}"/>
              </a:ext>
            </a:extLst>
          </p:cNvPr>
          <p:cNvSpPr/>
          <p:nvPr/>
        </p:nvSpPr>
        <p:spPr>
          <a:xfrm>
            <a:off x="3894516" y="5472035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FAF35F80-357F-415F-ADB1-198A26C91733}"/>
              </a:ext>
            </a:extLst>
          </p:cNvPr>
          <p:cNvSpPr/>
          <p:nvPr/>
        </p:nvSpPr>
        <p:spPr>
          <a:xfrm>
            <a:off x="4442764" y="5473394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EB3EEBA6-9DD6-49EA-8BFA-569C4AAE54C0}"/>
              </a:ext>
            </a:extLst>
          </p:cNvPr>
          <p:cNvSpPr/>
          <p:nvPr/>
        </p:nvSpPr>
        <p:spPr>
          <a:xfrm>
            <a:off x="5010295" y="5480562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9DAF9B4C-4D14-4412-B9BD-7B3F4927B450}"/>
              </a:ext>
            </a:extLst>
          </p:cNvPr>
          <p:cNvSpPr/>
          <p:nvPr/>
        </p:nvSpPr>
        <p:spPr>
          <a:xfrm>
            <a:off x="5569427" y="5480383"/>
            <a:ext cx="485203" cy="498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98" name="思想气泡: 云 97">
            <a:extLst>
              <a:ext uri="{FF2B5EF4-FFF2-40B4-BE49-F238E27FC236}">
                <a16:creationId xmlns:a16="http://schemas.microsoft.com/office/drawing/2014/main" id="{067B71C4-FCDA-41F6-9257-826F986C539F}"/>
              </a:ext>
            </a:extLst>
          </p:cNvPr>
          <p:cNvSpPr/>
          <p:nvPr/>
        </p:nvSpPr>
        <p:spPr>
          <a:xfrm>
            <a:off x="4047508" y="4251417"/>
            <a:ext cx="1671372" cy="89253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82569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0.0849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13151 7.40741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17734 -0.001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22239 -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2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-0.26901 -0.0011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5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31588 -0.000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3608 -0.0002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4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-0.40742 -0.0011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45325 -0.0011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3" grpId="1" animBg="1"/>
      <p:bldP spid="114" grpId="0" animBg="1"/>
      <p:bldP spid="114" grpId="1" animBg="1"/>
      <p:bldP spid="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06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479</Words>
  <Application>Microsoft Office PowerPoint</Application>
  <PresentationFormat>宽屏</PresentationFormat>
  <Paragraphs>314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47</cp:revision>
  <dcterms:created xsi:type="dcterms:W3CDTF">2019-10-05T03:57:09Z</dcterms:created>
  <dcterms:modified xsi:type="dcterms:W3CDTF">2019-10-08T03:22:27Z</dcterms:modified>
</cp:coreProperties>
</file>