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66"/>
    <a:srgbClr val="CC9900"/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8A362-8EE1-483C-A685-B6A9B5E96B9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E439-3582-49AC-B0CA-CB4A3D137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E439-3582-49AC-B0CA-CB4A3D137C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2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58810-847B-4F64-ABC3-BA4DA73E3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20E37-09BA-4229-B713-EAA4F0FE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6E5C4-34B1-4038-BD97-52EC4F53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1B04F-61D7-40F2-AD50-E997639D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066AF-57B5-41DC-B37E-EEF911C0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88CF4-ADE6-4558-AB83-5D19D323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6D31B-05A3-43A7-B582-828786DE1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A558D-101A-4E2F-BD77-3E5F6BDA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C4F4E-994A-499C-80AD-3833C8CF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A550D-7DF5-43A4-B930-3ABAE455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7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0795F-47FB-4D33-984D-F529D92A4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A0B46E-E8FF-4FA7-807C-7B2933A6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FBBC8-275D-4CAB-A9A7-8440D16E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80781-27C8-4C8E-920F-B97D0A3B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BAC30-B675-4DE7-A0B9-F92A900C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9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323C-24C0-4B61-9AA0-330DCF2B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75148-6662-4993-89E0-84A225F9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1DB90-C717-43AA-8C2E-B8750D90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608D1-9538-4620-81A3-C625D888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233A3-550A-4A41-85C2-26B517DD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1004C-3729-49D7-BF48-9E1A20C3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5FE7D-718B-4E9D-8BB2-19877AD7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9AA8F-7D6E-467C-8BD4-9720FB90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E6DBB-8C5C-466E-B399-D6ECE205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D15E8-35C7-4663-B861-77D9B557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7B68F-F622-43B2-97D0-19D842E3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E408B-7632-4A62-9771-882D0635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3A062-E837-4347-9349-8196D4250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35317-25A3-4C71-9B2D-1E67024E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8313B-D6C6-4B48-A7A4-F5BF32EB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C286C-A690-4958-BF4B-35C99B34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6F794-C895-4F83-84BE-71CFE1AF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80841-AEC8-4092-9EC9-3C7B8B88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FE83B-2B5E-4910-9ABE-6D3022D72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6C51A-E870-4128-B9A3-528F7A79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C8B266-051C-4F8B-A13D-B145000FE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24F265-0646-45A7-AB9C-A0AAF1DC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9487E-D4CC-45A0-9D80-384C19BB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ABEA29-37ED-463E-8485-0DFB7727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9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F457-006F-449B-BDAF-988C76EF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A7A80-0BB6-41B8-A3AC-C8AC8000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DA451-F7BD-4DD0-9AD2-2A6B9DB2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542FEB-096A-40A7-95FF-F496ED85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6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9D1FDF-13B9-4220-9626-7D3A070A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E0852-723B-4851-BC37-9F6751AD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B23ED-A98C-4423-8B00-E6F06CF3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1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21108-C306-4EB4-9CDF-21BF516F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02A80-1F9D-4C1F-A836-6683CB9D1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E5BA6-A22B-49BF-926F-6FB43714C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02FFD-5DDC-431E-9064-7639F1D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9D99E-4BA8-4782-9AE7-0A14D165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A1B05-83F9-4D81-9987-115D75A9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A2212-C0E5-4CFC-8C74-77A39F56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B538F2-C39B-4E7F-8534-A63FAB46B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AF1218-7F09-45A2-BA7A-310715F3B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519AC-DD0A-4494-BEDE-EC46236A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54576-6208-47F2-B0F3-1036968E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0F829-FFB5-4ED0-A77E-2448F740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4179EF-2DEB-415A-B331-7FA9F51B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E12C7-C974-4472-9515-37B3F4E1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D6839-F590-491A-A953-610F9851F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FD52-35C9-4303-99CA-F07189FC7328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25CC6-5621-46A4-B7C2-E2174C37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EFD27-5FC7-406D-A899-1345536D3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2558-51B2-4E67-8816-8ED51324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mosquito.c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581544" y="3647729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1715679" y="1106424"/>
            <a:ext cx="97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堆优化</a:t>
            </a:r>
            <a:r>
              <a:rPr lang="en-US" altLang="zh-CN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Dijkstra</a:t>
            </a: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2019-11-7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283345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请使用幻灯片播放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</a:t>
            </a:r>
            <a:r>
              <a:rPr lang="zh-CN" altLang="en-US" dirty="0">
                <a:solidFill>
                  <a:srgbClr val="FF0000"/>
                </a:solidFill>
              </a:rPr>
              <a:t>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6C6FC0C7-19E1-410E-834C-AB38F8C1EE04}"/>
              </a:ext>
            </a:extLst>
          </p:cNvPr>
          <p:cNvCxnSpPr>
            <a:stCxn id="49" idx="0"/>
            <a:endCxn id="18" idx="2"/>
          </p:cNvCxnSpPr>
          <p:nvPr/>
        </p:nvCxnSpPr>
        <p:spPr>
          <a:xfrm flipH="1" flipV="1">
            <a:off x="7580490" y="1428044"/>
            <a:ext cx="2957690" cy="12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1A7C8D0D-6C4C-46BB-AA9F-AC3A80E6434D}"/>
              </a:ext>
            </a:extLst>
          </p:cNvPr>
          <p:cNvCxnSpPr>
            <a:stCxn id="51" idx="0"/>
            <a:endCxn id="25" idx="2"/>
          </p:cNvCxnSpPr>
          <p:nvPr/>
        </p:nvCxnSpPr>
        <p:spPr>
          <a:xfrm flipH="1" flipV="1">
            <a:off x="10526891" y="1428044"/>
            <a:ext cx="857954" cy="12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FD78E54-9625-49EB-8F50-F21EA1C1AC7E}"/>
              </a:ext>
            </a:extLst>
          </p:cNvPr>
          <p:cNvSpPr/>
          <p:nvPr/>
        </p:nvSpPr>
        <p:spPr>
          <a:xfrm>
            <a:off x="7371644" y="234243"/>
            <a:ext cx="4741333" cy="40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C3A398F-74CC-4B50-98A7-B813F9C2D856}"/>
              </a:ext>
            </a:extLst>
          </p:cNvPr>
          <p:cNvSpPr/>
          <p:nvPr/>
        </p:nvSpPr>
        <p:spPr>
          <a:xfrm>
            <a:off x="7371645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D0541CC-0954-4738-90D3-A28E5DCE2D67}"/>
              </a:ext>
            </a:extLst>
          </p:cNvPr>
          <p:cNvSpPr/>
          <p:nvPr/>
        </p:nvSpPr>
        <p:spPr>
          <a:xfrm>
            <a:off x="7789334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859FCD-16B5-4E49-80E5-2B972FB31978}"/>
              </a:ext>
            </a:extLst>
          </p:cNvPr>
          <p:cNvSpPr/>
          <p:nvPr/>
        </p:nvSpPr>
        <p:spPr>
          <a:xfrm>
            <a:off x="8218312" y="234243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2B22F0-6556-46A7-AEE5-988499126D83}"/>
              </a:ext>
            </a:extLst>
          </p:cNvPr>
          <p:cNvSpPr/>
          <p:nvPr/>
        </p:nvSpPr>
        <p:spPr>
          <a:xfrm>
            <a:off x="8636001" y="234243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A6148E-CB15-4E72-9962-EB111EB142AA}"/>
              </a:ext>
            </a:extLst>
          </p:cNvPr>
          <p:cNvSpPr/>
          <p:nvPr/>
        </p:nvSpPr>
        <p:spPr>
          <a:xfrm>
            <a:off x="9064979" y="234241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089BE6-0038-48A8-A5A7-A908D6EA1F4D}"/>
              </a:ext>
            </a:extLst>
          </p:cNvPr>
          <p:cNvSpPr/>
          <p:nvPr/>
        </p:nvSpPr>
        <p:spPr>
          <a:xfrm>
            <a:off x="9482668" y="234241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3C71F04-CCAA-44BA-B560-3E775DF5D0DE}"/>
              </a:ext>
            </a:extLst>
          </p:cNvPr>
          <p:cNvSpPr/>
          <p:nvPr/>
        </p:nvSpPr>
        <p:spPr>
          <a:xfrm>
            <a:off x="9900357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3BE872-79D6-453D-B655-6B405BB6A2F0}"/>
              </a:ext>
            </a:extLst>
          </p:cNvPr>
          <p:cNvSpPr/>
          <p:nvPr/>
        </p:nvSpPr>
        <p:spPr>
          <a:xfrm>
            <a:off x="10318046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075900C-5814-420D-8625-1FD86E4657D4}"/>
              </a:ext>
            </a:extLst>
          </p:cNvPr>
          <p:cNvSpPr/>
          <p:nvPr/>
        </p:nvSpPr>
        <p:spPr>
          <a:xfrm>
            <a:off x="10747022" y="234241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1B34DF7-0DB7-419F-AC27-DF10E1F60600}"/>
              </a:ext>
            </a:extLst>
          </p:cNvPr>
          <p:cNvSpPr/>
          <p:nvPr/>
        </p:nvSpPr>
        <p:spPr>
          <a:xfrm>
            <a:off x="11164711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2389742-65A9-44A0-8A90-17A4C74CF420}"/>
              </a:ext>
            </a:extLst>
          </p:cNvPr>
          <p:cNvSpPr/>
          <p:nvPr/>
        </p:nvSpPr>
        <p:spPr>
          <a:xfrm>
            <a:off x="11582400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D74CEB-C79F-4EC7-866C-4F9B6A87D2DF}"/>
              </a:ext>
            </a:extLst>
          </p:cNvPr>
          <p:cNvSpPr/>
          <p:nvPr/>
        </p:nvSpPr>
        <p:spPr>
          <a:xfrm>
            <a:off x="7371644" y="1018821"/>
            <a:ext cx="4741333" cy="40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19983-5A28-47B8-8BED-B7D6219BC480}"/>
              </a:ext>
            </a:extLst>
          </p:cNvPr>
          <p:cNvSpPr/>
          <p:nvPr/>
        </p:nvSpPr>
        <p:spPr>
          <a:xfrm>
            <a:off x="7371645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57AED4B-C6A3-430A-B4E0-765899639D20}"/>
              </a:ext>
            </a:extLst>
          </p:cNvPr>
          <p:cNvSpPr/>
          <p:nvPr/>
        </p:nvSpPr>
        <p:spPr>
          <a:xfrm>
            <a:off x="7789334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89F998-40E5-4FE0-AAF3-A90112929B99}"/>
              </a:ext>
            </a:extLst>
          </p:cNvPr>
          <p:cNvSpPr/>
          <p:nvPr/>
        </p:nvSpPr>
        <p:spPr>
          <a:xfrm>
            <a:off x="8218312" y="1018821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9968108-9BC8-498E-9F1F-2B69CF03DE93}"/>
              </a:ext>
            </a:extLst>
          </p:cNvPr>
          <p:cNvSpPr/>
          <p:nvPr/>
        </p:nvSpPr>
        <p:spPr>
          <a:xfrm>
            <a:off x="8636001" y="1018821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1A923E1-145E-432C-B6A5-CA2D5F7D2871}"/>
              </a:ext>
            </a:extLst>
          </p:cNvPr>
          <p:cNvSpPr/>
          <p:nvPr/>
        </p:nvSpPr>
        <p:spPr>
          <a:xfrm>
            <a:off x="9064979" y="1018819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F7BED8-D90C-4450-A98C-AB3C4716FE89}"/>
              </a:ext>
            </a:extLst>
          </p:cNvPr>
          <p:cNvSpPr/>
          <p:nvPr/>
        </p:nvSpPr>
        <p:spPr>
          <a:xfrm>
            <a:off x="9482668" y="1018819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7AA4C25-D401-401C-AFA5-4ACABD830628}"/>
              </a:ext>
            </a:extLst>
          </p:cNvPr>
          <p:cNvSpPr/>
          <p:nvPr/>
        </p:nvSpPr>
        <p:spPr>
          <a:xfrm>
            <a:off x="9900357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7007C37-04BC-4961-99AA-A45692D7585C}"/>
              </a:ext>
            </a:extLst>
          </p:cNvPr>
          <p:cNvSpPr/>
          <p:nvPr/>
        </p:nvSpPr>
        <p:spPr>
          <a:xfrm>
            <a:off x="10318046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511D6E9-99CF-4522-98CA-25EC4597C94D}"/>
              </a:ext>
            </a:extLst>
          </p:cNvPr>
          <p:cNvSpPr/>
          <p:nvPr/>
        </p:nvSpPr>
        <p:spPr>
          <a:xfrm>
            <a:off x="10747022" y="1018819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EC0EF82-2991-4057-B674-971884F31F61}"/>
              </a:ext>
            </a:extLst>
          </p:cNvPr>
          <p:cNvSpPr/>
          <p:nvPr/>
        </p:nvSpPr>
        <p:spPr>
          <a:xfrm>
            <a:off x="11164711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F828E67-5ECD-4BA5-942B-A099C92731F7}"/>
              </a:ext>
            </a:extLst>
          </p:cNvPr>
          <p:cNvSpPr/>
          <p:nvPr/>
        </p:nvSpPr>
        <p:spPr>
          <a:xfrm>
            <a:off x="11582400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5B9751-983B-4275-802A-B8CA7FDB5330}"/>
              </a:ext>
            </a:extLst>
          </p:cNvPr>
          <p:cNvSpPr/>
          <p:nvPr/>
        </p:nvSpPr>
        <p:spPr>
          <a:xfrm>
            <a:off x="7371644" y="1803398"/>
            <a:ext cx="4741333" cy="40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6037F6C-0A79-48DE-838C-75463DC2F7FA}"/>
              </a:ext>
            </a:extLst>
          </p:cNvPr>
          <p:cNvSpPr/>
          <p:nvPr/>
        </p:nvSpPr>
        <p:spPr>
          <a:xfrm>
            <a:off x="7371645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06778AE-E9B6-4C7E-9E2E-96825BE44BCE}"/>
              </a:ext>
            </a:extLst>
          </p:cNvPr>
          <p:cNvSpPr/>
          <p:nvPr/>
        </p:nvSpPr>
        <p:spPr>
          <a:xfrm>
            <a:off x="7789334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DDFF783-B454-4F19-886D-36B2DBFFC734}"/>
              </a:ext>
            </a:extLst>
          </p:cNvPr>
          <p:cNvSpPr/>
          <p:nvPr/>
        </p:nvSpPr>
        <p:spPr>
          <a:xfrm>
            <a:off x="8218312" y="1803398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9341D48-9FB7-435B-BF0B-849CCCB975E1}"/>
              </a:ext>
            </a:extLst>
          </p:cNvPr>
          <p:cNvSpPr/>
          <p:nvPr/>
        </p:nvSpPr>
        <p:spPr>
          <a:xfrm>
            <a:off x="8636001" y="1803398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CCA66DF-8D05-4826-AD2D-9949498C9E01}"/>
              </a:ext>
            </a:extLst>
          </p:cNvPr>
          <p:cNvSpPr/>
          <p:nvPr/>
        </p:nvSpPr>
        <p:spPr>
          <a:xfrm>
            <a:off x="9064979" y="1803396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B475A11-F0D6-4C4E-BBE7-28CFAD8E1B0D}"/>
              </a:ext>
            </a:extLst>
          </p:cNvPr>
          <p:cNvSpPr/>
          <p:nvPr/>
        </p:nvSpPr>
        <p:spPr>
          <a:xfrm>
            <a:off x="9482668" y="1803396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19FDEB5-434E-418E-9B60-361A706A197A}"/>
              </a:ext>
            </a:extLst>
          </p:cNvPr>
          <p:cNvSpPr/>
          <p:nvPr/>
        </p:nvSpPr>
        <p:spPr>
          <a:xfrm>
            <a:off x="9900357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750A4D3-0EC2-45C7-B174-C6DC9BC4E9A3}"/>
              </a:ext>
            </a:extLst>
          </p:cNvPr>
          <p:cNvSpPr/>
          <p:nvPr/>
        </p:nvSpPr>
        <p:spPr>
          <a:xfrm>
            <a:off x="10318046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D9FCAA9-C3F2-4ED7-9888-234B00680889}"/>
              </a:ext>
            </a:extLst>
          </p:cNvPr>
          <p:cNvSpPr/>
          <p:nvPr/>
        </p:nvSpPr>
        <p:spPr>
          <a:xfrm>
            <a:off x="10747022" y="1803396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E020981-26C1-4F05-8497-60CA37A0BB4E}"/>
              </a:ext>
            </a:extLst>
          </p:cNvPr>
          <p:cNvSpPr/>
          <p:nvPr/>
        </p:nvSpPr>
        <p:spPr>
          <a:xfrm>
            <a:off x="11164711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F28FC5A-153D-4956-BDD6-554575F0856C}"/>
              </a:ext>
            </a:extLst>
          </p:cNvPr>
          <p:cNvSpPr/>
          <p:nvPr/>
        </p:nvSpPr>
        <p:spPr>
          <a:xfrm>
            <a:off x="11582400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1AA826-1FEF-47AF-95D9-0A9B77D2CC2F}"/>
              </a:ext>
            </a:extLst>
          </p:cNvPr>
          <p:cNvSpPr/>
          <p:nvPr/>
        </p:nvSpPr>
        <p:spPr>
          <a:xfrm>
            <a:off x="7382933" y="2633127"/>
            <a:ext cx="4741333" cy="4092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74EDAF2-E972-4293-BA96-F906DCC6C236}"/>
              </a:ext>
            </a:extLst>
          </p:cNvPr>
          <p:cNvSpPr/>
          <p:nvPr/>
        </p:nvSpPr>
        <p:spPr>
          <a:xfrm>
            <a:off x="7382934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5270F7E-5BA4-4565-B45B-23F5801202DD}"/>
              </a:ext>
            </a:extLst>
          </p:cNvPr>
          <p:cNvSpPr/>
          <p:nvPr/>
        </p:nvSpPr>
        <p:spPr>
          <a:xfrm>
            <a:off x="7800623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E2F3713-EE68-40B5-8A1D-1E8805FAB154}"/>
              </a:ext>
            </a:extLst>
          </p:cNvPr>
          <p:cNvSpPr/>
          <p:nvPr/>
        </p:nvSpPr>
        <p:spPr>
          <a:xfrm>
            <a:off x="8229601" y="2633127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3079D64-F33B-4C97-A2CE-985C0F80ABDC}"/>
              </a:ext>
            </a:extLst>
          </p:cNvPr>
          <p:cNvSpPr/>
          <p:nvPr/>
        </p:nvSpPr>
        <p:spPr>
          <a:xfrm>
            <a:off x="8647290" y="2633127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D2F9986-A274-4D94-91F4-781A3CCC7CC0}"/>
              </a:ext>
            </a:extLst>
          </p:cNvPr>
          <p:cNvSpPr/>
          <p:nvPr/>
        </p:nvSpPr>
        <p:spPr>
          <a:xfrm>
            <a:off x="9076268" y="2633125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95DF719-2675-444A-AF14-835F87A11195}"/>
              </a:ext>
            </a:extLst>
          </p:cNvPr>
          <p:cNvSpPr/>
          <p:nvPr/>
        </p:nvSpPr>
        <p:spPr>
          <a:xfrm>
            <a:off x="9493957" y="2633125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4241D1D-21AE-4554-B99B-B5E82311A9D4}"/>
              </a:ext>
            </a:extLst>
          </p:cNvPr>
          <p:cNvSpPr/>
          <p:nvPr/>
        </p:nvSpPr>
        <p:spPr>
          <a:xfrm>
            <a:off x="9911646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1BE99E0-929E-4BB1-8840-C365FFC7C136}"/>
              </a:ext>
            </a:extLst>
          </p:cNvPr>
          <p:cNvSpPr/>
          <p:nvPr/>
        </p:nvSpPr>
        <p:spPr>
          <a:xfrm>
            <a:off x="10329335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DBBD462-31E7-4FE0-BD66-CB3FC7FA64A9}"/>
              </a:ext>
            </a:extLst>
          </p:cNvPr>
          <p:cNvSpPr/>
          <p:nvPr/>
        </p:nvSpPr>
        <p:spPr>
          <a:xfrm>
            <a:off x="10758311" y="2633125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07B66C7-BE1C-419D-95CA-06AA938DDE00}"/>
              </a:ext>
            </a:extLst>
          </p:cNvPr>
          <p:cNvSpPr/>
          <p:nvPr/>
        </p:nvSpPr>
        <p:spPr>
          <a:xfrm>
            <a:off x="11176000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FB3DDD2-9A76-45D0-9E65-6DAB58CA87B1}"/>
              </a:ext>
            </a:extLst>
          </p:cNvPr>
          <p:cNvSpPr/>
          <p:nvPr/>
        </p:nvSpPr>
        <p:spPr>
          <a:xfrm>
            <a:off x="11593689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8F00296-10F1-4AFE-B9A7-68084B4A25A7}"/>
              </a:ext>
            </a:extLst>
          </p:cNvPr>
          <p:cNvSpPr/>
          <p:nvPr/>
        </p:nvSpPr>
        <p:spPr>
          <a:xfrm>
            <a:off x="7382934" y="3462855"/>
            <a:ext cx="2252980" cy="4092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D22090F-D896-4A5D-8504-D044A81A3268}"/>
              </a:ext>
            </a:extLst>
          </p:cNvPr>
          <p:cNvSpPr/>
          <p:nvPr/>
        </p:nvSpPr>
        <p:spPr>
          <a:xfrm>
            <a:off x="7382934" y="3462854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807280A-1D34-4760-BC12-C2B166F6275A}"/>
              </a:ext>
            </a:extLst>
          </p:cNvPr>
          <p:cNvSpPr/>
          <p:nvPr/>
        </p:nvSpPr>
        <p:spPr>
          <a:xfrm>
            <a:off x="7800623" y="3462854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D184117-F793-4DA9-88CC-E934B08709F7}"/>
              </a:ext>
            </a:extLst>
          </p:cNvPr>
          <p:cNvSpPr/>
          <p:nvPr/>
        </p:nvSpPr>
        <p:spPr>
          <a:xfrm>
            <a:off x="8229601" y="3462855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FD7ABAC-2065-48DF-884B-0027FEC130E0}"/>
              </a:ext>
            </a:extLst>
          </p:cNvPr>
          <p:cNvSpPr/>
          <p:nvPr/>
        </p:nvSpPr>
        <p:spPr>
          <a:xfrm>
            <a:off x="8647290" y="3462855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DBB40CE-E261-4CAB-AF2C-C9D1AF63A35D}"/>
              </a:ext>
            </a:extLst>
          </p:cNvPr>
          <p:cNvSpPr/>
          <p:nvPr/>
        </p:nvSpPr>
        <p:spPr>
          <a:xfrm>
            <a:off x="9076268" y="3462853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2A5C9A4-A24C-4FEC-96CA-000521E18319}"/>
              </a:ext>
            </a:extLst>
          </p:cNvPr>
          <p:cNvSpPr/>
          <p:nvPr/>
        </p:nvSpPr>
        <p:spPr>
          <a:xfrm>
            <a:off x="7394223" y="4371611"/>
            <a:ext cx="2252980" cy="4092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621EE3B-E863-4C81-B231-5E7BA555BBA8}"/>
              </a:ext>
            </a:extLst>
          </p:cNvPr>
          <p:cNvSpPr/>
          <p:nvPr/>
        </p:nvSpPr>
        <p:spPr>
          <a:xfrm>
            <a:off x="7394223" y="4371610"/>
            <a:ext cx="417689" cy="409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0356260-556C-45E2-B654-8589C9B56FFA}"/>
              </a:ext>
            </a:extLst>
          </p:cNvPr>
          <p:cNvSpPr txBox="1"/>
          <p:nvPr/>
        </p:nvSpPr>
        <p:spPr>
          <a:xfrm>
            <a:off x="7001606" y="25418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32BCCE6-122F-4534-A5B6-20E06C111F82}"/>
              </a:ext>
            </a:extLst>
          </p:cNvPr>
          <p:cNvSpPr txBox="1"/>
          <p:nvPr/>
        </p:nvSpPr>
        <p:spPr>
          <a:xfrm>
            <a:off x="7026407" y="1038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7D5508F-CB69-4526-A2CF-D8117F32FDA1}"/>
              </a:ext>
            </a:extLst>
          </p:cNvPr>
          <p:cNvSpPr txBox="1"/>
          <p:nvPr/>
        </p:nvSpPr>
        <p:spPr>
          <a:xfrm>
            <a:off x="6974274" y="18033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D644236-1E70-441A-AC2F-B92E85339044}"/>
              </a:ext>
            </a:extLst>
          </p:cNvPr>
          <p:cNvSpPr txBox="1"/>
          <p:nvPr/>
        </p:nvSpPr>
        <p:spPr>
          <a:xfrm>
            <a:off x="6916173" y="265307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8F65BBD-8B64-4082-A5F4-970EF451B841}"/>
              </a:ext>
            </a:extLst>
          </p:cNvPr>
          <p:cNvSpPr txBox="1"/>
          <p:nvPr/>
        </p:nvSpPr>
        <p:spPr>
          <a:xfrm>
            <a:off x="6856895" y="347756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dist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6EF2790-6D54-4062-B972-F48D55D2E9ED}"/>
              </a:ext>
            </a:extLst>
          </p:cNvPr>
          <p:cNvSpPr txBox="1"/>
          <p:nvPr/>
        </p:nvSpPr>
        <p:spPr>
          <a:xfrm>
            <a:off x="6966351" y="439155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</a:t>
            </a:r>
            <a:endParaRPr lang="zh-CN" altLang="en-US" dirty="0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FB134D2D-66FA-44F6-8AFB-8E89FA81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2022" cy="5768622"/>
          </a:xfrm>
          <a:prstGeom prst="rect">
            <a:avLst/>
          </a:prstGeom>
        </p:spPr>
      </p:pic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A0CE3D51-C1A9-4194-A303-EEC60DCBA82E}"/>
              </a:ext>
            </a:extLst>
          </p:cNvPr>
          <p:cNvSpPr/>
          <p:nvPr/>
        </p:nvSpPr>
        <p:spPr>
          <a:xfrm>
            <a:off x="9234312" y="5355762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537B65B7-57E7-49D8-A7F8-64B5B7EC123F}"/>
              </a:ext>
            </a:extLst>
          </p:cNvPr>
          <p:cNvSpPr/>
          <p:nvPr/>
        </p:nvSpPr>
        <p:spPr>
          <a:xfrm>
            <a:off x="10414000" y="4991687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965BD9EB-C74C-4022-A459-7481154AFE43}"/>
              </a:ext>
            </a:extLst>
          </p:cNvPr>
          <p:cNvSpPr/>
          <p:nvPr/>
        </p:nvSpPr>
        <p:spPr>
          <a:xfrm>
            <a:off x="11176000" y="6278639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8FE2EACE-EBC3-4473-BBDE-D37F0938D37D}"/>
              </a:ext>
            </a:extLst>
          </p:cNvPr>
          <p:cNvSpPr/>
          <p:nvPr/>
        </p:nvSpPr>
        <p:spPr>
          <a:xfrm>
            <a:off x="9900356" y="6318149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908358BC-E972-44AB-925A-870B2D03DF4A}"/>
              </a:ext>
            </a:extLst>
          </p:cNvPr>
          <p:cNvSpPr/>
          <p:nvPr/>
        </p:nvSpPr>
        <p:spPr>
          <a:xfrm>
            <a:off x="11593689" y="5288028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99225F2-ADF8-4AB5-BC3F-292293B70984}"/>
              </a:ext>
            </a:extLst>
          </p:cNvPr>
          <p:cNvCxnSpPr>
            <a:stCxn id="85" idx="1"/>
            <a:endCxn id="84" idx="0"/>
          </p:cNvCxnSpPr>
          <p:nvPr/>
        </p:nvCxnSpPr>
        <p:spPr>
          <a:xfrm flipH="1">
            <a:off x="9443157" y="5058229"/>
            <a:ext cx="1032012" cy="29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B65208A-ABB1-4CBE-90B3-6F01406F3199}"/>
              </a:ext>
            </a:extLst>
          </p:cNvPr>
          <p:cNvCxnSpPr>
            <a:cxnSpLocks/>
            <a:stCxn id="86" idx="6"/>
            <a:endCxn id="88" idx="5"/>
          </p:cNvCxnSpPr>
          <p:nvPr/>
        </p:nvCxnSpPr>
        <p:spPr>
          <a:xfrm flipV="1">
            <a:off x="11593689" y="5675865"/>
            <a:ext cx="356520" cy="82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47290DA-DB26-477D-A1F4-94CE603A4EE5}"/>
              </a:ext>
            </a:extLst>
          </p:cNvPr>
          <p:cNvCxnSpPr>
            <a:cxnSpLocks/>
            <a:stCxn id="87" idx="0"/>
            <a:endCxn id="85" idx="3"/>
          </p:cNvCxnSpPr>
          <p:nvPr/>
        </p:nvCxnSpPr>
        <p:spPr>
          <a:xfrm flipV="1">
            <a:off x="10109201" y="5379524"/>
            <a:ext cx="365968" cy="93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B74AB42-7A08-4361-AA0B-9626DAED28C6}"/>
              </a:ext>
            </a:extLst>
          </p:cNvPr>
          <p:cNvCxnSpPr>
            <a:cxnSpLocks/>
            <a:stCxn id="84" idx="3"/>
            <a:endCxn id="87" idx="2"/>
          </p:cNvCxnSpPr>
          <p:nvPr/>
        </p:nvCxnSpPr>
        <p:spPr>
          <a:xfrm>
            <a:off x="9295481" y="5743599"/>
            <a:ext cx="604875" cy="80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CEEE930D-98AE-4B6C-80B2-6AB1FB684045}"/>
              </a:ext>
            </a:extLst>
          </p:cNvPr>
          <p:cNvCxnSpPr>
            <a:stCxn id="87" idx="5"/>
            <a:endCxn id="86" idx="3"/>
          </p:cNvCxnSpPr>
          <p:nvPr/>
        </p:nvCxnSpPr>
        <p:spPr>
          <a:xfrm flipV="1">
            <a:off x="10256876" y="6666476"/>
            <a:ext cx="980293" cy="3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E2E3657-8151-4AC7-BDCC-735D297463E0}"/>
              </a:ext>
            </a:extLst>
          </p:cNvPr>
          <p:cNvCxnSpPr>
            <a:stCxn id="86" idx="1"/>
            <a:endCxn id="84" idx="5"/>
          </p:cNvCxnSpPr>
          <p:nvPr/>
        </p:nvCxnSpPr>
        <p:spPr>
          <a:xfrm flipH="1" flipV="1">
            <a:off x="9590832" y="5743599"/>
            <a:ext cx="1646337" cy="60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AD85688-518E-4815-9C26-41762E72D561}"/>
              </a:ext>
            </a:extLst>
          </p:cNvPr>
          <p:cNvCxnSpPr>
            <a:stCxn id="88" idx="2"/>
            <a:endCxn id="87" idx="7"/>
          </p:cNvCxnSpPr>
          <p:nvPr/>
        </p:nvCxnSpPr>
        <p:spPr>
          <a:xfrm flipH="1">
            <a:off x="10256876" y="5515218"/>
            <a:ext cx="1336813" cy="8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FE34A8-700B-4C45-921D-59A5B924CFA9}"/>
              </a:ext>
            </a:extLst>
          </p:cNvPr>
          <p:cNvCxnSpPr>
            <a:stCxn id="88" idx="2"/>
            <a:endCxn id="84" idx="6"/>
          </p:cNvCxnSpPr>
          <p:nvPr/>
        </p:nvCxnSpPr>
        <p:spPr>
          <a:xfrm flipH="1">
            <a:off x="9652001" y="5515218"/>
            <a:ext cx="1941688" cy="6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FB6DE4B-3797-4A6D-BE95-06044516FD30}"/>
              </a:ext>
            </a:extLst>
          </p:cNvPr>
          <p:cNvSpPr txBox="1"/>
          <p:nvPr/>
        </p:nvSpPr>
        <p:spPr>
          <a:xfrm>
            <a:off x="9823626" y="500370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AB5334F-8FDD-4790-B3A8-A2450273BB92}"/>
              </a:ext>
            </a:extLst>
          </p:cNvPr>
          <p:cNvSpPr txBox="1"/>
          <p:nvPr/>
        </p:nvSpPr>
        <p:spPr>
          <a:xfrm>
            <a:off x="11593689" y="594995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E36ED59-98D1-42D3-852B-91FCC1FCB434}"/>
              </a:ext>
            </a:extLst>
          </p:cNvPr>
          <p:cNvSpPr txBox="1"/>
          <p:nvPr/>
        </p:nvSpPr>
        <p:spPr>
          <a:xfrm>
            <a:off x="10185717" y="5608345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AEA75E0-CEC0-4B24-B2C3-090A26DF094F}"/>
              </a:ext>
            </a:extLst>
          </p:cNvPr>
          <p:cNvSpPr txBox="1"/>
          <p:nvPr/>
        </p:nvSpPr>
        <p:spPr>
          <a:xfrm>
            <a:off x="9471379" y="598010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3CF5F97-EF66-4D7F-B262-F4041CEB9E97}"/>
              </a:ext>
            </a:extLst>
          </p:cNvPr>
          <p:cNvSpPr txBox="1"/>
          <p:nvPr/>
        </p:nvSpPr>
        <p:spPr>
          <a:xfrm>
            <a:off x="10593775" y="649172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43AEB24-D4FB-49BD-B89B-DD9E8B86389F}"/>
              </a:ext>
            </a:extLst>
          </p:cNvPr>
          <p:cNvSpPr txBox="1"/>
          <p:nvPr/>
        </p:nvSpPr>
        <p:spPr>
          <a:xfrm>
            <a:off x="10844493" y="604863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3F321EB-7942-4C93-BC34-DDDBD62868BA}"/>
              </a:ext>
            </a:extLst>
          </p:cNvPr>
          <p:cNvSpPr txBox="1"/>
          <p:nvPr/>
        </p:nvSpPr>
        <p:spPr>
          <a:xfrm>
            <a:off x="10906195" y="566380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3C95F38-AEC0-406A-849D-71CC7AAE47B7}"/>
              </a:ext>
            </a:extLst>
          </p:cNvPr>
          <p:cNvSpPr txBox="1"/>
          <p:nvPr/>
        </p:nvSpPr>
        <p:spPr>
          <a:xfrm>
            <a:off x="10727935" y="535152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519D735-FB3F-4F9D-8E5F-50C88D982F86}"/>
              </a:ext>
            </a:extLst>
          </p:cNvPr>
          <p:cNvSpPr/>
          <p:nvPr/>
        </p:nvSpPr>
        <p:spPr>
          <a:xfrm>
            <a:off x="0" y="-11289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9A17FC5E-F05B-4AFC-A213-1EC7AEA9BCE3}"/>
              </a:ext>
            </a:extLst>
          </p:cNvPr>
          <p:cNvSpPr/>
          <p:nvPr/>
        </p:nvSpPr>
        <p:spPr>
          <a:xfrm>
            <a:off x="-519" y="261041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45FE301-E56E-474A-8A60-E37BE67F2904}"/>
              </a:ext>
            </a:extLst>
          </p:cNvPr>
          <p:cNvSpPr/>
          <p:nvPr/>
        </p:nvSpPr>
        <p:spPr>
          <a:xfrm>
            <a:off x="2042" y="54915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CFB2334-CE2A-4FC9-BB3B-BCC027765354}"/>
              </a:ext>
            </a:extLst>
          </p:cNvPr>
          <p:cNvSpPr/>
          <p:nvPr/>
        </p:nvSpPr>
        <p:spPr>
          <a:xfrm>
            <a:off x="0" y="830288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DB03B76-774B-43A7-B840-230EA024CE66}"/>
              </a:ext>
            </a:extLst>
          </p:cNvPr>
          <p:cNvSpPr/>
          <p:nvPr/>
        </p:nvSpPr>
        <p:spPr>
          <a:xfrm>
            <a:off x="-2731" y="1097922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5CB6CF40-02B8-4E32-AA5B-8DC866C4FC18}"/>
              </a:ext>
            </a:extLst>
          </p:cNvPr>
          <p:cNvSpPr/>
          <p:nvPr/>
        </p:nvSpPr>
        <p:spPr>
          <a:xfrm>
            <a:off x="5127" y="137445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6CD75D9-254A-417E-85EB-DBC5B20BB32B}"/>
              </a:ext>
            </a:extLst>
          </p:cNvPr>
          <p:cNvSpPr/>
          <p:nvPr/>
        </p:nvSpPr>
        <p:spPr>
          <a:xfrm>
            <a:off x="0" y="1642653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C5BE501-1835-4401-B1F8-342F9729E16B}"/>
              </a:ext>
            </a:extLst>
          </p:cNvPr>
          <p:cNvSpPr/>
          <p:nvPr/>
        </p:nvSpPr>
        <p:spPr>
          <a:xfrm>
            <a:off x="5124" y="1902250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BFDC621-EBC5-40A6-9151-B64C9CB5AE03}"/>
              </a:ext>
            </a:extLst>
          </p:cNvPr>
          <p:cNvSpPr/>
          <p:nvPr/>
        </p:nvSpPr>
        <p:spPr>
          <a:xfrm>
            <a:off x="5124" y="220770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56CA743-79AC-47BC-9471-DAF323035326}"/>
              </a:ext>
            </a:extLst>
          </p:cNvPr>
          <p:cNvSpPr/>
          <p:nvPr/>
        </p:nvSpPr>
        <p:spPr>
          <a:xfrm>
            <a:off x="4585" y="2479189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F68F70-1A06-4D2B-AD41-8ED0FD788762}"/>
              </a:ext>
            </a:extLst>
          </p:cNvPr>
          <p:cNvSpPr/>
          <p:nvPr/>
        </p:nvSpPr>
        <p:spPr>
          <a:xfrm>
            <a:off x="5126" y="275969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67FBF34-0A1C-4C89-AB6D-5F96DA7AB4D4}"/>
              </a:ext>
            </a:extLst>
          </p:cNvPr>
          <p:cNvSpPr/>
          <p:nvPr/>
        </p:nvSpPr>
        <p:spPr>
          <a:xfrm>
            <a:off x="0" y="3041760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6BCBED1-1056-4DED-A31F-B7F0DF0792D0}"/>
              </a:ext>
            </a:extLst>
          </p:cNvPr>
          <p:cNvSpPr/>
          <p:nvPr/>
        </p:nvSpPr>
        <p:spPr>
          <a:xfrm>
            <a:off x="-5645" y="3312354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5026D430-5D82-4887-BB23-8FE88E8DE467}"/>
              </a:ext>
            </a:extLst>
          </p:cNvPr>
          <p:cNvSpPr/>
          <p:nvPr/>
        </p:nvSpPr>
        <p:spPr>
          <a:xfrm>
            <a:off x="-2731" y="359666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A8EDD69E-AE73-4BCB-9781-A6AA3C898DA5}"/>
              </a:ext>
            </a:extLst>
          </p:cNvPr>
          <p:cNvSpPr/>
          <p:nvPr/>
        </p:nvSpPr>
        <p:spPr>
          <a:xfrm>
            <a:off x="0" y="3868616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AD6087EE-A19C-437F-9B9D-69FE49987F67}"/>
              </a:ext>
            </a:extLst>
          </p:cNvPr>
          <p:cNvSpPr/>
          <p:nvPr/>
        </p:nvSpPr>
        <p:spPr>
          <a:xfrm>
            <a:off x="7368527" y="3454792"/>
            <a:ext cx="417689" cy="40922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41533BD-0E83-469B-B9B4-026DA181E4F4}"/>
              </a:ext>
            </a:extLst>
          </p:cNvPr>
          <p:cNvSpPr/>
          <p:nvPr/>
        </p:nvSpPr>
        <p:spPr>
          <a:xfrm>
            <a:off x="1114104" y="6030150"/>
            <a:ext cx="6856895" cy="678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22CAB342-ECB8-419E-8B02-33AE5E82BFD4}"/>
              </a:ext>
            </a:extLst>
          </p:cNvPr>
          <p:cNvSpPr/>
          <p:nvPr/>
        </p:nvSpPr>
        <p:spPr>
          <a:xfrm>
            <a:off x="1150220" y="6034841"/>
            <a:ext cx="609600" cy="65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{0,1}</a:t>
            </a:r>
            <a:endParaRPr lang="zh-CN" altLang="en-US" dirty="0"/>
          </a:p>
        </p:txBody>
      </p:sp>
      <p:sp>
        <p:nvSpPr>
          <p:cNvPr id="162" name="对话气泡: 圆角矩形 161">
            <a:extLst>
              <a:ext uri="{FF2B5EF4-FFF2-40B4-BE49-F238E27FC236}">
                <a16:creationId xmlns:a16="http://schemas.microsoft.com/office/drawing/2014/main" id="{16F7D9A7-D747-4EEC-978C-14D4CCE654F8}"/>
              </a:ext>
            </a:extLst>
          </p:cNvPr>
          <p:cNvSpPr/>
          <p:nvPr/>
        </p:nvSpPr>
        <p:spPr>
          <a:xfrm>
            <a:off x="3098799" y="660382"/>
            <a:ext cx="1233603" cy="804239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Distance= 0</a:t>
            </a:r>
            <a:endParaRPr lang="zh-CN" altLang="en-US" dirty="0"/>
          </a:p>
        </p:txBody>
      </p:sp>
      <p:sp>
        <p:nvSpPr>
          <p:cNvPr id="163" name="对话气泡: 圆角矩形 162">
            <a:extLst>
              <a:ext uri="{FF2B5EF4-FFF2-40B4-BE49-F238E27FC236}">
                <a16:creationId xmlns:a16="http://schemas.microsoft.com/office/drawing/2014/main" id="{B3D0ACDF-513C-4247-96E3-094B1A566128}"/>
              </a:ext>
            </a:extLst>
          </p:cNvPr>
          <p:cNvSpPr/>
          <p:nvPr/>
        </p:nvSpPr>
        <p:spPr>
          <a:xfrm>
            <a:off x="4436731" y="672103"/>
            <a:ext cx="1171315" cy="8042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</a:p>
          <a:p>
            <a:pPr algn="ctr"/>
            <a:r>
              <a:rPr lang="en-US" altLang="zh-CN" dirty="0"/>
              <a:t>= 1</a:t>
            </a:r>
            <a:endParaRPr lang="zh-CN" altLang="en-US" dirty="0"/>
          </a:p>
        </p:txBody>
      </p:sp>
      <p:sp>
        <p:nvSpPr>
          <p:cNvPr id="164" name="对话气泡: 椭圆形 163">
            <a:extLst>
              <a:ext uri="{FF2B5EF4-FFF2-40B4-BE49-F238E27FC236}">
                <a16:creationId xmlns:a16="http://schemas.microsoft.com/office/drawing/2014/main" id="{39B2219D-80BA-4533-BB73-FDF955BE23BA}"/>
              </a:ext>
            </a:extLst>
          </p:cNvPr>
          <p:cNvSpPr/>
          <p:nvPr/>
        </p:nvSpPr>
        <p:spPr>
          <a:xfrm>
            <a:off x="5696395" y="1820296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9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44CA2BB-E05E-4E3D-8C4A-5A2851D82355}"/>
              </a:ext>
            </a:extLst>
          </p:cNvPr>
          <p:cNvSpPr txBox="1"/>
          <p:nvPr/>
        </p:nvSpPr>
        <p:spPr>
          <a:xfrm>
            <a:off x="7852337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21D76E8-6E27-49AB-AA38-C7A5663ACDA2}"/>
              </a:ext>
            </a:extLst>
          </p:cNvPr>
          <p:cNvSpPr txBox="1"/>
          <p:nvPr/>
        </p:nvSpPr>
        <p:spPr>
          <a:xfrm>
            <a:off x="8258139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B189115-0327-46EE-859B-EDBB9C7063C4}"/>
              </a:ext>
            </a:extLst>
          </p:cNvPr>
          <p:cNvSpPr txBox="1"/>
          <p:nvPr/>
        </p:nvSpPr>
        <p:spPr>
          <a:xfrm>
            <a:off x="8690152" y="-85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BC7464E-5734-44D7-B272-CD463798CB7F}"/>
              </a:ext>
            </a:extLst>
          </p:cNvPr>
          <p:cNvSpPr txBox="1"/>
          <p:nvPr/>
        </p:nvSpPr>
        <p:spPr>
          <a:xfrm>
            <a:off x="9121962" y="-85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6251153-24BB-4E56-A145-8A8B639B9B7A}"/>
              </a:ext>
            </a:extLst>
          </p:cNvPr>
          <p:cNvSpPr txBox="1"/>
          <p:nvPr/>
        </p:nvSpPr>
        <p:spPr>
          <a:xfrm>
            <a:off x="9538422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C18C841-FF04-495B-AEBD-BAE6BA519B22}"/>
              </a:ext>
            </a:extLst>
          </p:cNvPr>
          <p:cNvSpPr txBox="1"/>
          <p:nvPr/>
        </p:nvSpPr>
        <p:spPr>
          <a:xfrm>
            <a:off x="9968654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9B1761C-F888-4FFC-861E-FB0B55633EBF}"/>
              </a:ext>
            </a:extLst>
          </p:cNvPr>
          <p:cNvSpPr txBox="1"/>
          <p:nvPr/>
        </p:nvSpPr>
        <p:spPr>
          <a:xfrm>
            <a:off x="10375053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BDE0CE0-21A6-4E2F-B7E0-64CABA5BA330}"/>
              </a:ext>
            </a:extLst>
          </p:cNvPr>
          <p:cNvSpPr txBox="1"/>
          <p:nvPr/>
        </p:nvSpPr>
        <p:spPr>
          <a:xfrm>
            <a:off x="10793906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E0D266E-F67C-4D99-82BF-CB6DCB7244E6}"/>
              </a:ext>
            </a:extLst>
          </p:cNvPr>
          <p:cNvSpPr txBox="1"/>
          <p:nvPr/>
        </p:nvSpPr>
        <p:spPr>
          <a:xfrm>
            <a:off x="11250789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2D17797-141B-4674-BFA9-EABB8850301D}"/>
              </a:ext>
            </a:extLst>
          </p:cNvPr>
          <p:cNvSpPr txBox="1"/>
          <p:nvPr/>
        </p:nvSpPr>
        <p:spPr>
          <a:xfrm>
            <a:off x="11551967" y="-77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16AED15-4FB0-406E-9C0A-B723E478D2BA}"/>
              </a:ext>
            </a:extLst>
          </p:cNvPr>
          <p:cNvSpPr txBox="1"/>
          <p:nvPr/>
        </p:nvSpPr>
        <p:spPr>
          <a:xfrm>
            <a:off x="7433186" y="-775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6" name="标注: 线形 175">
            <a:extLst>
              <a:ext uri="{FF2B5EF4-FFF2-40B4-BE49-F238E27FC236}">
                <a16:creationId xmlns:a16="http://schemas.microsoft.com/office/drawing/2014/main" id="{4862BFC4-518F-47AB-8342-97154418581E}"/>
              </a:ext>
            </a:extLst>
          </p:cNvPr>
          <p:cNvSpPr/>
          <p:nvPr/>
        </p:nvSpPr>
        <p:spPr>
          <a:xfrm>
            <a:off x="5808689" y="3306045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7219094-D3A8-4265-BA00-EAB01F4EAA33}"/>
              </a:ext>
            </a:extLst>
          </p:cNvPr>
          <p:cNvSpPr/>
          <p:nvPr/>
        </p:nvSpPr>
        <p:spPr>
          <a:xfrm>
            <a:off x="9823627" y="3793700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8</a:t>
            </a:r>
            <a:endParaRPr lang="zh-CN" altLang="en-US" dirty="0"/>
          </a:p>
        </p:txBody>
      </p:sp>
      <p:sp>
        <p:nvSpPr>
          <p:cNvPr id="178" name="对话气泡: 椭圆形 177">
            <a:extLst>
              <a:ext uri="{FF2B5EF4-FFF2-40B4-BE49-F238E27FC236}">
                <a16:creationId xmlns:a16="http://schemas.microsoft.com/office/drawing/2014/main" id="{86DA0E39-A523-4559-A0C2-ADD04CE068F3}"/>
              </a:ext>
            </a:extLst>
          </p:cNvPr>
          <p:cNvSpPr/>
          <p:nvPr/>
        </p:nvSpPr>
        <p:spPr>
          <a:xfrm>
            <a:off x="5696395" y="1820296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7</a:t>
            </a:r>
            <a:endParaRPr lang="zh-CN" altLang="en-US" dirty="0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7366D2F-EA6A-4043-956C-6ABB68921F19}"/>
              </a:ext>
            </a:extLst>
          </p:cNvPr>
          <p:cNvSpPr/>
          <p:nvPr/>
        </p:nvSpPr>
        <p:spPr>
          <a:xfrm>
            <a:off x="7799182" y="3465061"/>
            <a:ext cx="417689" cy="40922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3D3070FD-333B-483B-A7A2-75AEB255BB55}"/>
              </a:ext>
            </a:extLst>
          </p:cNvPr>
          <p:cNvSpPr/>
          <p:nvPr/>
        </p:nvSpPr>
        <p:spPr>
          <a:xfrm>
            <a:off x="1158741" y="6037328"/>
            <a:ext cx="609600" cy="65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{8,2}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17F7101-6B71-4257-84A9-0C274D2D7B8D}"/>
              </a:ext>
            </a:extLst>
          </p:cNvPr>
          <p:cNvSpPr/>
          <p:nvPr/>
        </p:nvSpPr>
        <p:spPr>
          <a:xfrm>
            <a:off x="9834916" y="3789944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9</a:t>
            </a:r>
            <a:endParaRPr lang="zh-CN" altLang="en-US" dirty="0"/>
          </a:p>
        </p:txBody>
      </p:sp>
      <p:sp>
        <p:nvSpPr>
          <p:cNvPr id="184" name="对话气泡: 椭圆形 183">
            <a:extLst>
              <a:ext uri="{FF2B5EF4-FFF2-40B4-BE49-F238E27FC236}">
                <a16:creationId xmlns:a16="http://schemas.microsoft.com/office/drawing/2014/main" id="{2A0C8B6F-46D4-4DB4-904E-9ABECC8D1467}"/>
              </a:ext>
            </a:extLst>
          </p:cNvPr>
          <p:cNvSpPr/>
          <p:nvPr/>
        </p:nvSpPr>
        <p:spPr>
          <a:xfrm>
            <a:off x="5700572" y="1826693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0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860F1C1-6174-40AE-B656-D4CB67A6B54B}"/>
              </a:ext>
            </a:extLst>
          </p:cNvPr>
          <p:cNvSpPr/>
          <p:nvPr/>
        </p:nvSpPr>
        <p:spPr>
          <a:xfrm>
            <a:off x="9830417" y="3787615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2</a:t>
            </a:r>
            <a:endParaRPr lang="zh-CN" altLang="en-US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510330B3-7A78-4116-A1C4-E266338779FD}"/>
              </a:ext>
            </a:extLst>
          </p:cNvPr>
          <p:cNvSpPr/>
          <p:nvPr/>
        </p:nvSpPr>
        <p:spPr>
          <a:xfrm>
            <a:off x="7806267" y="3462853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7" name="对话气泡: 椭圆形 186">
            <a:extLst>
              <a:ext uri="{FF2B5EF4-FFF2-40B4-BE49-F238E27FC236}">
                <a16:creationId xmlns:a16="http://schemas.microsoft.com/office/drawing/2014/main" id="{881F5F62-002F-4C19-99B0-63E3C41C4D8E}"/>
              </a:ext>
            </a:extLst>
          </p:cNvPr>
          <p:cNvSpPr/>
          <p:nvPr/>
        </p:nvSpPr>
        <p:spPr>
          <a:xfrm>
            <a:off x="5706215" y="1831158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D2F33449-1140-4E31-AC5C-50F40AD1379A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7998179" y="643466"/>
            <a:ext cx="3375377" cy="37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0D6A296-66ED-4A62-9F66-1BD30256BA37}"/>
              </a:ext>
            </a:extLst>
          </p:cNvPr>
          <p:cNvCxnSpPr>
            <a:stCxn id="27" idx="2"/>
            <a:endCxn id="39" idx="0"/>
          </p:cNvCxnSpPr>
          <p:nvPr/>
        </p:nvCxnSpPr>
        <p:spPr>
          <a:xfrm>
            <a:off x="11373556" y="1428044"/>
            <a:ext cx="0" cy="37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99F3F19B-6FD0-46CC-86C5-6E984B13CE06}"/>
              </a:ext>
            </a:extLst>
          </p:cNvPr>
          <p:cNvCxnSpPr>
            <a:stCxn id="39" idx="2"/>
            <a:endCxn id="51" idx="0"/>
          </p:cNvCxnSpPr>
          <p:nvPr/>
        </p:nvCxnSpPr>
        <p:spPr>
          <a:xfrm>
            <a:off x="11373556" y="2212621"/>
            <a:ext cx="11289" cy="42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1B47E58F-0C16-4EBC-AE9C-B5C88317EC52}"/>
              </a:ext>
            </a:extLst>
          </p:cNvPr>
          <p:cNvCxnSpPr>
            <a:stCxn id="25" idx="2"/>
            <a:endCxn id="37" idx="0"/>
          </p:cNvCxnSpPr>
          <p:nvPr/>
        </p:nvCxnSpPr>
        <p:spPr>
          <a:xfrm>
            <a:off x="10526891" y="1428044"/>
            <a:ext cx="0" cy="37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8B50AA36-C31E-4053-89F9-BDE9B0B5516F}"/>
              </a:ext>
            </a:extLst>
          </p:cNvPr>
          <p:cNvCxnSpPr>
            <a:stCxn id="37" idx="2"/>
            <a:endCxn id="49" idx="0"/>
          </p:cNvCxnSpPr>
          <p:nvPr/>
        </p:nvCxnSpPr>
        <p:spPr>
          <a:xfrm>
            <a:off x="10526891" y="2212621"/>
            <a:ext cx="11289" cy="42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ACE8ED35-BC38-4CC5-B6C0-72B62EF461F4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7580490" y="1428044"/>
            <a:ext cx="0" cy="37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C9D658B4-9893-4329-A502-4299231CCCA3}"/>
              </a:ext>
            </a:extLst>
          </p:cNvPr>
          <p:cNvCxnSpPr>
            <a:stCxn id="30" idx="2"/>
            <a:endCxn id="42" idx="0"/>
          </p:cNvCxnSpPr>
          <p:nvPr/>
        </p:nvCxnSpPr>
        <p:spPr>
          <a:xfrm>
            <a:off x="7580490" y="2212621"/>
            <a:ext cx="11289" cy="42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0.09544 -0.00139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8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5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5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8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2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50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00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250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30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500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00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9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5" grpId="0" animBg="1"/>
      <p:bldP spid="27" grpId="0" animBg="1"/>
      <p:bldP spid="30" grpId="0" animBg="1"/>
      <p:bldP spid="37" grpId="0" animBg="1"/>
      <p:bldP spid="39" grpId="0" animBg="1"/>
      <p:bldP spid="42" grpId="0" animBg="1"/>
      <p:bldP spid="49" grpId="0" animBg="1"/>
      <p:bldP spid="51" grpId="0" animBg="1"/>
      <p:bldP spid="53" grpId="0" animBg="1"/>
      <p:bldP spid="54" grpId="0" animBg="1"/>
      <p:bldP spid="54" grpId="1" animBg="1"/>
      <p:bldP spid="55" grpId="0" animBg="1"/>
      <p:bldP spid="55" grpId="1" animBg="1"/>
      <p:bldP spid="55" grpId="2" animBg="1"/>
      <p:bldP spid="56" grpId="0" animBg="1"/>
      <p:bldP spid="57" grpId="0" animBg="1"/>
      <p:bldP spid="58" grpId="0" animBg="1"/>
      <p:bldP spid="66" grpId="0" animBg="1"/>
      <p:bldP spid="81" grpId="0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1" grpId="2" animBg="1"/>
      <p:bldP spid="151" grpId="3" animBg="1"/>
      <p:bldP spid="151" grpId="4" animBg="1"/>
      <p:bldP spid="151" grpId="5" animBg="1"/>
      <p:bldP spid="151" grpId="6" animBg="1"/>
      <p:bldP spid="151" grpId="7" animBg="1"/>
      <p:bldP spid="152" grpId="0" animBg="1"/>
      <p:bldP spid="152" grpId="1" animBg="1"/>
      <p:bldP spid="152" grpId="2" animBg="1"/>
      <p:bldP spid="152" grpId="3" animBg="1"/>
      <p:bldP spid="152" grpId="4" animBg="1"/>
      <p:bldP spid="152" grpId="5" animBg="1"/>
      <p:bldP spid="153" grpId="0" animBg="1"/>
      <p:bldP spid="153" grpId="1" animBg="1"/>
      <p:bldP spid="153" grpId="2" animBg="1"/>
      <p:bldP spid="153" grpId="3" animBg="1"/>
      <p:bldP spid="153" grpId="4" animBg="1"/>
      <p:bldP spid="153" grpId="5" animBg="1"/>
      <p:bldP spid="154" grpId="0" animBg="1"/>
      <p:bldP spid="154" grpId="1" animBg="1"/>
      <p:bldP spid="154" grpId="2" animBg="1"/>
      <p:bldP spid="154" grpId="3" animBg="1"/>
      <p:bldP spid="155" grpId="0" animBg="1"/>
      <p:bldP spid="155" grpId="1" animBg="1"/>
      <p:bldP spid="155" grpId="2" animBg="1"/>
      <p:bldP spid="155" grpId="3" animBg="1"/>
      <p:bldP spid="158" grpId="0" animBg="1"/>
      <p:bldP spid="159" grpId="0" animBg="1"/>
      <p:bldP spid="160" grpId="0" animBg="1"/>
      <p:bldP spid="160" grpId="1" animBg="1"/>
      <p:bldP spid="160" grpId="2" animBg="1"/>
      <p:bldP spid="162" grpId="0" animBg="1"/>
      <p:bldP spid="163" grpId="0" animBg="1"/>
      <p:bldP spid="164" grpId="0" animBg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78" grpId="0" animBg="1"/>
      <p:bldP spid="181" grpId="0" animBg="1"/>
      <p:bldP spid="181" grpId="1" animBg="1"/>
      <p:bldP spid="181" grpId="2" animBg="1"/>
      <p:bldP spid="181" grpId="3" animBg="1"/>
      <p:bldP spid="182" grpId="0" animBg="1"/>
      <p:bldP spid="183" grpId="0" animBg="1"/>
      <p:bldP spid="183" grpId="1" animBg="1"/>
      <p:bldP spid="183" grpId="2" animBg="1"/>
      <p:bldP spid="184" grpId="0" animBg="1"/>
      <p:bldP spid="185" grpId="0" animBg="1"/>
      <p:bldP spid="185" grpId="1" animBg="1"/>
      <p:bldP spid="186" grpId="0" animBg="1"/>
      <p:bldP spid="1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B1A9867-9B88-4478-9546-A8F145D113D6}"/>
              </a:ext>
            </a:extLst>
          </p:cNvPr>
          <p:cNvCxnSpPr>
            <a:stCxn id="43" idx="0"/>
            <a:endCxn id="17" idx="2"/>
          </p:cNvCxnSpPr>
          <p:nvPr/>
        </p:nvCxnSpPr>
        <p:spPr>
          <a:xfrm flipH="1" flipV="1">
            <a:off x="8427157" y="1428045"/>
            <a:ext cx="857956" cy="1205080"/>
          </a:xfrm>
          <a:prstGeom prst="straightConnector1">
            <a:avLst/>
          </a:prstGeom>
          <a:ln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6DBFACD-DEF0-4AA0-A36D-D64A8151598D}"/>
              </a:ext>
            </a:extLst>
          </p:cNvPr>
          <p:cNvSpPr/>
          <p:nvPr/>
        </p:nvSpPr>
        <p:spPr>
          <a:xfrm>
            <a:off x="7371644" y="234243"/>
            <a:ext cx="4741333" cy="40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DCFEAF0-5AF5-4120-B86E-77748A5DD012}"/>
              </a:ext>
            </a:extLst>
          </p:cNvPr>
          <p:cNvSpPr/>
          <p:nvPr/>
        </p:nvSpPr>
        <p:spPr>
          <a:xfrm>
            <a:off x="7371645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9C858E-E12B-4A6E-8E6C-AE8E5CFB9665}"/>
              </a:ext>
            </a:extLst>
          </p:cNvPr>
          <p:cNvSpPr/>
          <p:nvPr/>
        </p:nvSpPr>
        <p:spPr>
          <a:xfrm>
            <a:off x="7789334" y="234242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D752E8-E4F4-4266-91A6-5B87780C0A43}"/>
              </a:ext>
            </a:extLst>
          </p:cNvPr>
          <p:cNvSpPr/>
          <p:nvPr/>
        </p:nvSpPr>
        <p:spPr>
          <a:xfrm>
            <a:off x="8218312" y="234243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B0ACA2-D6A8-4EDF-B238-ABB9E6ECAE76}"/>
              </a:ext>
            </a:extLst>
          </p:cNvPr>
          <p:cNvSpPr/>
          <p:nvPr/>
        </p:nvSpPr>
        <p:spPr>
          <a:xfrm>
            <a:off x="8636001" y="234243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77AB5E-9E64-4521-A3FB-2D8954A28970}"/>
              </a:ext>
            </a:extLst>
          </p:cNvPr>
          <p:cNvSpPr/>
          <p:nvPr/>
        </p:nvSpPr>
        <p:spPr>
          <a:xfrm>
            <a:off x="9064979" y="234241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94FA14-1F6E-4681-BE3C-F6A99F937628}"/>
              </a:ext>
            </a:extLst>
          </p:cNvPr>
          <p:cNvSpPr/>
          <p:nvPr/>
        </p:nvSpPr>
        <p:spPr>
          <a:xfrm>
            <a:off x="9482668" y="234241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6405E7-7FFC-41CF-926E-C5DB584D5873}"/>
              </a:ext>
            </a:extLst>
          </p:cNvPr>
          <p:cNvSpPr/>
          <p:nvPr/>
        </p:nvSpPr>
        <p:spPr>
          <a:xfrm>
            <a:off x="9900357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EF1CE2B-646A-493A-9B63-46885C3AC694}"/>
              </a:ext>
            </a:extLst>
          </p:cNvPr>
          <p:cNvSpPr/>
          <p:nvPr/>
        </p:nvSpPr>
        <p:spPr>
          <a:xfrm>
            <a:off x="10318046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9D1CC4-2C53-4B1A-8E0E-491F00779B7D}"/>
              </a:ext>
            </a:extLst>
          </p:cNvPr>
          <p:cNvSpPr/>
          <p:nvPr/>
        </p:nvSpPr>
        <p:spPr>
          <a:xfrm>
            <a:off x="10747022" y="234241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29D3D53-6D08-4E16-B20F-F238C02C3634}"/>
              </a:ext>
            </a:extLst>
          </p:cNvPr>
          <p:cNvSpPr/>
          <p:nvPr/>
        </p:nvSpPr>
        <p:spPr>
          <a:xfrm>
            <a:off x="11164711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AF1E1CA-C5C9-4C7D-847C-A42B44712576}"/>
              </a:ext>
            </a:extLst>
          </p:cNvPr>
          <p:cNvSpPr/>
          <p:nvPr/>
        </p:nvSpPr>
        <p:spPr>
          <a:xfrm>
            <a:off x="11582400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69F31F-91E9-42C8-BC1C-999A79542A44}"/>
              </a:ext>
            </a:extLst>
          </p:cNvPr>
          <p:cNvSpPr/>
          <p:nvPr/>
        </p:nvSpPr>
        <p:spPr>
          <a:xfrm>
            <a:off x="7371644" y="1018821"/>
            <a:ext cx="4741333" cy="40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897CD2-32B8-4086-A70A-9DF41F3896E6}"/>
              </a:ext>
            </a:extLst>
          </p:cNvPr>
          <p:cNvSpPr/>
          <p:nvPr/>
        </p:nvSpPr>
        <p:spPr>
          <a:xfrm>
            <a:off x="7371645" y="1018820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BA5C406-8427-41A1-8F9C-E0AC0EA8263F}"/>
              </a:ext>
            </a:extLst>
          </p:cNvPr>
          <p:cNvSpPr/>
          <p:nvPr/>
        </p:nvSpPr>
        <p:spPr>
          <a:xfrm>
            <a:off x="7789334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51D0889-FEDF-44EF-8597-DEA5B7534242}"/>
              </a:ext>
            </a:extLst>
          </p:cNvPr>
          <p:cNvSpPr/>
          <p:nvPr/>
        </p:nvSpPr>
        <p:spPr>
          <a:xfrm>
            <a:off x="8218312" y="1018821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9E3A4D6-F002-462D-932F-AD1BBAC00F5E}"/>
              </a:ext>
            </a:extLst>
          </p:cNvPr>
          <p:cNvSpPr/>
          <p:nvPr/>
        </p:nvSpPr>
        <p:spPr>
          <a:xfrm>
            <a:off x="8636001" y="1018821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DB1464A-A245-47E6-9AD3-B5C7D9BBF257}"/>
              </a:ext>
            </a:extLst>
          </p:cNvPr>
          <p:cNvSpPr/>
          <p:nvPr/>
        </p:nvSpPr>
        <p:spPr>
          <a:xfrm>
            <a:off x="9064979" y="1018819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94FC127-F48A-4FA7-8054-A36D1E3930C6}"/>
              </a:ext>
            </a:extLst>
          </p:cNvPr>
          <p:cNvSpPr/>
          <p:nvPr/>
        </p:nvSpPr>
        <p:spPr>
          <a:xfrm>
            <a:off x="9482668" y="1018819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F13029B-B905-408C-A14A-FA8375A3F31F}"/>
              </a:ext>
            </a:extLst>
          </p:cNvPr>
          <p:cNvSpPr/>
          <p:nvPr/>
        </p:nvSpPr>
        <p:spPr>
          <a:xfrm>
            <a:off x="9900357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C7787F4-F6A5-41D1-A528-24E5CE3A41F9}"/>
              </a:ext>
            </a:extLst>
          </p:cNvPr>
          <p:cNvSpPr/>
          <p:nvPr/>
        </p:nvSpPr>
        <p:spPr>
          <a:xfrm>
            <a:off x="10318046" y="1018820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9FC72EA-C1BB-49A5-8F4A-0F9F93DB76C1}"/>
              </a:ext>
            </a:extLst>
          </p:cNvPr>
          <p:cNvSpPr/>
          <p:nvPr/>
        </p:nvSpPr>
        <p:spPr>
          <a:xfrm>
            <a:off x="10747022" y="1018819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AC89DE5-DE48-4E62-83C6-70BC3143D75A}"/>
              </a:ext>
            </a:extLst>
          </p:cNvPr>
          <p:cNvSpPr/>
          <p:nvPr/>
        </p:nvSpPr>
        <p:spPr>
          <a:xfrm>
            <a:off x="11164711" y="1018820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D800BF9-155D-4658-9057-B512BA0192C8}"/>
              </a:ext>
            </a:extLst>
          </p:cNvPr>
          <p:cNvSpPr/>
          <p:nvPr/>
        </p:nvSpPr>
        <p:spPr>
          <a:xfrm>
            <a:off x="11582400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E93AAD-C8DC-4158-B157-31030FA17BF8}"/>
              </a:ext>
            </a:extLst>
          </p:cNvPr>
          <p:cNvSpPr/>
          <p:nvPr/>
        </p:nvSpPr>
        <p:spPr>
          <a:xfrm>
            <a:off x="7371644" y="1803398"/>
            <a:ext cx="4741333" cy="40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4C50DC9-4C2D-4A16-848F-1528CCA843E4}"/>
              </a:ext>
            </a:extLst>
          </p:cNvPr>
          <p:cNvSpPr/>
          <p:nvPr/>
        </p:nvSpPr>
        <p:spPr>
          <a:xfrm>
            <a:off x="7371645" y="1803397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42FE919-61B7-4029-B734-FCBFC208A1FB}"/>
              </a:ext>
            </a:extLst>
          </p:cNvPr>
          <p:cNvSpPr/>
          <p:nvPr/>
        </p:nvSpPr>
        <p:spPr>
          <a:xfrm>
            <a:off x="7789334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CE99762-E2DB-4B64-8325-8AD6D9B4A121}"/>
              </a:ext>
            </a:extLst>
          </p:cNvPr>
          <p:cNvSpPr/>
          <p:nvPr/>
        </p:nvSpPr>
        <p:spPr>
          <a:xfrm>
            <a:off x="8218312" y="1803398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5E4F073-5D24-431F-AAAE-821C2E1DB461}"/>
              </a:ext>
            </a:extLst>
          </p:cNvPr>
          <p:cNvSpPr/>
          <p:nvPr/>
        </p:nvSpPr>
        <p:spPr>
          <a:xfrm>
            <a:off x="8636001" y="1803398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DF4AD22-E663-4579-B3A8-2D625F2955B8}"/>
              </a:ext>
            </a:extLst>
          </p:cNvPr>
          <p:cNvSpPr/>
          <p:nvPr/>
        </p:nvSpPr>
        <p:spPr>
          <a:xfrm>
            <a:off x="9064979" y="1803396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3B193EE-3933-465B-B373-9E4C6FD79AA6}"/>
              </a:ext>
            </a:extLst>
          </p:cNvPr>
          <p:cNvSpPr/>
          <p:nvPr/>
        </p:nvSpPr>
        <p:spPr>
          <a:xfrm>
            <a:off x="9482668" y="1803396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EADD99D-8C08-4C8B-B3C4-02D6419737FE}"/>
              </a:ext>
            </a:extLst>
          </p:cNvPr>
          <p:cNvSpPr/>
          <p:nvPr/>
        </p:nvSpPr>
        <p:spPr>
          <a:xfrm>
            <a:off x="9900357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F7A3288-EFCF-4746-83ED-1329D5CAEE56}"/>
              </a:ext>
            </a:extLst>
          </p:cNvPr>
          <p:cNvSpPr/>
          <p:nvPr/>
        </p:nvSpPr>
        <p:spPr>
          <a:xfrm>
            <a:off x="10318046" y="1803397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9C73833-EFC1-4E5B-B2D3-6178635330D1}"/>
              </a:ext>
            </a:extLst>
          </p:cNvPr>
          <p:cNvSpPr/>
          <p:nvPr/>
        </p:nvSpPr>
        <p:spPr>
          <a:xfrm>
            <a:off x="10747022" y="1803396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12585BE-1C1B-4193-8C28-F3FAEAF834E2}"/>
              </a:ext>
            </a:extLst>
          </p:cNvPr>
          <p:cNvSpPr/>
          <p:nvPr/>
        </p:nvSpPr>
        <p:spPr>
          <a:xfrm>
            <a:off x="11164711" y="1803397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7BA4CC6-0B07-4034-A5D5-7ADA862187AF}"/>
              </a:ext>
            </a:extLst>
          </p:cNvPr>
          <p:cNvSpPr/>
          <p:nvPr/>
        </p:nvSpPr>
        <p:spPr>
          <a:xfrm>
            <a:off x="11582400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B196121-5CD1-412D-98AB-30524D3CBDC4}"/>
              </a:ext>
            </a:extLst>
          </p:cNvPr>
          <p:cNvSpPr/>
          <p:nvPr/>
        </p:nvSpPr>
        <p:spPr>
          <a:xfrm>
            <a:off x="7382933" y="2633127"/>
            <a:ext cx="4741333" cy="4092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6A24E6C-316B-4A37-8902-8A0E13F5DF91}"/>
              </a:ext>
            </a:extLst>
          </p:cNvPr>
          <p:cNvSpPr/>
          <p:nvPr/>
        </p:nvSpPr>
        <p:spPr>
          <a:xfrm>
            <a:off x="7382934" y="2633126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240D1F6-4727-4EFC-859E-E6D54602888A}"/>
              </a:ext>
            </a:extLst>
          </p:cNvPr>
          <p:cNvSpPr/>
          <p:nvPr/>
        </p:nvSpPr>
        <p:spPr>
          <a:xfrm>
            <a:off x="7800623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AA9E9E9-59B5-4239-AA46-13D49C4C4EC9}"/>
              </a:ext>
            </a:extLst>
          </p:cNvPr>
          <p:cNvSpPr/>
          <p:nvPr/>
        </p:nvSpPr>
        <p:spPr>
          <a:xfrm>
            <a:off x="8229601" y="2633127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E9EAEB6-BAA7-41B3-AFAB-B8F4D5F518B0}"/>
              </a:ext>
            </a:extLst>
          </p:cNvPr>
          <p:cNvSpPr/>
          <p:nvPr/>
        </p:nvSpPr>
        <p:spPr>
          <a:xfrm>
            <a:off x="8647290" y="2633127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6205864-E632-4194-8428-FC3781ACFF4F}"/>
              </a:ext>
            </a:extLst>
          </p:cNvPr>
          <p:cNvSpPr/>
          <p:nvPr/>
        </p:nvSpPr>
        <p:spPr>
          <a:xfrm>
            <a:off x="9076268" y="2633125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864BA4E-D6D1-4CAC-8BBD-B348C9822B9F}"/>
              </a:ext>
            </a:extLst>
          </p:cNvPr>
          <p:cNvSpPr/>
          <p:nvPr/>
        </p:nvSpPr>
        <p:spPr>
          <a:xfrm>
            <a:off x="9493957" y="2633125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74A245E-450A-4D33-952B-0814A64CA712}"/>
              </a:ext>
            </a:extLst>
          </p:cNvPr>
          <p:cNvSpPr/>
          <p:nvPr/>
        </p:nvSpPr>
        <p:spPr>
          <a:xfrm>
            <a:off x="9911646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003288A-663D-4F4F-AAEA-371CCD1AA072}"/>
              </a:ext>
            </a:extLst>
          </p:cNvPr>
          <p:cNvSpPr/>
          <p:nvPr/>
        </p:nvSpPr>
        <p:spPr>
          <a:xfrm>
            <a:off x="10329335" y="2633126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C0FF39A-81E6-456D-BDDA-BDBB2EC2B93B}"/>
              </a:ext>
            </a:extLst>
          </p:cNvPr>
          <p:cNvSpPr/>
          <p:nvPr/>
        </p:nvSpPr>
        <p:spPr>
          <a:xfrm>
            <a:off x="10758311" y="2633125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47EFCF3-49A8-4A32-B898-FEE8F6705F86}"/>
              </a:ext>
            </a:extLst>
          </p:cNvPr>
          <p:cNvSpPr/>
          <p:nvPr/>
        </p:nvSpPr>
        <p:spPr>
          <a:xfrm>
            <a:off x="11176000" y="2633126"/>
            <a:ext cx="417689" cy="40922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CF4162-0683-400F-8F2C-EE07C9ECC50A}"/>
              </a:ext>
            </a:extLst>
          </p:cNvPr>
          <p:cNvSpPr/>
          <p:nvPr/>
        </p:nvSpPr>
        <p:spPr>
          <a:xfrm>
            <a:off x="11593689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2AC3F5-4236-4F43-BF39-42D8707E0B35}"/>
              </a:ext>
            </a:extLst>
          </p:cNvPr>
          <p:cNvSpPr/>
          <p:nvPr/>
        </p:nvSpPr>
        <p:spPr>
          <a:xfrm>
            <a:off x="7382934" y="3462855"/>
            <a:ext cx="2252980" cy="4092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AF57450-9311-4EFA-B13C-84D8EA914763}"/>
              </a:ext>
            </a:extLst>
          </p:cNvPr>
          <p:cNvSpPr/>
          <p:nvPr/>
        </p:nvSpPr>
        <p:spPr>
          <a:xfrm>
            <a:off x="7382934" y="3462854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7D27C8B-1D6A-4805-9F59-0B179446B649}"/>
              </a:ext>
            </a:extLst>
          </p:cNvPr>
          <p:cNvSpPr/>
          <p:nvPr/>
        </p:nvSpPr>
        <p:spPr>
          <a:xfrm>
            <a:off x="7800623" y="3462854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1DE22C1-AA98-4174-BEFD-5CB25DE0AF59}"/>
              </a:ext>
            </a:extLst>
          </p:cNvPr>
          <p:cNvSpPr/>
          <p:nvPr/>
        </p:nvSpPr>
        <p:spPr>
          <a:xfrm>
            <a:off x="8229601" y="3462855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014967E-6030-4DCC-8964-67F91941B795}"/>
              </a:ext>
            </a:extLst>
          </p:cNvPr>
          <p:cNvSpPr/>
          <p:nvPr/>
        </p:nvSpPr>
        <p:spPr>
          <a:xfrm>
            <a:off x="8647290" y="3462855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1BC878B-D918-43BE-8FCD-76F03F7894BF}"/>
              </a:ext>
            </a:extLst>
          </p:cNvPr>
          <p:cNvSpPr/>
          <p:nvPr/>
        </p:nvSpPr>
        <p:spPr>
          <a:xfrm>
            <a:off x="9076268" y="3462853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E0BE39F-4BA7-4C9F-B9C0-F428B3D3D203}"/>
              </a:ext>
            </a:extLst>
          </p:cNvPr>
          <p:cNvSpPr/>
          <p:nvPr/>
        </p:nvSpPr>
        <p:spPr>
          <a:xfrm>
            <a:off x="7394223" y="4371611"/>
            <a:ext cx="2252980" cy="4092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97F28F7-80C6-4A09-9213-8B718A44A9C4}"/>
              </a:ext>
            </a:extLst>
          </p:cNvPr>
          <p:cNvSpPr/>
          <p:nvPr/>
        </p:nvSpPr>
        <p:spPr>
          <a:xfrm>
            <a:off x="7394223" y="4371610"/>
            <a:ext cx="417689" cy="409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A096866-7D79-450A-8926-4BE479CFEEAB}"/>
              </a:ext>
            </a:extLst>
          </p:cNvPr>
          <p:cNvSpPr/>
          <p:nvPr/>
        </p:nvSpPr>
        <p:spPr>
          <a:xfrm>
            <a:off x="7811912" y="4371610"/>
            <a:ext cx="417689" cy="409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BDD6A3C-2653-47FE-960D-4ADD9790E30E}"/>
              </a:ext>
            </a:extLst>
          </p:cNvPr>
          <p:cNvSpPr/>
          <p:nvPr/>
        </p:nvSpPr>
        <p:spPr>
          <a:xfrm>
            <a:off x="8658579" y="4371611"/>
            <a:ext cx="417689" cy="409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ED6A1D3-6D41-4BF9-9251-CD9CD70C0710}"/>
              </a:ext>
            </a:extLst>
          </p:cNvPr>
          <p:cNvSpPr txBox="1"/>
          <p:nvPr/>
        </p:nvSpPr>
        <p:spPr>
          <a:xfrm>
            <a:off x="7001606" y="25418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14B8AEB-9EB6-4D28-A6EB-5F751A745DE0}"/>
              </a:ext>
            </a:extLst>
          </p:cNvPr>
          <p:cNvSpPr txBox="1"/>
          <p:nvPr/>
        </p:nvSpPr>
        <p:spPr>
          <a:xfrm>
            <a:off x="7026407" y="1038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4F1B1D5-ED08-4535-A0BC-33C92BDCFF32}"/>
              </a:ext>
            </a:extLst>
          </p:cNvPr>
          <p:cNvSpPr txBox="1"/>
          <p:nvPr/>
        </p:nvSpPr>
        <p:spPr>
          <a:xfrm>
            <a:off x="6974274" y="18033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B8BB705-E678-433E-8B57-CDBA7B3AF116}"/>
              </a:ext>
            </a:extLst>
          </p:cNvPr>
          <p:cNvSpPr txBox="1"/>
          <p:nvPr/>
        </p:nvSpPr>
        <p:spPr>
          <a:xfrm>
            <a:off x="6916173" y="265307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7EA915-6126-481E-A1F4-52CE747067AB}"/>
              </a:ext>
            </a:extLst>
          </p:cNvPr>
          <p:cNvSpPr txBox="1"/>
          <p:nvPr/>
        </p:nvSpPr>
        <p:spPr>
          <a:xfrm>
            <a:off x="6856895" y="347756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dist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2DA22F6-F208-43C6-84FB-1AB7C52CE3CD}"/>
              </a:ext>
            </a:extLst>
          </p:cNvPr>
          <p:cNvSpPr txBox="1"/>
          <p:nvPr/>
        </p:nvSpPr>
        <p:spPr>
          <a:xfrm>
            <a:off x="6966351" y="439155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</a:t>
            </a:r>
            <a:endParaRPr lang="zh-CN" altLang="en-US" dirty="0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D23313E-8F3C-405C-B6F0-8509736A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62022" cy="5768622"/>
          </a:xfrm>
          <a:prstGeom prst="rect">
            <a:avLst/>
          </a:prstGeom>
        </p:spPr>
      </p:pic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71ED1FCE-2FE0-47A9-890D-2B3A60F9CE17}"/>
              </a:ext>
            </a:extLst>
          </p:cNvPr>
          <p:cNvSpPr/>
          <p:nvPr/>
        </p:nvSpPr>
        <p:spPr>
          <a:xfrm>
            <a:off x="9234312" y="5355762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F5A06D0F-1C99-419D-8662-1033DB97EDF4}"/>
              </a:ext>
            </a:extLst>
          </p:cNvPr>
          <p:cNvSpPr/>
          <p:nvPr/>
        </p:nvSpPr>
        <p:spPr>
          <a:xfrm>
            <a:off x="10414000" y="4991687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08507EA6-4ECE-4388-B1E9-B3872C6083F0}"/>
              </a:ext>
            </a:extLst>
          </p:cNvPr>
          <p:cNvSpPr/>
          <p:nvPr/>
        </p:nvSpPr>
        <p:spPr>
          <a:xfrm>
            <a:off x="11176000" y="6278639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9170A160-B151-431E-ACC4-F11D80A58A26}"/>
              </a:ext>
            </a:extLst>
          </p:cNvPr>
          <p:cNvSpPr/>
          <p:nvPr/>
        </p:nvSpPr>
        <p:spPr>
          <a:xfrm>
            <a:off x="9900356" y="6318149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1AAD30EF-1A3F-42B8-97DB-ECB30F75607E}"/>
              </a:ext>
            </a:extLst>
          </p:cNvPr>
          <p:cNvSpPr/>
          <p:nvPr/>
        </p:nvSpPr>
        <p:spPr>
          <a:xfrm>
            <a:off x="11593689" y="5288028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9112880-D755-4366-905D-536D71144BBD}"/>
              </a:ext>
            </a:extLst>
          </p:cNvPr>
          <p:cNvCxnSpPr>
            <a:stCxn id="70" idx="1"/>
            <a:endCxn id="69" idx="0"/>
          </p:cNvCxnSpPr>
          <p:nvPr/>
        </p:nvCxnSpPr>
        <p:spPr>
          <a:xfrm flipH="1">
            <a:off x="9443157" y="5058229"/>
            <a:ext cx="1032012" cy="29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7774B76-0395-4E24-A7B5-B821906F18CA}"/>
              </a:ext>
            </a:extLst>
          </p:cNvPr>
          <p:cNvCxnSpPr>
            <a:cxnSpLocks/>
            <a:stCxn id="71" idx="6"/>
            <a:endCxn id="73" idx="5"/>
          </p:cNvCxnSpPr>
          <p:nvPr/>
        </p:nvCxnSpPr>
        <p:spPr>
          <a:xfrm flipV="1">
            <a:off x="11593689" y="5675865"/>
            <a:ext cx="356520" cy="82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7DBED0B-E612-498D-9E99-38E15B6E100A}"/>
              </a:ext>
            </a:extLst>
          </p:cNvPr>
          <p:cNvCxnSpPr>
            <a:cxnSpLocks/>
            <a:stCxn id="72" idx="0"/>
            <a:endCxn id="70" idx="3"/>
          </p:cNvCxnSpPr>
          <p:nvPr/>
        </p:nvCxnSpPr>
        <p:spPr>
          <a:xfrm flipV="1">
            <a:off x="10109201" y="5379524"/>
            <a:ext cx="365968" cy="93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544C852-D398-46F7-93E3-12FB2FEBC807}"/>
              </a:ext>
            </a:extLst>
          </p:cNvPr>
          <p:cNvCxnSpPr>
            <a:cxnSpLocks/>
            <a:stCxn id="69" idx="3"/>
            <a:endCxn id="72" idx="2"/>
          </p:cNvCxnSpPr>
          <p:nvPr/>
        </p:nvCxnSpPr>
        <p:spPr>
          <a:xfrm>
            <a:off x="9295481" y="5743599"/>
            <a:ext cx="604875" cy="80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C96729A-5BBF-407B-BF10-CAF7788F5CD8}"/>
              </a:ext>
            </a:extLst>
          </p:cNvPr>
          <p:cNvCxnSpPr>
            <a:stCxn id="72" idx="5"/>
            <a:endCxn id="71" idx="3"/>
          </p:cNvCxnSpPr>
          <p:nvPr/>
        </p:nvCxnSpPr>
        <p:spPr>
          <a:xfrm flipV="1">
            <a:off x="10256876" y="6666476"/>
            <a:ext cx="980293" cy="3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BE9E276-684E-474B-B330-1F57D4318ACE}"/>
              </a:ext>
            </a:extLst>
          </p:cNvPr>
          <p:cNvCxnSpPr>
            <a:stCxn id="71" idx="1"/>
            <a:endCxn id="69" idx="5"/>
          </p:cNvCxnSpPr>
          <p:nvPr/>
        </p:nvCxnSpPr>
        <p:spPr>
          <a:xfrm flipH="1" flipV="1">
            <a:off x="9590832" y="5743599"/>
            <a:ext cx="1646337" cy="60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84789E0-EC18-4CC8-B6C7-4068B906FE45}"/>
              </a:ext>
            </a:extLst>
          </p:cNvPr>
          <p:cNvCxnSpPr>
            <a:stCxn id="73" idx="2"/>
            <a:endCxn id="72" idx="7"/>
          </p:cNvCxnSpPr>
          <p:nvPr/>
        </p:nvCxnSpPr>
        <p:spPr>
          <a:xfrm flipH="1">
            <a:off x="10256876" y="5515218"/>
            <a:ext cx="1336813" cy="8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B809C05-2610-4458-B11F-DB2416790EE5}"/>
              </a:ext>
            </a:extLst>
          </p:cNvPr>
          <p:cNvCxnSpPr>
            <a:stCxn id="73" idx="2"/>
            <a:endCxn id="69" idx="6"/>
          </p:cNvCxnSpPr>
          <p:nvPr/>
        </p:nvCxnSpPr>
        <p:spPr>
          <a:xfrm flipH="1">
            <a:off x="9652001" y="5515218"/>
            <a:ext cx="1941688" cy="6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B36139C-1DBA-456D-B8AD-C9EE37BA01CD}"/>
              </a:ext>
            </a:extLst>
          </p:cNvPr>
          <p:cNvSpPr txBox="1"/>
          <p:nvPr/>
        </p:nvSpPr>
        <p:spPr>
          <a:xfrm>
            <a:off x="9823626" y="500370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2E53DFC-B014-4498-A53A-DEDD50E23F55}"/>
              </a:ext>
            </a:extLst>
          </p:cNvPr>
          <p:cNvSpPr txBox="1"/>
          <p:nvPr/>
        </p:nvSpPr>
        <p:spPr>
          <a:xfrm>
            <a:off x="11593689" y="594995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F88EE29-41AA-4731-A48F-9342ED710634}"/>
              </a:ext>
            </a:extLst>
          </p:cNvPr>
          <p:cNvSpPr txBox="1"/>
          <p:nvPr/>
        </p:nvSpPr>
        <p:spPr>
          <a:xfrm>
            <a:off x="10185717" y="5608345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BBD2A88-D224-4D85-86CB-C052EB18D47B}"/>
              </a:ext>
            </a:extLst>
          </p:cNvPr>
          <p:cNvSpPr txBox="1"/>
          <p:nvPr/>
        </p:nvSpPr>
        <p:spPr>
          <a:xfrm>
            <a:off x="9471379" y="598010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FB165E0-33C9-4507-97A8-FBC41056DB35}"/>
              </a:ext>
            </a:extLst>
          </p:cNvPr>
          <p:cNvSpPr txBox="1"/>
          <p:nvPr/>
        </p:nvSpPr>
        <p:spPr>
          <a:xfrm>
            <a:off x="10593775" y="649172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68E0297-D812-46BC-A108-9D270D5AF371}"/>
              </a:ext>
            </a:extLst>
          </p:cNvPr>
          <p:cNvSpPr txBox="1"/>
          <p:nvPr/>
        </p:nvSpPr>
        <p:spPr>
          <a:xfrm>
            <a:off x="10844493" y="604863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EFA03AC-222A-4033-A738-BCAF00B4377B}"/>
              </a:ext>
            </a:extLst>
          </p:cNvPr>
          <p:cNvSpPr txBox="1"/>
          <p:nvPr/>
        </p:nvSpPr>
        <p:spPr>
          <a:xfrm>
            <a:off x="10906195" y="566380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4472CEA-4BD7-44DC-95FA-18DBA8067804}"/>
              </a:ext>
            </a:extLst>
          </p:cNvPr>
          <p:cNvSpPr txBox="1"/>
          <p:nvPr/>
        </p:nvSpPr>
        <p:spPr>
          <a:xfrm>
            <a:off x="10727935" y="535152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C912589-77A4-4FC2-9719-B575AC206A4C}"/>
              </a:ext>
            </a:extLst>
          </p:cNvPr>
          <p:cNvSpPr/>
          <p:nvPr/>
        </p:nvSpPr>
        <p:spPr>
          <a:xfrm>
            <a:off x="5127" y="137445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0667AE4-32E7-4458-8E97-ED16007C35A0}"/>
              </a:ext>
            </a:extLst>
          </p:cNvPr>
          <p:cNvSpPr/>
          <p:nvPr/>
        </p:nvSpPr>
        <p:spPr>
          <a:xfrm>
            <a:off x="0" y="1642653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FA9F7D-6E23-44BD-B5F7-9F257889E966}"/>
              </a:ext>
            </a:extLst>
          </p:cNvPr>
          <p:cNvSpPr/>
          <p:nvPr/>
        </p:nvSpPr>
        <p:spPr>
          <a:xfrm>
            <a:off x="5124" y="1902250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094772A-4F6B-4FCA-BCF0-4DBA16026EF7}"/>
              </a:ext>
            </a:extLst>
          </p:cNvPr>
          <p:cNvSpPr/>
          <p:nvPr/>
        </p:nvSpPr>
        <p:spPr>
          <a:xfrm>
            <a:off x="5124" y="220770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A94BD7A-6D9B-4A78-9980-A0F3CA21B0CE}"/>
              </a:ext>
            </a:extLst>
          </p:cNvPr>
          <p:cNvSpPr/>
          <p:nvPr/>
        </p:nvSpPr>
        <p:spPr>
          <a:xfrm>
            <a:off x="4585" y="2479189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0B539F1-55D7-4471-A29D-3BD722DDBFF8}"/>
              </a:ext>
            </a:extLst>
          </p:cNvPr>
          <p:cNvSpPr/>
          <p:nvPr/>
        </p:nvSpPr>
        <p:spPr>
          <a:xfrm>
            <a:off x="5126" y="275969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A1925AA-0570-4958-87C6-6CEC60E80F0D}"/>
              </a:ext>
            </a:extLst>
          </p:cNvPr>
          <p:cNvSpPr/>
          <p:nvPr/>
        </p:nvSpPr>
        <p:spPr>
          <a:xfrm>
            <a:off x="0" y="3041760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6C214F0-3821-4AC6-801A-3917B1C7F73E}"/>
              </a:ext>
            </a:extLst>
          </p:cNvPr>
          <p:cNvSpPr/>
          <p:nvPr/>
        </p:nvSpPr>
        <p:spPr>
          <a:xfrm>
            <a:off x="-5645" y="3312354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EBE7C6E-B4F2-4C38-8457-2E90BC64DAC3}"/>
              </a:ext>
            </a:extLst>
          </p:cNvPr>
          <p:cNvSpPr/>
          <p:nvPr/>
        </p:nvSpPr>
        <p:spPr>
          <a:xfrm>
            <a:off x="-2731" y="359666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6C65D2B-8630-48EE-A0AA-7EFC7C5DA293}"/>
              </a:ext>
            </a:extLst>
          </p:cNvPr>
          <p:cNvSpPr/>
          <p:nvPr/>
        </p:nvSpPr>
        <p:spPr>
          <a:xfrm>
            <a:off x="0" y="3868616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FEF99E3-2EA4-439E-82BB-D82293FCB7C9}"/>
              </a:ext>
            </a:extLst>
          </p:cNvPr>
          <p:cNvSpPr/>
          <p:nvPr/>
        </p:nvSpPr>
        <p:spPr>
          <a:xfrm>
            <a:off x="1114104" y="6030150"/>
            <a:ext cx="6856895" cy="678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B509C73-618D-4377-BE25-7FE24A5B1FDD}"/>
              </a:ext>
            </a:extLst>
          </p:cNvPr>
          <p:cNvSpPr/>
          <p:nvPr/>
        </p:nvSpPr>
        <p:spPr>
          <a:xfrm>
            <a:off x="1150220" y="6034841"/>
            <a:ext cx="609600" cy="65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{2,2}</a:t>
            </a:r>
            <a:endParaRPr lang="zh-CN" altLang="en-US" dirty="0"/>
          </a:p>
        </p:txBody>
      </p:sp>
      <p:sp>
        <p:nvSpPr>
          <p:cNvPr id="110" name="对话气泡: 圆角矩形 109">
            <a:extLst>
              <a:ext uri="{FF2B5EF4-FFF2-40B4-BE49-F238E27FC236}">
                <a16:creationId xmlns:a16="http://schemas.microsoft.com/office/drawing/2014/main" id="{17C3DB45-42EC-4FEA-BBC7-CC889A7AA38B}"/>
              </a:ext>
            </a:extLst>
          </p:cNvPr>
          <p:cNvSpPr/>
          <p:nvPr/>
        </p:nvSpPr>
        <p:spPr>
          <a:xfrm>
            <a:off x="3098799" y="660382"/>
            <a:ext cx="1233603" cy="804239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Distance= 2</a:t>
            </a:r>
            <a:endParaRPr lang="zh-CN" altLang="en-US" dirty="0"/>
          </a:p>
        </p:txBody>
      </p:sp>
      <p:sp>
        <p:nvSpPr>
          <p:cNvPr id="111" name="对话气泡: 圆角矩形 110">
            <a:extLst>
              <a:ext uri="{FF2B5EF4-FFF2-40B4-BE49-F238E27FC236}">
                <a16:creationId xmlns:a16="http://schemas.microsoft.com/office/drawing/2014/main" id="{ACA005C4-638E-4CC4-BACB-FA5BC7E50D40}"/>
              </a:ext>
            </a:extLst>
          </p:cNvPr>
          <p:cNvSpPr/>
          <p:nvPr/>
        </p:nvSpPr>
        <p:spPr>
          <a:xfrm>
            <a:off x="4436731" y="672103"/>
            <a:ext cx="1171315" cy="8042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</a:p>
          <a:p>
            <a:pPr algn="ctr"/>
            <a:r>
              <a:rPr lang="en-US" altLang="zh-CN" dirty="0"/>
              <a:t>= 2</a:t>
            </a:r>
            <a:endParaRPr lang="zh-CN" altLang="en-US" dirty="0"/>
          </a:p>
        </p:txBody>
      </p:sp>
      <p:sp>
        <p:nvSpPr>
          <p:cNvPr id="112" name="对话气泡: 椭圆形 111">
            <a:extLst>
              <a:ext uri="{FF2B5EF4-FFF2-40B4-BE49-F238E27FC236}">
                <a16:creationId xmlns:a16="http://schemas.microsoft.com/office/drawing/2014/main" id="{B86F0187-D824-46D4-BE55-F1487033FF3F}"/>
              </a:ext>
            </a:extLst>
          </p:cNvPr>
          <p:cNvSpPr/>
          <p:nvPr/>
        </p:nvSpPr>
        <p:spPr>
          <a:xfrm>
            <a:off x="5696395" y="1820296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0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476B52B-078B-4551-9757-73D28CD2265C}"/>
              </a:ext>
            </a:extLst>
          </p:cNvPr>
          <p:cNvSpPr txBox="1"/>
          <p:nvPr/>
        </p:nvSpPr>
        <p:spPr>
          <a:xfrm>
            <a:off x="7852337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1F4EF36-E5EA-40B3-97FB-0A394ABAD1A1}"/>
              </a:ext>
            </a:extLst>
          </p:cNvPr>
          <p:cNvSpPr txBox="1"/>
          <p:nvPr/>
        </p:nvSpPr>
        <p:spPr>
          <a:xfrm>
            <a:off x="8258139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7720464-3FF6-408E-9E06-42F3E15C1228}"/>
              </a:ext>
            </a:extLst>
          </p:cNvPr>
          <p:cNvSpPr txBox="1"/>
          <p:nvPr/>
        </p:nvSpPr>
        <p:spPr>
          <a:xfrm>
            <a:off x="8690152" y="-85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C1DBABD-FDEC-4671-BE86-E21495D8586A}"/>
              </a:ext>
            </a:extLst>
          </p:cNvPr>
          <p:cNvSpPr txBox="1"/>
          <p:nvPr/>
        </p:nvSpPr>
        <p:spPr>
          <a:xfrm>
            <a:off x="9121962" y="-85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E212080-4395-491B-A477-5E0E59D9AD45}"/>
              </a:ext>
            </a:extLst>
          </p:cNvPr>
          <p:cNvSpPr txBox="1"/>
          <p:nvPr/>
        </p:nvSpPr>
        <p:spPr>
          <a:xfrm>
            <a:off x="9538422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B4775C8-C5FA-421E-A5F4-36BDD2F47E50}"/>
              </a:ext>
            </a:extLst>
          </p:cNvPr>
          <p:cNvSpPr txBox="1"/>
          <p:nvPr/>
        </p:nvSpPr>
        <p:spPr>
          <a:xfrm>
            <a:off x="9968654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3ED8CF5-E7CD-40AE-B41C-D4AC749D9AFF}"/>
              </a:ext>
            </a:extLst>
          </p:cNvPr>
          <p:cNvSpPr txBox="1"/>
          <p:nvPr/>
        </p:nvSpPr>
        <p:spPr>
          <a:xfrm>
            <a:off x="10375053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F69E6D6-F00B-4331-9D89-937A56133811}"/>
              </a:ext>
            </a:extLst>
          </p:cNvPr>
          <p:cNvSpPr txBox="1"/>
          <p:nvPr/>
        </p:nvSpPr>
        <p:spPr>
          <a:xfrm>
            <a:off x="10793906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FC2CD42-F16F-44C1-8FF7-C86F064B83C6}"/>
              </a:ext>
            </a:extLst>
          </p:cNvPr>
          <p:cNvSpPr txBox="1"/>
          <p:nvPr/>
        </p:nvSpPr>
        <p:spPr>
          <a:xfrm>
            <a:off x="11250789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EE9074-E17E-4F8C-829C-A822C1BA57B3}"/>
              </a:ext>
            </a:extLst>
          </p:cNvPr>
          <p:cNvSpPr txBox="1"/>
          <p:nvPr/>
        </p:nvSpPr>
        <p:spPr>
          <a:xfrm>
            <a:off x="11551967" y="-77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EE2DE2D-8150-428F-AA21-E1FDCAFFD5CB}"/>
              </a:ext>
            </a:extLst>
          </p:cNvPr>
          <p:cNvSpPr txBox="1"/>
          <p:nvPr/>
        </p:nvSpPr>
        <p:spPr>
          <a:xfrm>
            <a:off x="7433186" y="-775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4" name="标注: 线形 123">
            <a:extLst>
              <a:ext uri="{FF2B5EF4-FFF2-40B4-BE49-F238E27FC236}">
                <a16:creationId xmlns:a16="http://schemas.microsoft.com/office/drawing/2014/main" id="{012841E3-873D-4E34-80F5-7140A742F879}"/>
              </a:ext>
            </a:extLst>
          </p:cNvPr>
          <p:cNvSpPr/>
          <p:nvPr/>
        </p:nvSpPr>
        <p:spPr>
          <a:xfrm>
            <a:off x="5808689" y="3306045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2953F9E-F1AE-43B9-9732-9E387BB1B392}"/>
              </a:ext>
            </a:extLst>
          </p:cNvPr>
          <p:cNvSpPr/>
          <p:nvPr/>
        </p:nvSpPr>
        <p:spPr>
          <a:xfrm>
            <a:off x="9823627" y="3793700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2</a:t>
            </a:r>
            <a:endParaRPr lang="zh-CN" altLang="en-US" dirty="0"/>
          </a:p>
        </p:txBody>
      </p:sp>
      <p:sp>
        <p:nvSpPr>
          <p:cNvPr id="133" name="对话气泡: 椭圆形 132">
            <a:extLst>
              <a:ext uri="{FF2B5EF4-FFF2-40B4-BE49-F238E27FC236}">
                <a16:creationId xmlns:a16="http://schemas.microsoft.com/office/drawing/2014/main" id="{3827DD3B-F813-48D1-93D3-47184CB6864E}"/>
              </a:ext>
            </a:extLst>
          </p:cNvPr>
          <p:cNvSpPr/>
          <p:nvPr/>
        </p:nvSpPr>
        <p:spPr>
          <a:xfrm>
            <a:off x="5709918" y="1815786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A55DF22A-D8B5-46A5-9850-F32AFA031E26}"/>
              </a:ext>
            </a:extLst>
          </p:cNvPr>
          <p:cNvSpPr/>
          <p:nvPr/>
        </p:nvSpPr>
        <p:spPr>
          <a:xfrm>
            <a:off x="1804527" y="6037328"/>
            <a:ext cx="609600" cy="65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{8,2}</a:t>
            </a:r>
            <a:endParaRPr lang="zh-CN" altLang="en-US" dirty="0"/>
          </a:p>
        </p:txBody>
      </p:sp>
      <p:sp>
        <p:nvSpPr>
          <p:cNvPr id="134" name="对话气泡: 椭圆形 133">
            <a:extLst>
              <a:ext uri="{FF2B5EF4-FFF2-40B4-BE49-F238E27FC236}">
                <a16:creationId xmlns:a16="http://schemas.microsoft.com/office/drawing/2014/main" id="{E68BB6CC-1C63-4F07-A492-6D63915A89C1}"/>
              </a:ext>
            </a:extLst>
          </p:cNvPr>
          <p:cNvSpPr/>
          <p:nvPr/>
        </p:nvSpPr>
        <p:spPr>
          <a:xfrm>
            <a:off x="5698629" y="1822439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3</a:t>
            </a:r>
            <a:endParaRPr lang="zh-CN" altLang="en-US" dirty="0"/>
          </a:p>
        </p:txBody>
      </p:sp>
      <p:sp>
        <p:nvSpPr>
          <p:cNvPr id="135" name="标注: 线形 134">
            <a:extLst>
              <a:ext uri="{FF2B5EF4-FFF2-40B4-BE49-F238E27FC236}">
                <a16:creationId xmlns:a16="http://schemas.microsoft.com/office/drawing/2014/main" id="{E84FD9CD-E66D-4923-BD9D-334C2E954958}"/>
              </a:ext>
            </a:extLst>
          </p:cNvPr>
          <p:cNvSpPr/>
          <p:nvPr/>
        </p:nvSpPr>
        <p:spPr>
          <a:xfrm>
            <a:off x="5805958" y="3292163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4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D7E6E06-0B4F-42A1-9224-893C03C3A726}"/>
              </a:ext>
            </a:extLst>
          </p:cNvPr>
          <p:cNvSpPr/>
          <p:nvPr/>
        </p:nvSpPr>
        <p:spPr>
          <a:xfrm>
            <a:off x="9822480" y="3791020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5</a:t>
            </a:r>
            <a:endParaRPr lang="zh-CN" altLang="en-US" dirty="0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39225718-3485-4D91-93AF-8D7AE8EB8DAC}"/>
              </a:ext>
            </a:extLst>
          </p:cNvPr>
          <p:cNvSpPr/>
          <p:nvPr/>
        </p:nvSpPr>
        <p:spPr>
          <a:xfrm>
            <a:off x="8654017" y="3462395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BF2F99EF-5951-4BDC-A322-4FC9F734AE6C}"/>
              </a:ext>
            </a:extLst>
          </p:cNvPr>
          <p:cNvSpPr/>
          <p:nvPr/>
        </p:nvSpPr>
        <p:spPr>
          <a:xfrm>
            <a:off x="1144901" y="6030276"/>
            <a:ext cx="609600" cy="65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{5,4}</a:t>
            </a:r>
            <a:endParaRPr lang="zh-CN" altLang="en-US" dirty="0"/>
          </a:p>
        </p:txBody>
      </p:sp>
      <p:sp>
        <p:nvSpPr>
          <p:cNvPr id="139" name="对话气泡: 椭圆形 138">
            <a:extLst>
              <a:ext uri="{FF2B5EF4-FFF2-40B4-BE49-F238E27FC236}">
                <a16:creationId xmlns:a16="http://schemas.microsoft.com/office/drawing/2014/main" id="{38AEFFC4-E129-44C9-AE9E-8BFD88B3BD5F}"/>
              </a:ext>
            </a:extLst>
          </p:cNvPr>
          <p:cNvSpPr/>
          <p:nvPr/>
        </p:nvSpPr>
        <p:spPr>
          <a:xfrm>
            <a:off x="5695722" y="1810282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sp>
        <p:nvSpPr>
          <p:cNvPr id="140" name="对话气泡: 圆角矩形 139">
            <a:extLst>
              <a:ext uri="{FF2B5EF4-FFF2-40B4-BE49-F238E27FC236}">
                <a16:creationId xmlns:a16="http://schemas.microsoft.com/office/drawing/2014/main" id="{7B9F0344-5354-4BD1-9EA1-299E8C241628}"/>
              </a:ext>
            </a:extLst>
          </p:cNvPr>
          <p:cNvSpPr/>
          <p:nvPr/>
        </p:nvSpPr>
        <p:spPr>
          <a:xfrm>
            <a:off x="3093672" y="655948"/>
            <a:ext cx="1233603" cy="804239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Distance= 5</a:t>
            </a:r>
            <a:endParaRPr lang="zh-CN" altLang="en-US" dirty="0"/>
          </a:p>
        </p:txBody>
      </p:sp>
      <p:sp>
        <p:nvSpPr>
          <p:cNvPr id="141" name="对话气泡: 圆角矩形 140">
            <a:extLst>
              <a:ext uri="{FF2B5EF4-FFF2-40B4-BE49-F238E27FC236}">
                <a16:creationId xmlns:a16="http://schemas.microsoft.com/office/drawing/2014/main" id="{450242DC-0A20-4A41-894A-36C6594B0B0D}"/>
              </a:ext>
            </a:extLst>
          </p:cNvPr>
          <p:cNvSpPr/>
          <p:nvPr/>
        </p:nvSpPr>
        <p:spPr>
          <a:xfrm>
            <a:off x="4431604" y="667669"/>
            <a:ext cx="1171315" cy="8042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</a:p>
          <a:p>
            <a:pPr algn="ctr"/>
            <a:r>
              <a:rPr lang="en-US" altLang="zh-CN" dirty="0"/>
              <a:t>= 4</a:t>
            </a:r>
            <a:endParaRPr lang="zh-CN" altLang="en-US" dirty="0"/>
          </a:p>
        </p:txBody>
      </p:sp>
      <p:sp>
        <p:nvSpPr>
          <p:cNvPr id="142" name="对话气泡: 椭圆形 141">
            <a:extLst>
              <a:ext uri="{FF2B5EF4-FFF2-40B4-BE49-F238E27FC236}">
                <a16:creationId xmlns:a16="http://schemas.microsoft.com/office/drawing/2014/main" id="{C67F81AA-93CA-411E-8D38-B7D2B1302337}"/>
              </a:ext>
            </a:extLst>
          </p:cNvPr>
          <p:cNvSpPr/>
          <p:nvPr/>
        </p:nvSpPr>
        <p:spPr>
          <a:xfrm>
            <a:off x="5702483" y="1807153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4</a:t>
            </a:r>
            <a:endParaRPr lang="zh-CN" altLang="en-US" dirty="0"/>
          </a:p>
        </p:txBody>
      </p:sp>
      <p:sp>
        <p:nvSpPr>
          <p:cNvPr id="143" name="标注: 线形 142">
            <a:extLst>
              <a:ext uri="{FF2B5EF4-FFF2-40B4-BE49-F238E27FC236}">
                <a16:creationId xmlns:a16="http://schemas.microsoft.com/office/drawing/2014/main" id="{772F44CB-1D61-47AC-95E0-9A522E08345B}"/>
              </a:ext>
            </a:extLst>
          </p:cNvPr>
          <p:cNvSpPr/>
          <p:nvPr/>
        </p:nvSpPr>
        <p:spPr>
          <a:xfrm>
            <a:off x="5801912" y="3289376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5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7EE0062F-EFF9-48EE-A3F2-C603F407522B}"/>
              </a:ext>
            </a:extLst>
          </p:cNvPr>
          <p:cNvSpPr/>
          <p:nvPr/>
        </p:nvSpPr>
        <p:spPr>
          <a:xfrm>
            <a:off x="9817918" y="3797810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12</a:t>
            </a:r>
            <a:endParaRPr lang="zh-CN" altLang="en-US" dirty="0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3EC6B7E-C575-4D6D-887D-A9D2AAA0AEC7}"/>
              </a:ext>
            </a:extLst>
          </p:cNvPr>
          <p:cNvSpPr/>
          <p:nvPr/>
        </p:nvSpPr>
        <p:spPr>
          <a:xfrm>
            <a:off x="9076267" y="3457615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FF6D3442-38DA-489A-BFAF-A43DD3A37B18}"/>
              </a:ext>
            </a:extLst>
          </p:cNvPr>
          <p:cNvSpPr/>
          <p:nvPr/>
        </p:nvSpPr>
        <p:spPr>
          <a:xfrm>
            <a:off x="2454676" y="6038215"/>
            <a:ext cx="745724" cy="65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{12,5}</a:t>
            </a:r>
            <a:endParaRPr lang="zh-CN" altLang="en-US" dirty="0"/>
          </a:p>
        </p:txBody>
      </p:sp>
      <p:sp>
        <p:nvSpPr>
          <p:cNvPr id="147" name="对话气泡: 椭圆形 146">
            <a:extLst>
              <a:ext uri="{FF2B5EF4-FFF2-40B4-BE49-F238E27FC236}">
                <a16:creationId xmlns:a16="http://schemas.microsoft.com/office/drawing/2014/main" id="{3E67A9E4-52D2-4FE6-AFAD-96283BEAF870}"/>
              </a:ext>
            </a:extLst>
          </p:cNvPr>
          <p:cNvSpPr/>
          <p:nvPr/>
        </p:nvSpPr>
        <p:spPr>
          <a:xfrm>
            <a:off x="5698628" y="1803921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2</a:t>
            </a:r>
            <a:endParaRPr lang="zh-CN" altLang="en-US" dirty="0"/>
          </a:p>
        </p:txBody>
      </p:sp>
      <p:sp>
        <p:nvSpPr>
          <p:cNvPr id="148" name="标注: 线形 147">
            <a:extLst>
              <a:ext uri="{FF2B5EF4-FFF2-40B4-BE49-F238E27FC236}">
                <a16:creationId xmlns:a16="http://schemas.microsoft.com/office/drawing/2014/main" id="{86788993-7B9D-41B5-92A3-FE8DFC114A20}"/>
              </a:ext>
            </a:extLst>
          </p:cNvPr>
          <p:cNvSpPr/>
          <p:nvPr/>
        </p:nvSpPr>
        <p:spPr>
          <a:xfrm>
            <a:off x="5799435" y="3296903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1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6385508-143B-4979-8F3A-DF0774B38EF9}"/>
              </a:ext>
            </a:extLst>
          </p:cNvPr>
          <p:cNvSpPr/>
          <p:nvPr/>
        </p:nvSpPr>
        <p:spPr>
          <a:xfrm>
            <a:off x="9825188" y="3796125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13</a:t>
            </a:r>
            <a:endParaRPr lang="zh-CN" altLang="en-US" dirty="0"/>
          </a:p>
        </p:txBody>
      </p:sp>
      <p:sp>
        <p:nvSpPr>
          <p:cNvPr id="150" name="对话气泡: 椭圆形 149">
            <a:extLst>
              <a:ext uri="{FF2B5EF4-FFF2-40B4-BE49-F238E27FC236}">
                <a16:creationId xmlns:a16="http://schemas.microsoft.com/office/drawing/2014/main" id="{D70EC78D-EB54-4014-9829-2862C1A731F2}"/>
              </a:ext>
            </a:extLst>
          </p:cNvPr>
          <p:cNvSpPr/>
          <p:nvPr/>
        </p:nvSpPr>
        <p:spPr>
          <a:xfrm>
            <a:off x="5706659" y="1811448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6E4524B0-5776-443E-8981-FCD9A2F16874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8427157" y="643467"/>
            <a:ext cx="417689" cy="375354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586C7BD-308D-42F1-AD4C-F498393C2F06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8844846" y="1428045"/>
            <a:ext cx="0" cy="375353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2B50B2E9-7C3F-4B4C-A529-319AE266965D}"/>
              </a:ext>
            </a:extLst>
          </p:cNvPr>
          <p:cNvCxnSpPr>
            <a:stCxn id="30" idx="2"/>
            <a:endCxn id="42" idx="0"/>
          </p:cNvCxnSpPr>
          <p:nvPr/>
        </p:nvCxnSpPr>
        <p:spPr>
          <a:xfrm>
            <a:off x="8844846" y="2212622"/>
            <a:ext cx="11289" cy="420505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82384F4B-5B72-4452-8591-F1B5F6B4E67A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9273824" y="643465"/>
            <a:ext cx="0" cy="375354"/>
          </a:xfrm>
          <a:prstGeom prst="straightConnector1">
            <a:avLst/>
          </a:prstGeom>
          <a:ln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AE2B56B-8F91-4295-A5CC-B545428F3E17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9273824" y="1428043"/>
            <a:ext cx="0" cy="375353"/>
          </a:xfrm>
          <a:prstGeom prst="straightConnector1">
            <a:avLst/>
          </a:prstGeom>
          <a:ln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7419AD6-0371-44E4-A050-F5CB5437E8CA}"/>
              </a:ext>
            </a:extLst>
          </p:cNvPr>
          <p:cNvCxnSpPr>
            <a:stCxn id="31" idx="2"/>
            <a:endCxn id="43" idx="0"/>
          </p:cNvCxnSpPr>
          <p:nvPr/>
        </p:nvCxnSpPr>
        <p:spPr>
          <a:xfrm>
            <a:off x="9273824" y="2212620"/>
            <a:ext cx="11289" cy="420505"/>
          </a:xfrm>
          <a:prstGeom prst="straightConnector1">
            <a:avLst/>
          </a:prstGeom>
          <a:ln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C1327F8B-A0D0-4249-8416-3CEFA28B38D1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>
            <a:off x="8427157" y="1428045"/>
            <a:ext cx="0" cy="375353"/>
          </a:xfrm>
          <a:prstGeom prst="straightConnector1">
            <a:avLst/>
          </a:prstGeom>
          <a:ln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302E2FE-C2EE-4C5B-A867-754731159D3D}"/>
              </a:ext>
            </a:extLst>
          </p:cNvPr>
          <p:cNvCxnSpPr>
            <a:stCxn id="29" idx="2"/>
            <a:endCxn id="41" idx="0"/>
          </p:cNvCxnSpPr>
          <p:nvPr/>
        </p:nvCxnSpPr>
        <p:spPr>
          <a:xfrm>
            <a:off x="8427157" y="2212622"/>
            <a:ext cx="11289" cy="420505"/>
          </a:xfrm>
          <a:prstGeom prst="straightConnector1">
            <a:avLst/>
          </a:prstGeom>
          <a:ln>
            <a:solidFill>
              <a:srgbClr val="CC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0.09544 -0.000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09531 0.00116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8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4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500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200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2500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6" presetClass="emph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1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7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41" grpId="0" animBg="1"/>
      <p:bldP spid="42" grpId="0" animBg="1"/>
      <p:bldP spid="43" grpId="0" animBg="1"/>
      <p:bldP spid="51" grpId="0" animBg="1"/>
      <p:bldP spid="54" grpId="0" animBg="1"/>
      <p:bldP spid="54" grpId="1" animBg="1"/>
      <p:bldP spid="55" grpId="0" animBg="1"/>
      <p:bldP spid="55" grpId="1" animBg="1"/>
      <p:bldP spid="58" grpId="0" animBg="1"/>
      <p:bldP spid="60" grpId="0" animBg="1"/>
      <p:bldP spid="95" grpId="0" animBg="1"/>
      <p:bldP spid="95" grpId="1" animBg="1"/>
      <p:bldP spid="95" grpId="2" animBg="1"/>
      <p:bldP spid="95" grpId="3" animBg="1"/>
      <p:bldP spid="95" grpId="4" animBg="1"/>
      <p:bldP spid="95" grpId="5" animBg="1"/>
      <p:bldP spid="96" grpId="0" animBg="1"/>
      <p:bldP spid="96" grpId="1" animBg="1"/>
      <p:bldP spid="96" grpId="2" animBg="1"/>
      <p:bldP spid="96" grpId="3" animBg="1"/>
      <p:bldP spid="96" grpId="4" animBg="1"/>
      <p:bldP spid="97" grpId="0" animBg="1"/>
      <p:bldP spid="97" grpId="1" animBg="1"/>
      <p:bldP spid="97" grpId="2" animBg="1"/>
      <p:bldP spid="97" grpId="3" animBg="1"/>
      <p:bldP spid="98" grpId="0" animBg="1"/>
      <p:bldP spid="98" grpId="1" animBg="1"/>
      <p:bldP spid="98" grpId="2" animBg="1"/>
      <p:bldP spid="98" grpId="3" animBg="1"/>
      <p:bldP spid="99" grpId="0" animBg="1"/>
      <p:bldP spid="99" grpId="1" animBg="1"/>
      <p:bldP spid="99" grpId="2" animBg="1"/>
      <p:bldP spid="99" grpId="3" animBg="1"/>
      <p:bldP spid="100" grpId="3" animBg="1"/>
      <p:bldP spid="100" grpId="4" animBg="1"/>
      <p:bldP spid="100" grpId="5" animBg="1"/>
      <p:bldP spid="100" grpId="6" animBg="1"/>
      <p:bldP spid="100" grpId="7" animBg="1"/>
      <p:bldP spid="100" grpId="8" animBg="1"/>
      <p:bldP spid="100" grpId="9" animBg="1"/>
      <p:bldP spid="100" grpId="10" animBg="1"/>
      <p:bldP spid="100" grpId="11" animBg="1"/>
      <p:bldP spid="100" grpId="12" animBg="1"/>
      <p:bldP spid="100" grpId="13" animBg="1"/>
      <p:bldP spid="100" grpId="14" animBg="1"/>
      <p:bldP spid="101" grpId="0" animBg="1"/>
      <p:bldP spid="101" grpId="1" animBg="1"/>
      <p:bldP spid="101" grpId="2" animBg="1"/>
      <p:bldP spid="101" grpId="3" animBg="1"/>
      <p:bldP spid="101" grpId="4" animBg="1"/>
      <p:bldP spid="101" grpId="5" animBg="1"/>
      <p:bldP spid="102" grpId="0" animBg="1"/>
      <p:bldP spid="102" grpId="1" animBg="1"/>
      <p:bldP spid="102" grpId="2" animBg="1"/>
      <p:bldP spid="102" grpId="3" animBg="1"/>
      <p:bldP spid="102" grpId="4" animBg="1"/>
      <p:bldP spid="102" grpId="5" animBg="1"/>
      <p:bldP spid="103" grpId="0" animBg="1"/>
      <p:bldP spid="103" grpId="1" animBg="1"/>
      <p:bldP spid="103" grpId="2" animBg="1"/>
      <p:bldP spid="103" grpId="3" animBg="1"/>
      <p:bldP spid="104" grpId="1" animBg="1"/>
      <p:bldP spid="104" grpId="2" animBg="1"/>
      <p:bldP spid="104" grpId="3" animBg="1"/>
      <p:bldP spid="104" grpId="4" animBg="1"/>
      <p:bldP spid="109" grpId="0" animBg="1"/>
      <p:bldP spid="110" grpId="0" animBg="1"/>
      <p:bldP spid="110" grpId="1" animBg="1"/>
      <p:bldP spid="111" grpId="0" animBg="1"/>
      <p:bldP spid="111" grpId="1" animBg="1"/>
      <p:bldP spid="124" grpId="0" animBg="1"/>
      <p:bldP spid="125" grpId="0" animBg="1"/>
      <p:bldP spid="134" grpId="0" animBg="1"/>
      <p:bldP spid="135" grpId="0" animBg="1"/>
      <p:bldP spid="136" grpId="0" animBg="1"/>
      <p:bldP spid="136" grpId="1" animBg="1"/>
      <p:bldP spid="136" grpId="2" animBg="1"/>
      <p:bldP spid="137" grpId="0" animBg="1"/>
      <p:bldP spid="138" grpId="0" animBg="1"/>
      <p:bldP spid="138" grpId="1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4" grpId="2" animBg="1"/>
      <p:bldP spid="145" grpId="0" animBg="1"/>
      <p:bldP spid="146" grpId="0" animBg="1"/>
      <p:bldP spid="147" grpId="0" animBg="1"/>
      <p:bldP spid="148" grpId="0" animBg="1"/>
      <p:bldP spid="149" grpId="0" animBg="1"/>
      <p:bldP spid="149" grpId="1" animBg="1"/>
      <p:bldP spid="1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EC1ED873-18DF-475D-B7FE-6F7B392BC7B1}"/>
              </a:ext>
            </a:extLst>
          </p:cNvPr>
          <p:cNvCxnSpPr>
            <a:stCxn id="44" idx="0"/>
            <a:endCxn id="16" idx="2"/>
          </p:cNvCxnSpPr>
          <p:nvPr/>
        </p:nvCxnSpPr>
        <p:spPr>
          <a:xfrm flipH="1" flipV="1">
            <a:off x="7998179" y="1428044"/>
            <a:ext cx="1704623" cy="1205081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75A247-40DA-4600-AF65-849707B685E3}"/>
              </a:ext>
            </a:extLst>
          </p:cNvPr>
          <p:cNvSpPr/>
          <p:nvPr/>
        </p:nvSpPr>
        <p:spPr>
          <a:xfrm>
            <a:off x="7371644" y="234243"/>
            <a:ext cx="4741333" cy="40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C9CC5F4-134F-4D55-8422-AFE60ADF237B}"/>
              </a:ext>
            </a:extLst>
          </p:cNvPr>
          <p:cNvSpPr/>
          <p:nvPr/>
        </p:nvSpPr>
        <p:spPr>
          <a:xfrm>
            <a:off x="7371645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2FE50C5-A2FE-4FE2-BA39-F27992FF375E}"/>
              </a:ext>
            </a:extLst>
          </p:cNvPr>
          <p:cNvSpPr/>
          <p:nvPr/>
        </p:nvSpPr>
        <p:spPr>
          <a:xfrm>
            <a:off x="7789334" y="234242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6A1C6F-96D0-4C46-BC5E-89CB408D8734}"/>
              </a:ext>
            </a:extLst>
          </p:cNvPr>
          <p:cNvSpPr/>
          <p:nvPr/>
        </p:nvSpPr>
        <p:spPr>
          <a:xfrm>
            <a:off x="8218312" y="234243"/>
            <a:ext cx="417689" cy="409224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0EB364-641E-4BBC-9344-3ECA9BF5DF2F}"/>
              </a:ext>
            </a:extLst>
          </p:cNvPr>
          <p:cNvSpPr/>
          <p:nvPr/>
        </p:nvSpPr>
        <p:spPr>
          <a:xfrm>
            <a:off x="8636001" y="234243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871A6DB-1361-4697-AD5E-68CA516B1F34}"/>
              </a:ext>
            </a:extLst>
          </p:cNvPr>
          <p:cNvSpPr/>
          <p:nvPr/>
        </p:nvSpPr>
        <p:spPr>
          <a:xfrm>
            <a:off x="9064979" y="234241"/>
            <a:ext cx="417689" cy="409224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66FC75-1D9A-4FE9-ABBD-A573C952E5AF}"/>
              </a:ext>
            </a:extLst>
          </p:cNvPr>
          <p:cNvSpPr/>
          <p:nvPr/>
        </p:nvSpPr>
        <p:spPr>
          <a:xfrm>
            <a:off x="9482668" y="234241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2E1725-8772-4D5B-8FEE-4F22AB545F56}"/>
              </a:ext>
            </a:extLst>
          </p:cNvPr>
          <p:cNvSpPr/>
          <p:nvPr/>
        </p:nvSpPr>
        <p:spPr>
          <a:xfrm>
            <a:off x="9900357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086C68-156B-4363-8BFD-1137FEF0CF44}"/>
              </a:ext>
            </a:extLst>
          </p:cNvPr>
          <p:cNvSpPr/>
          <p:nvPr/>
        </p:nvSpPr>
        <p:spPr>
          <a:xfrm>
            <a:off x="10318046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06240C-00B8-409A-8637-312F4EA4C524}"/>
              </a:ext>
            </a:extLst>
          </p:cNvPr>
          <p:cNvSpPr/>
          <p:nvPr/>
        </p:nvSpPr>
        <p:spPr>
          <a:xfrm>
            <a:off x="10747022" y="234241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746E3D7-A90E-47EE-9FEC-0987A734B877}"/>
              </a:ext>
            </a:extLst>
          </p:cNvPr>
          <p:cNvSpPr/>
          <p:nvPr/>
        </p:nvSpPr>
        <p:spPr>
          <a:xfrm>
            <a:off x="11164711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A30204-4B3B-40BB-915C-F4D8AFE273B1}"/>
              </a:ext>
            </a:extLst>
          </p:cNvPr>
          <p:cNvSpPr/>
          <p:nvPr/>
        </p:nvSpPr>
        <p:spPr>
          <a:xfrm>
            <a:off x="11582400" y="234242"/>
            <a:ext cx="417689" cy="409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C9F642-FAB1-4AC2-882E-079E378B1C70}"/>
              </a:ext>
            </a:extLst>
          </p:cNvPr>
          <p:cNvSpPr/>
          <p:nvPr/>
        </p:nvSpPr>
        <p:spPr>
          <a:xfrm>
            <a:off x="7371644" y="1018821"/>
            <a:ext cx="4741333" cy="40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FF70FC-2926-4CDB-9EE2-A511BE4ECA25}"/>
              </a:ext>
            </a:extLst>
          </p:cNvPr>
          <p:cNvSpPr/>
          <p:nvPr/>
        </p:nvSpPr>
        <p:spPr>
          <a:xfrm>
            <a:off x="7371645" y="1018820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F0A941A-EC31-493D-ABAF-6DD044726A85}"/>
              </a:ext>
            </a:extLst>
          </p:cNvPr>
          <p:cNvSpPr/>
          <p:nvPr/>
        </p:nvSpPr>
        <p:spPr>
          <a:xfrm>
            <a:off x="7789334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B2A6B2B-C0EB-4BA8-91D9-EF21CBB1BCB5}"/>
              </a:ext>
            </a:extLst>
          </p:cNvPr>
          <p:cNvSpPr/>
          <p:nvPr/>
        </p:nvSpPr>
        <p:spPr>
          <a:xfrm>
            <a:off x="8218312" y="1018821"/>
            <a:ext cx="417689" cy="409224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504412E-92B7-4F87-BE74-EE60D4734ECB}"/>
              </a:ext>
            </a:extLst>
          </p:cNvPr>
          <p:cNvSpPr/>
          <p:nvPr/>
        </p:nvSpPr>
        <p:spPr>
          <a:xfrm>
            <a:off x="8636001" y="1018821"/>
            <a:ext cx="417689" cy="409224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1D0A109-05BC-47F2-9D55-B215C8FD04C6}"/>
              </a:ext>
            </a:extLst>
          </p:cNvPr>
          <p:cNvSpPr/>
          <p:nvPr/>
        </p:nvSpPr>
        <p:spPr>
          <a:xfrm>
            <a:off x="9064979" y="1018819"/>
            <a:ext cx="417689" cy="409224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46A2739-F5A8-4317-947C-AA534F50D249}"/>
              </a:ext>
            </a:extLst>
          </p:cNvPr>
          <p:cNvSpPr/>
          <p:nvPr/>
        </p:nvSpPr>
        <p:spPr>
          <a:xfrm>
            <a:off x="9482668" y="1018819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2D3AE31-7C5A-4E27-BB03-AEEF5B8EB880}"/>
              </a:ext>
            </a:extLst>
          </p:cNvPr>
          <p:cNvSpPr/>
          <p:nvPr/>
        </p:nvSpPr>
        <p:spPr>
          <a:xfrm>
            <a:off x="9900357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B14E47D-4CBE-4B4F-94B1-372ECF35854C}"/>
              </a:ext>
            </a:extLst>
          </p:cNvPr>
          <p:cNvSpPr/>
          <p:nvPr/>
        </p:nvSpPr>
        <p:spPr>
          <a:xfrm>
            <a:off x="10318046" y="1018820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48723CD-E612-4005-9977-9A344B616D4E}"/>
              </a:ext>
            </a:extLst>
          </p:cNvPr>
          <p:cNvSpPr/>
          <p:nvPr/>
        </p:nvSpPr>
        <p:spPr>
          <a:xfrm>
            <a:off x="10747022" y="1018819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6E2AAF2-C730-4A39-B03B-38BF99AFFD07}"/>
              </a:ext>
            </a:extLst>
          </p:cNvPr>
          <p:cNvSpPr/>
          <p:nvPr/>
        </p:nvSpPr>
        <p:spPr>
          <a:xfrm>
            <a:off x="11164711" y="1018820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2F719ED-7620-4ADA-99F3-7E776B196144}"/>
              </a:ext>
            </a:extLst>
          </p:cNvPr>
          <p:cNvSpPr/>
          <p:nvPr/>
        </p:nvSpPr>
        <p:spPr>
          <a:xfrm>
            <a:off x="11582400" y="1018820"/>
            <a:ext cx="417689" cy="409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7B19158-BBD8-4D4E-8F19-4F8D9CCC736C}"/>
              </a:ext>
            </a:extLst>
          </p:cNvPr>
          <p:cNvSpPr/>
          <p:nvPr/>
        </p:nvSpPr>
        <p:spPr>
          <a:xfrm>
            <a:off x="7371644" y="1803398"/>
            <a:ext cx="4741333" cy="40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80EFCA9-9B11-4C14-B8EE-8976A37B7B25}"/>
              </a:ext>
            </a:extLst>
          </p:cNvPr>
          <p:cNvSpPr/>
          <p:nvPr/>
        </p:nvSpPr>
        <p:spPr>
          <a:xfrm>
            <a:off x="7371645" y="1803397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61C06AB-5AB8-400A-8564-0EACBC59D755}"/>
              </a:ext>
            </a:extLst>
          </p:cNvPr>
          <p:cNvSpPr/>
          <p:nvPr/>
        </p:nvSpPr>
        <p:spPr>
          <a:xfrm>
            <a:off x="7789334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F236801-5BCD-454F-BFB2-D16F6A11429F}"/>
              </a:ext>
            </a:extLst>
          </p:cNvPr>
          <p:cNvSpPr/>
          <p:nvPr/>
        </p:nvSpPr>
        <p:spPr>
          <a:xfrm>
            <a:off x="8218312" y="1803398"/>
            <a:ext cx="417689" cy="409224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A3C0DD4-2EDB-4E3A-8DA9-AD85AD7EDF21}"/>
              </a:ext>
            </a:extLst>
          </p:cNvPr>
          <p:cNvSpPr/>
          <p:nvPr/>
        </p:nvSpPr>
        <p:spPr>
          <a:xfrm>
            <a:off x="8636001" y="1803398"/>
            <a:ext cx="417689" cy="409224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5C0D438-0E8F-4ED3-97D6-57089F930D4F}"/>
              </a:ext>
            </a:extLst>
          </p:cNvPr>
          <p:cNvSpPr/>
          <p:nvPr/>
        </p:nvSpPr>
        <p:spPr>
          <a:xfrm>
            <a:off x="9064979" y="1803396"/>
            <a:ext cx="417689" cy="409224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3F8DE9D-1535-4A17-A956-31941A6F682B}"/>
              </a:ext>
            </a:extLst>
          </p:cNvPr>
          <p:cNvSpPr/>
          <p:nvPr/>
        </p:nvSpPr>
        <p:spPr>
          <a:xfrm>
            <a:off x="9482668" y="1803396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183F7C3-E694-41A3-9D4B-77FA37D2CEFE}"/>
              </a:ext>
            </a:extLst>
          </p:cNvPr>
          <p:cNvSpPr/>
          <p:nvPr/>
        </p:nvSpPr>
        <p:spPr>
          <a:xfrm>
            <a:off x="9900357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841443D-C865-411A-BB2A-FBD210D06E0D}"/>
              </a:ext>
            </a:extLst>
          </p:cNvPr>
          <p:cNvSpPr/>
          <p:nvPr/>
        </p:nvSpPr>
        <p:spPr>
          <a:xfrm>
            <a:off x="10318046" y="1803397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6D4C81D-49F6-4574-AB48-D1851B8EE917}"/>
              </a:ext>
            </a:extLst>
          </p:cNvPr>
          <p:cNvSpPr/>
          <p:nvPr/>
        </p:nvSpPr>
        <p:spPr>
          <a:xfrm>
            <a:off x="10747022" y="1803396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57A194E-17C7-4914-AA61-900BDB3F5150}"/>
              </a:ext>
            </a:extLst>
          </p:cNvPr>
          <p:cNvSpPr/>
          <p:nvPr/>
        </p:nvSpPr>
        <p:spPr>
          <a:xfrm>
            <a:off x="11164711" y="1803397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D607AD0-9779-4E8B-AA5C-50FC572B2969}"/>
              </a:ext>
            </a:extLst>
          </p:cNvPr>
          <p:cNvSpPr/>
          <p:nvPr/>
        </p:nvSpPr>
        <p:spPr>
          <a:xfrm>
            <a:off x="11582400" y="1803397"/>
            <a:ext cx="417689" cy="4092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B08B3C-C0DE-4F8E-996A-CC5D3FBE1026}"/>
              </a:ext>
            </a:extLst>
          </p:cNvPr>
          <p:cNvSpPr/>
          <p:nvPr/>
        </p:nvSpPr>
        <p:spPr>
          <a:xfrm>
            <a:off x="7382933" y="2633127"/>
            <a:ext cx="4741333" cy="4092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2F96BB8-8562-4640-B716-583504B55DFB}"/>
              </a:ext>
            </a:extLst>
          </p:cNvPr>
          <p:cNvSpPr/>
          <p:nvPr/>
        </p:nvSpPr>
        <p:spPr>
          <a:xfrm>
            <a:off x="7382934" y="2633126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6FEE62F-DBFE-429A-9275-C379E8394721}"/>
              </a:ext>
            </a:extLst>
          </p:cNvPr>
          <p:cNvSpPr/>
          <p:nvPr/>
        </p:nvSpPr>
        <p:spPr>
          <a:xfrm>
            <a:off x="7800623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AE5E118-5547-4050-9C9B-259B2C82A561}"/>
              </a:ext>
            </a:extLst>
          </p:cNvPr>
          <p:cNvSpPr/>
          <p:nvPr/>
        </p:nvSpPr>
        <p:spPr>
          <a:xfrm>
            <a:off x="8229601" y="2633127"/>
            <a:ext cx="417689" cy="409224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2851D12-F775-4669-8E2F-3FF00C6CBF06}"/>
              </a:ext>
            </a:extLst>
          </p:cNvPr>
          <p:cNvSpPr/>
          <p:nvPr/>
        </p:nvSpPr>
        <p:spPr>
          <a:xfrm>
            <a:off x="8647290" y="2633127"/>
            <a:ext cx="417689" cy="409224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12DF7F6-8B1F-4AA3-BA4C-D63043FD47F1}"/>
              </a:ext>
            </a:extLst>
          </p:cNvPr>
          <p:cNvSpPr/>
          <p:nvPr/>
        </p:nvSpPr>
        <p:spPr>
          <a:xfrm>
            <a:off x="9076268" y="2633125"/>
            <a:ext cx="417689" cy="409224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E309C26-A7CE-416D-8250-16C5511BC01C}"/>
              </a:ext>
            </a:extLst>
          </p:cNvPr>
          <p:cNvSpPr/>
          <p:nvPr/>
        </p:nvSpPr>
        <p:spPr>
          <a:xfrm>
            <a:off x="9493957" y="2633125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05BD5DC-E839-40CD-8F90-3FB72FCBA324}"/>
              </a:ext>
            </a:extLst>
          </p:cNvPr>
          <p:cNvSpPr/>
          <p:nvPr/>
        </p:nvSpPr>
        <p:spPr>
          <a:xfrm>
            <a:off x="9911646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4CB80DD-D2B7-4F81-8655-09B61EB1F054}"/>
              </a:ext>
            </a:extLst>
          </p:cNvPr>
          <p:cNvSpPr/>
          <p:nvPr/>
        </p:nvSpPr>
        <p:spPr>
          <a:xfrm>
            <a:off x="10329335" y="2633126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1D21251-F55E-4363-BEEA-878069E385C7}"/>
              </a:ext>
            </a:extLst>
          </p:cNvPr>
          <p:cNvSpPr/>
          <p:nvPr/>
        </p:nvSpPr>
        <p:spPr>
          <a:xfrm>
            <a:off x="10758311" y="2633125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7BDB452-3D99-4E47-AD06-3FA533E06290}"/>
              </a:ext>
            </a:extLst>
          </p:cNvPr>
          <p:cNvSpPr/>
          <p:nvPr/>
        </p:nvSpPr>
        <p:spPr>
          <a:xfrm>
            <a:off x="11176000" y="2633126"/>
            <a:ext cx="417689" cy="4092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876DE5-FF1B-421C-BA0D-6F8E5F89630C}"/>
              </a:ext>
            </a:extLst>
          </p:cNvPr>
          <p:cNvSpPr/>
          <p:nvPr/>
        </p:nvSpPr>
        <p:spPr>
          <a:xfrm>
            <a:off x="11593689" y="2633126"/>
            <a:ext cx="417689" cy="4092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2CA8946-A5C2-4304-BBB9-0973AA45B11F}"/>
              </a:ext>
            </a:extLst>
          </p:cNvPr>
          <p:cNvSpPr/>
          <p:nvPr/>
        </p:nvSpPr>
        <p:spPr>
          <a:xfrm>
            <a:off x="7382934" y="3462855"/>
            <a:ext cx="2252980" cy="4092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E6F3035-E543-4E34-AE03-35E53D4A9C12}"/>
              </a:ext>
            </a:extLst>
          </p:cNvPr>
          <p:cNvSpPr/>
          <p:nvPr/>
        </p:nvSpPr>
        <p:spPr>
          <a:xfrm>
            <a:off x="7382934" y="3462854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17382F-373E-4B3B-8E95-7D388A9B7A2F}"/>
              </a:ext>
            </a:extLst>
          </p:cNvPr>
          <p:cNvSpPr/>
          <p:nvPr/>
        </p:nvSpPr>
        <p:spPr>
          <a:xfrm>
            <a:off x="7800623" y="3462854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FA3722F-3CDE-41C0-A408-F029B4A4B2FF}"/>
              </a:ext>
            </a:extLst>
          </p:cNvPr>
          <p:cNvSpPr/>
          <p:nvPr/>
        </p:nvSpPr>
        <p:spPr>
          <a:xfrm>
            <a:off x="8229601" y="3462855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92A7843-652C-40FE-B5D8-5486ED7E7BFA}"/>
              </a:ext>
            </a:extLst>
          </p:cNvPr>
          <p:cNvSpPr/>
          <p:nvPr/>
        </p:nvSpPr>
        <p:spPr>
          <a:xfrm>
            <a:off x="8647290" y="3462855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8CB1038-3B1B-42EB-9FBF-9DF5C47BAAEE}"/>
              </a:ext>
            </a:extLst>
          </p:cNvPr>
          <p:cNvSpPr/>
          <p:nvPr/>
        </p:nvSpPr>
        <p:spPr>
          <a:xfrm>
            <a:off x="9076268" y="3462853"/>
            <a:ext cx="417689" cy="409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B6A753-84BF-4E8C-A69A-4F3BC8792E91}"/>
              </a:ext>
            </a:extLst>
          </p:cNvPr>
          <p:cNvSpPr/>
          <p:nvPr/>
        </p:nvSpPr>
        <p:spPr>
          <a:xfrm>
            <a:off x="7394223" y="4371611"/>
            <a:ext cx="2252980" cy="4092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293BA32-060E-4503-903A-FA9965EAE52A}"/>
              </a:ext>
            </a:extLst>
          </p:cNvPr>
          <p:cNvSpPr/>
          <p:nvPr/>
        </p:nvSpPr>
        <p:spPr>
          <a:xfrm>
            <a:off x="7394223" y="4371610"/>
            <a:ext cx="417689" cy="409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2EF9A7A-66A6-4C05-9F90-480B4240D956}"/>
              </a:ext>
            </a:extLst>
          </p:cNvPr>
          <p:cNvSpPr/>
          <p:nvPr/>
        </p:nvSpPr>
        <p:spPr>
          <a:xfrm>
            <a:off x="7811912" y="4371610"/>
            <a:ext cx="417689" cy="409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2BF2966-07FA-44BE-AEC3-489969B477B2}"/>
              </a:ext>
            </a:extLst>
          </p:cNvPr>
          <p:cNvSpPr/>
          <p:nvPr/>
        </p:nvSpPr>
        <p:spPr>
          <a:xfrm>
            <a:off x="8240890" y="4371611"/>
            <a:ext cx="417689" cy="409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1B8D389-EE85-434C-A1CA-EC177D22BB55}"/>
              </a:ext>
            </a:extLst>
          </p:cNvPr>
          <p:cNvSpPr/>
          <p:nvPr/>
        </p:nvSpPr>
        <p:spPr>
          <a:xfrm>
            <a:off x="8658579" y="4371611"/>
            <a:ext cx="417689" cy="409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11D1937-991C-499D-B45C-FACF86CA9132}"/>
              </a:ext>
            </a:extLst>
          </p:cNvPr>
          <p:cNvSpPr/>
          <p:nvPr/>
        </p:nvSpPr>
        <p:spPr>
          <a:xfrm>
            <a:off x="9087557" y="4371609"/>
            <a:ext cx="417689" cy="409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5713FBD-0165-49B6-9B8B-D98D34BD4518}"/>
              </a:ext>
            </a:extLst>
          </p:cNvPr>
          <p:cNvSpPr txBox="1"/>
          <p:nvPr/>
        </p:nvSpPr>
        <p:spPr>
          <a:xfrm>
            <a:off x="7001606" y="25418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0BCE645-DDE2-4401-B962-DC5D91A32069}"/>
              </a:ext>
            </a:extLst>
          </p:cNvPr>
          <p:cNvSpPr txBox="1"/>
          <p:nvPr/>
        </p:nvSpPr>
        <p:spPr>
          <a:xfrm>
            <a:off x="7026407" y="1038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543D310-D046-42F1-8D7C-98D2D3602F8C}"/>
              </a:ext>
            </a:extLst>
          </p:cNvPr>
          <p:cNvSpPr txBox="1"/>
          <p:nvPr/>
        </p:nvSpPr>
        <p:spPr>
          <a:xfrm>
            <a:off x="6974274" y="18033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6DBEDBB-A5F6-479B-95FD-C08DBE8DB7B9}"/>
              </a:ext>
            </a:extLst>
          </p:cNvPr>
          <p:cNvSpPr txBox="1"/>
          <p:nvPr/>
        </p:nvSpPr>
        <p:spPr>
          <a:xfrm>
            <a:off x="6916173" y="265307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CDB7109-9BE3-4A19-A738-2B6214E40931}"/>
              </a:ext>
            </a:extLst>
          </p:cNvPr>
          <p:cNvSpPr txBox="1"/>
          <p:nvPr/>
        </p:nvSpPr>
        <p:spPr>
          <a:xfrm>
            <a:off x="6856895" y="347756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dist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9716B7D-18DE-4DED-9138-21136BC1F251}"/>
              </a:ext>
            </a:extLst>
          </p:cNvPr>
          <p:cNvSpPr txBox="1"/>
          <p:nvPr/>
        </p:nvSpPr>
        <p:spPr>
          <a:xfrm>
            <a:off x="6966351" y="439155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</a:t>
            </a:r>
            <a:endParaRPr lang="zh-CN" altLang="en-US" dirty="0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D2995EC3-BC14-45A3-878B-C62707BF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2022" cy="5768622"/>
          </a:xfrm>
          <a:prstGeom prst="rect">
            <a:avLst/>
          </a:prstGeom>
        </p:spPr>
      </p:pic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93F50310-B774-4B1E-99B9-B2642CF9CE04}"/>
              </a:ext>
            </a:extLst>
          </p:cNvPr>
          <p:cNvSpPr/>
          <p:nvPr/>
        </p:nvSpPr>
        <p:spPr>
          <a:xfrm>
            <a:off x="9234312" y="5355762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78F9A5CF-80ED-4148-B353-FD1C06F01DC5}"/>
              </a:ext>
            </a:extLst>
          </p:cNvPr>
          <p:cNvSpPr/>
          <p:nvPr/>
        </p:nvSpPr>
        <p:spPr>
          <a:xfrm>
            <a:off x="10414000" y="4991687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787817BB-CC9F-4738-A8ED-A5048CDDE349}"/>
              </a:ext>
            </a:extLst>
          </p:cNvPr>
          <p:cNvSpPr/>
          <p:nvPr/>
        </p:nvSpPr>
        <p:spPr>
          <a:xfrm>
            <a:off x="11176000" y="6278639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636704D0-6B75-4C31-B2DB-16A00526BE61}"/>
              </a:ext>
            </a:extLst>
          </p:cNvPr>
          <p:cNvSpPr/>
          <p:nvPr/>
        </p:nvSpPr>
        <p:spPr>
          <a:xfrm>
            <a:off x="9900356" y="6318149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696E219C-FE78-4152-8073-0E65E19D2476}"/>
              </a:ext>
            </a:extLst>
          </p:cNvPr>
          <p:cNvSpPr/>
          <p:nvPr/>
        </p:nvSpPr>
        <p:spPr>
          <a:xfrm>
            <a:off x="11593689" y="5288028"/>
            <a:ext cx="417689" cy="454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CE2673-6795-42A0-A6EE-2ABE676A038E}"/>
              </a:ext>
            </a:extLst>
          </p:cNvPr>
          <p:cNvCxnSpPr>
            <a:stCxn id="70" idx="1"/>
            <a:endCxn id="69" idx="0"/>
          </p:cNvCxnSpPr>
          <p:nvPr/>
        </p:nvCxnSpPr>
        <p:spPr>
          <a:xfrm flipH="1">
            <a:off x="9443157" y="5058229"/>
            <a:ext cx="1032012" cy="29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5C5F322-EC89-47CE-8A44-1782A1651B8F}"/>
              </a:ext>
            </a:extLst>
          </p:cNvPr>
          <p:cNvCxnSpPr>
            <a:cxnSpLocks/>
            <a:stCxn id="71" idx="6"/>
            <a:endCxn id="73" idx="5"/>
          </p:cNvCxnSpPr>
          <p:nvPr/>
        </p:nvCxnSpPr>
        <p:spPr>
          <a:xfrm flipV="1">
            <a:off x="11593689" y="5675865"/>
            <a:ext cx="356520" cy="82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39E34E9-C6BE-41DC-94A0-E0E80953E411}"/>
              </a:ext>
            </a:extLst>
          </p:cNvPr>
          <p:cNvCxnSpPr>
            <a:cxnSpLocks/>
            <a:stCxn id="72" idx="0"/>
            <a:endCxn id="70" idx="3"/>
          </p:cNvCxnSpPr>
          <p:nvPr/>
        </p:nvCxnSpPr>
        <p:spPr>
          <a:xfrm flipV="1">
            <a:off x="10109201" y="5379524"/>
            <a:ext cx="365968" cy="93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C5CA338-C88C-4F93-9E46-F1B0CEDC5322}"/>
              </a:ext>
            </a:extLst>
          </p:cNvPr>
          <p:cNvCxnSpPr>
            <a:cxnSpLocks/>
            <a:stCxn id="69" idx="3"/>
            <a:endCxn id="72" idx="2"/>
          </p:cNvCxnSpPr>
          <p:nvPr/>
        </p:nvCxnSpPr>
        <p:spPr>
          <a:xfrm>
            <a:off x="9295481" y="5743599"/>
            <a:ext cx="604875" cy="80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705F655-1095-4641-B749-D023C1611815}"/>
              </a:ext>
            </a:extLst>
          </p:cNvPr>
          <p:cNvCxnSpPr>
            <a:stCxn id="72" idx="5"/>
            <a:endCxn id="71" idx="3"/>
          </p:cNvCxnSpPr>
          <p:nvPr/>
        </p:nvCxnSpPr>
        <p:spPr>
          <a:xfrm flipV="1">
            <a:off x="10256876" y="6666476"/>
            <a:ext cx="980293" cy="3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CD947DA-BBDD-4FD8-B657-5575CBD70D6E}"/>
              </a:ext>
            </a:extLst>
          </p:cNvPr>
          <p:cNvCxnSpPr>
            <a:stCxn id="71" idx="1"/>
            <a:endCxn id="69" idx="5"/>
          </p:cNvCxnSpPr>
          <p:nvPr/>
        </p:nvCxnSpPr>
        <p:spPr>
          <a:xfrm flipH="1" flipV="1">
            <a:off x="9590832" y="5743599"/>
            <a:ext cx="1646337" cy="60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A69D5B0-DDBF-4FA4-A8E5-BB0911C08858}"/>
              </a:ext>
            </a:extLst>
          </p:cNvPr>
          <p:cNvCxnSpPr>
            <a:stCxn id="73" idx="2"/>
            <a:endCxn id="72" idx="7"/>
          </p:cNvCxnSpPr>
          <p:nvPr/>
        </p:nvCxnSpPr>
        <p:spPr>
          <a:xfrm flipH="1">
            <a:off x="10256876" y="5515218"/>
            <a:ext cx="1336813" cy="8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B5B2138-730C-44A3-90FB-AA4B24220DF4}"/>
              </a:ext>
            </a:extLst>
          </p:cNvPr>
          <p:cNvCxnSpPr>
            <a:stCxn id="73" idx="2"/>
            <a:endCxn id="69" idx="6"/>
          </p:cNvCxnSpPr>
          <p:nvPr/>
        </p:nvCxnSpPr>
        <p:spPr>
          <a:xfrm flipH="1">
            <a:off x="9652001" y="5515218"/>
            <a:ext cx="1941688" cy="6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B255620-F433-48AE-809B-757D1A33F35E}"/>
              </a:ext>
            </a:extLst>
          </p:cNvPr>
          <p:cNvSpPr txBox="1"/>
          <p:nvPr/>
        </p:nvSpPr>
        <p:spPr>
          <a:xfrm>
            <a:off x="9823626" y="500370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EACB021-005C-4C03-BAB5-6E6717D6C518}"/>
              </a:ext>
            </a:extLst>
          </p:cNvPr>
          <p:cNvSpPr txBox="1"/>
          <p:nvPr/>
        </p:nvSpPr>
        <p:spPr>
          <a:xfrm>
            <a:off x="11593689" y="594995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9BDAD1-C509-4325-B072-50912145866D}"/>
              </a:ext>
            </a:extLst>
          </p:cNvPr>
          <p:cNvSpPr txBox="1"/>
          <p:nvPr/>
        </p:nvSpPr>
        <p:spPr>
          <a:xfrm>
            <a:off x="10185717" y="5608345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236471-AF95-4DC6-8A5E-231039A62EE7}"/>
              </a:ext>
            </a:extLst>
          </p:cNvPr>
          <p:cNvSpPr txBox="1"/>
          <p:nvPr/>
        </p:nvSpPr>
        <p:spPr>
          <a:xfrm>
            <a:off x="9471379" y="598010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0F089D1-B762-4826-8574-4F3F02E7FF10}"/>
              </a:ext>
            </a:extLst>
          </p:cNvPr>
          <p:cNvSpPr txBox="1"/>
          <p:nvPr/>
        </p:nvSpPr>
        <p:spPr>
          <a:xfrm>
            <a:off x="10593775" y="649172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8FE1414-ED9F-43FE-BE4E-EACEC8AC82E0}"/>
              </a:ext>
            </a:extLst>
          </p:cNvPr>
          <p:cNvSpPr txBox="1"/>
          <p:nvPr/>
        </p:nvSpPr>
        <p:spPr>
          <a:xfrm>
            <a:off x="10844493" y="604863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A4B4B17-9B2F-4784-9FE6-C96D38667C7A}"/>
              </a:ext>
            </a:extLst>
          </p:cNvPr>
          <p:cNvSpPr txBox="1"/>
          <p:nvPr/>
        </p:nvSpPr>
        <p:spPr>
          <a:xfrm>
            <a:off x="10906195" y="566380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12684B7-3B06-47EA-9A6F-D0F0ECE0AB64}"/>
              </a:ext>
            </a:extLst>
          </p:cNvPr>
          <p:cNvSpPr txBox="1"/>
          <p:nvPr/>
        </p:nvSpPr>
        <p:spPr>
          <a:xfrm>
            <a:off x="10727935" y="535152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D1DF769-E5C3-417B-AF54-39F1DBA685A0}"/>
              </a:ext>
            </a:extLst>
          </p:cNvPr>
          <p:cNvSpPr/>
          <p:nvPr/>
        </p:nvSpPr>
        <p:spPr>
          <a:xfrm>
            <a:off x="5127" y="137445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BD42231-3ACD-4412-B8B5-0E69B84141DB}"/>
              </a:ext>
            </a:extLst>
          </p:cNvPr>
          <p:cNvSpPr/>
          <p:nvPr/>
        </p:nvSpPr>
        <p:spPr>
          <a:xfrm>
            <a:off x="0" y="1642653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C285BAB-31EB-495E-8A9A-4B234144668E}"/>
              </a:ext>
            </a:extLst>
          </p:cNvPr>
          <p:cNvSpPr/>
          <p:nvPr/>
        </p:nvSpPr>
        <p:spPr>
          <a:xfrm>
            <a:off x="5124" y="1902250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638DB24-04D2-4DF3-915C-890282F6D732}"/>
              </a:ext>
            </a:extLst>
          </p:cNvPr>
          <p:cNvSpPr/>
          <p:nvPr/>
        </p:nvSpPr>
        <p:spPr>
          <a:xfrm>
            <a:off x="5124" y="220770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6FC48FD-2DA3-4FB5-8986-68995470D380}"/>
              </a:ext>
            </a:extLst>
          </p:cNvPr>
          <p:cNvSpPr/>
          <p:nvPr/>
        </p:nvSpPr>
        <p:spPr>
          <a:xfrm>
            <a:off x="4585" y="2479189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C6F6B33-D736-4C93-8943-EDA9A4A2F4C6}"/>
              </a:ext>
            </a:extLst>
          </p:cNvPr>
          <p:cNvSpPr/>
          <p:nvPr/>
        </p:nvSpPr>
        <p:spPr>
          <a:xfrm>
            <a:off x="5126" y="275969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5943F1B-DA5C-4E9C-8FFA-64DAC7729D28}"/>
              </a:ext>
            </a:extLst>
          </p:cNvPr>
          <p:cNvSpPr/>
          <p:nvPr/>
        </p:nvSpPr>
        <p:spPr>
          <a:xfrm>
            <a:off x="0" y="3041760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9CF1B6F-97CD-472A-8436-60763AF28B30}"/>
              </a:ext>
            </a:extLst>
          </p:cNvPr>
          <p:cNvSpPr/>
          <p:nvPr/>
        </p:nvSpPr>
        <p:spPr>
          <a:xfrm>
            <a:off x="-5645" y="3312354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49C5C1D-E57C-4990-9519-722596D65227}"/>
              </a:ext>
            </a:extLst>
          </p:cNvPr>
          <p:cNvSpPr/>
          <p:nvPr/>
        </p:nvSpPr>
        <p:spPr>
          <a:xfrm>
            <a:off x="-2731" y="3596667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E19CAD8-63F9-4567-A092-FBE82ED8C26E}"/>
              </a:ext>
            </a:extLst>
          </p:cNvPr>
          <p:cNvSpPr/>
          <p:nvPr/>
        </p:nvSpPr>
        <p:spPr>
          <a:xfrm>
            <a:off x="0" y="3868616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73359C7-D3B9-42BA-971C-103756C65FCD}"/>
              </a:ext>
            </a:extLst>
          </p:cNvPr>
          <p:cNvSpPr/>
          <p:nvPr/>
        </p:nvSpPr>
        <p:spPr>
          <a:xfrm>
            <a:off x="-5646" y="4953560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193954D-F5D9-484C-BD9D-691A26D0F005}"/>
              </a:ext>
            </a:extLst>
          </p:cNvPr>
          <p:cNvSpPr/>
          <p:nvPr/>
        </p:nvSpPr>
        <p:spPr>
          <a:xfrm>
            <a:off x="-5647" y="5250229"/>
            <a:ext cx="6856895" cy="2342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4D644CA-E945-4865-8157-209AE31A94CA}"/>
              </a:ext>
            </a:extLst>
          </p:cNvPr>
          <p:cNvSpPr/>
          <p:nvPr/>
        </p:nvSpPr>
        <p:spPr>
          <a:xfrm>
            <a:off x="1114104" y="6030150"/>
            <a:ext cx="6856895" cy="678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对话气泡: 圆角矩形 108">
            <a:extLst>
              <a:ext uri="{FF2B5EF4-FFF2-40B4-BE49-F238E27FC236}">
                <a16:creationId xmlns:a16="http://schemas.microsoft.com/office/drawing/2014/main" id="{AB1338CB-4934-4BBB-9CBB-F0EC62697C5D}"/>
              </a:ext>
            </a:extLst>
          </p:cNvPr>
          <p:cNvSpPr/>
          <p:nvPr/>
        </p:nvSpPr>
        <p:spPr>
          <a:xfrm>
            <a:off x="3098799" y="660382"/>
            <a:ext cx="1233603" cy="804239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Distance= 5</a:t>
            </a:r>
            <a:endParaRPr lang="zh-CN" altLang="en-US" dirty="0"/>
          </a:p>
        </p:txBody>
      </p:sp>
      <p:sp>
        <p:nvSpPr>
          <p:cNvPr id="110" name="对话气泡: 圆角矩形 109">
            <a:extLst>
              <a:ext uri="{FF2B5EF4-FFF2-40B4-BE49-F238E27FC236}">
                <a16:creationId xmlns:a16="http://schemas.microsoft.com/office/drawing/2014/main" id="{D9427F27-FEE7-4DD4-9CA7-4F88ED374725}"/>
              </a:ext>
            </a:extLst>
          </p:cNvPr>
          <p:cNvSpPr/>
          <p:nvPr/>
        </p:nvSpPr>
        <p:spPr>
          <a:xfrm>
            <a:off x="4436731" y="672103"/>
            <a:ext cx="1171315" cy="8042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</a:p>
          <a:p>
            <a:pPr algn="ctr"/>
            <a:r>
              <a:rPr lang="en-US" altLang="zh-CN" dirty="0"/>
              <a:t>= 4</a:t>
            </a:r>
            <a:endParaRPr lang="zh-CN" altLang="en-US" dirty="0"/>
          </a:p>
        </p:txBody>
      </p:sp>
      <p:sp>
        <p:nvSpPr>
          <p:cNvPr id="111" name="对话气泡: 椭圆形 110">
            <a:extLst>
              <a:ext uri="{FF2B5EF4-FFF2-40B4-BE49-F238E27FC236}">
                <a16:creationId xmlns:a16="http://schemas.microsoft.com/office/drawing/2014/main" id="{332F3309-E0BC-45CA-A709-FE1B19825636}"/>
              </a:ext>
            </a:extLst>
          </p:cNvPr>
          <p:cNvSpPr/>
          <p:nvPr/>
        </p:nvSpPr>
        <p:spPr>
          <a:xfrm>
            <a:off x="5696395" y="1820296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0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75F54EF-8890-4C62-A797-B18185630C89}"/>
              </a:ext>
            </a:extLst>
          </p:cNvPr>
          <p:cNvSpPr txBox="1"/>
          <p:nvPr/>
        </p:nvSpPr>
        <p:spPr>
          <a:xfrm>
            <a:off x="7852337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394FA3E-A487-479C-ADFB-05D400B72EBE}"/>
              </a:ext>
            </a:extLst>
          </p:cNvPr>
          <p:cNvSpPr txBox="1"/>
          <p:nvPr/>
        </p:nvSpPr>
        <p:spPr>
          <a:xfrm>
            <a:off x="8258139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ED07885-F2E9-40CB-AD14-65AE18FA78F4}"/>
              </a:ext>
            </a:extLst>
          </p:cNvPr>
          <p:cNvSpPr txBox="1"/>
          <p:nvPr/>
        </p:nvSpPr>
        <p:spPr>
          <a:xfrm>
            <a:off x="8690152" y="-85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84536B1-C3D8-4CD9-8115-70CE02C4FD8E}"/>
              </a:ext>
            </a:extLst>
          </p:cNvPr>
          <p:cNvSpPr txBox="1"/>
          <p:nvPr/>
        </p:nvSpPr>
        <p:spPr>
          <a:xfrm>
            <a:off x="9121962" y="-85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B8500AA-ADF6-4EE9-BA6A-A6A0F1774B27}"/>
              </a:ext>
            </a:extLst>
          </p:cNvPr>
          <p:cNvSpPr txBox="1"/>
          <p:nvPr/>
        </p:nvSpPr>
        <p:spPr>
          <a:xfrm>
            <a:off x="9538422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F227267-EBC0-460F-B03E-9213050DE566}"/>
              </a:ext>
            </a:extLst>
          </p:cNvPr>
          <p:cNvSpPr txBox="1"/>
          <p:nvPr/>
        </p:nvSpPr>
        <p:spPr>
          <a:xfrm>
            <a:off x="9968654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A6C3BD9-99AC-4234-BC30-40A04186C3AB}"/>
              </a:ext>
            </a:extLst>
          </p:cNvPr>
          <p:cNvSpPr txBox="1"/>
          <p:nvPr/>
        </p:nvSpPr>
        <p:spPr>
          <a:xfrm>
            <a:off x="10375053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9FE696C-5744-4258-9BFF-BC036F2BA310}"/>
              </a:ext>
            </a:extLst>
          </p:cNvPr>
          <p:cNvSpPr txBox="1"/>
          <p:nvPr/>
        </p:nvSpPr>
        <p:spPr>
          <a:xfrm>
            <a:off x="10793906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E9CF3E8-4E53-48A1-8859-1CB64CB5907C}"/>
              </a:ext>
            </a:extLst>
          </p:cNvPr>
          <p:cNvSpPr txBox="1"/>
          <p:nvPr/>
        </p:nvSpPr>
        <p:spPr>
          <a:xfrm>
            <a:off x="11250789" y="-78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FCA5E1B-635B-4BE3-87D4-081B8EAF3E5B}"/>
              </a:ext>
            </a:extLst>
          </p:cNvPr>
          <p:cNvSpPr txBox="1"/>
          <p:nvPr/>
        </p:nvSpPr>
        <p:spPr>
          <a:xfrm>
            <a:off x="11551967" y="-77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F6C9C9C-2CA4-4C3E-959C-87003D2C11A9}"/>
              </a:ext>
            </a:extLst>
          </p:cNvPr>
          <p:cNvSpPr txBox="1"/>
          <p:nvPr/>
        </p:nvSpPr>
        <p:spPr>
          <a:xfrm>
            <a:off x="7433186" y="-775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3" name="标注: 线形 122">
            <a:extLst>
              <a:ext uri="{FF2B5EF4-FFF2-40B4-BE49-F238E27FC236}">
                <a16:creationId xmlns:a16="http://schemas.microsoft.com/office/drawing/2014/main" id="{EACAF871-8E92-42BD-B2B6-293B42A06F42}"/>
              </a:ext>
            </a:extLst>
          </p:cNvPr>
          <p:cNvSpPr/>
          <p:nvPr/>
        </p:nvSpPr>
        <p:spPr>
          <a:xfrm>
            <a:off x="5808689" y="3306045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DE1A5A2-ECEF-4B95-A266-D1177AC96EB4}"/>
              </a:ext>
            </a:extLst>
          </p:cNvPr>
          <p:cNvSpPr/>
          <p:nvPr/>
        </p:nvSpPr>
        <p:spPr>
          <a:xfrm>
            <a:off x="9823627" y="3793700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13</a:t>
            </a:r>
            <a:endParaRPr lang="zh-CN" altLang="en-US" dirty="0"/>
          </a:p>
        </p:txBody>
      </p:sp>
      <p:sp>
        <p:nvSpPr>
          <p:cNvPr id="125" name="对话气泡: 椭圆形 124">
            <a:extLst>
              <a:ext uri="{FF2B5EF4-FFF2-40B4-BE49-F238E27FC236}">
                <a16:creationId xmlns:a16="http://schemas.microsoft.com/office/drawing/2014/main" id="{5D031DE6-7DB5-436B-8257-02234FE78996}"/>
              </a:ext>
            </a:extLst>
          </p:cNvPr>
          <p:cNvSpPr/>
          <p:nvPr/>
        </p:nvSpPr>
        <p:spPr>
          <a:xfrm>
            <a:off x="5709918" y="1815786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A105B72C-2098-401E-9426-E38D5924A3CB}"/>
              </a:ext>
            </a:extLst>
          </p:cNvPr>
          <p:cNvSpPr/>
          <p:nvPr/>
        </p:nvSpPr>
        <p:spPr>
          <a:xfrm>
            <a:off x="1804527" y="6037328"/>
            <a:ext cx="609600" cy="65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{8,2}</a:t>
            </a:r>
            <a:endParaRPr lang="zh-CN" altLang="en-US" dirty="0"/>
          </a:p>
        </p:txBody>
      </p:sp>
      <p:sp>
        <p:nvSpPr>
          <p:cNvPr id="127" name="对话气泡: 椭圆形 126">
            <a:extLst>
              <a:ext uri="{FF2B5EF4-FFF2-40B4-BE49-F238E27FC236}">
                <a16:creationId xmlns:a16="http://schemas.microsoft.com/office/drawing/2014/main" id="{4E320457-7900-48F2-9C4C-E2348BEBCEBD}"/>
              </a:ext>
            </a:extLst>
          </p:cNvPr>
          <p:cNvSpPr/>
          <p:nvPr/>
        </p:nvSpPr>
        <p:spPr>
          <a:xfrm>
            <a:off x="5698629" y="1822439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3</a:t>
            </a:r>
            <a:endParaRPr lang="zh-CN" altLang="en-US" dirty="0"/>
          </a:p>
        </p:txBody>
      </p:sp>
      <p:sp>
        <p:nvSpPr>
          <p:cNvPr id="128" name="标注: 线形 127">
            <a:extLst>
              <a:ext uri="{FF2B5EF4-FFF2-40B4-BE49-F238E27FC236}">
                <a16:creationId xmlns:a16="http://schemas.microsoft.com/office/drawing/2014/main" id="{28682CF5-C603-484B-9B82-793586F4D828}"/>
              </a:ext>
            </a:extLst>
          </p:cNvPr>
          <p:cNvSpPr/>
          <p:nvPr/>
        </p:nvSpPr>
        <p:spPr>
          <a:xfrm>
            <a:off x="5805958" y="3292163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4</a:t>
            </a:r>
            <a:endParaRPr lang="zh-CN" altLang="en-US" dirty="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000DA748-DE92-4959-BE26-906234086F38}"/>
              </a:ext>
            </a:extLst>
          </p:cNvPr>
          <p:cNvSpPr/>
          <p:nvPr/>
        </p:nvSpPr>
        <p:spPr>
          <a:xfrm>
            <a:off x="8654017" y="3462395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2" name="对话气泡: 椭圆形 131">
            <a:extLst>
              <a:ext uri="{FF2B5EF4-FFF2-40B4-BE49-F238E27FC236}">
                <a16:creationId xmlns:a16="http://schemas.microsoft.com/office/drawing/2014/main" id="{CAA8C13B-A316-4C90-9414-9C9123312272}"/>
              </a:ext>
            </a:extLst>
          </p:cNvPr>
          <p:cNvSpPr/>
          <p:nvPr/>
        </p:nvSpPr>
        <p:spPr>
          <a:xfrm>
            <a:off x="5695722" y="1810282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sp>
        <p:nvSpPr>
          <p:cNvPr id="135" name="对话气泡: 椭圆形 134">
            <a:extLst>
              <a:ext uri="{FF2B5EF4-FFF2-40B4-BE49-F238E27FC236}">
                <a16:creationId xmlns:a16="http://schemas.microsoft.com/office/drawing/2014/main" id="{80A1DA69-DAB0-46AB-9052-F46E33CADE66}"/>
              </a:ext>
            </a:extLst>
          </p:cNvPr>
          <p:cNvSpPr/>
          <p:nvPr/>
        </p:nvSpPr>
        <p:spPr>
          <a:xfrm>
            <a:off x="5702483" y="1807153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4</a:t>
            </a:r>
            <a:endParaRPr lang="zh-CN" altLang="en-US" dirty="0"/>
          </a:p>
        </p:txBody>
      </p:sp>
      <p:sp>
        <p:nvSpPr>
          <p:cNvPr id="136" name="标注: 线形 135">
            <a:extLst>
              <a:ext uri="{FF2B5EF4-FFF2-40B4-BE49-F238E27FC236}">
                <a16:creationId xmlns:a16="http://schemas.microsoft.com/office/drawing/2014/main" id="{84601C05-BB53-4F31-9D16-9082D36F0A1C}"/>
              </a:ext>
            </a:extLst>
          </p:cNvPr>
          <p:cNvSpPr/>
          <p:nvPr/>
        </p:nvSpPr>
        <p:spPr>
          <a:xfrm>
            <a:off x="5801912" y="3289376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5</a:t>
            </a:r>
            <a:endParaRPr lang="zh-CN" altLang="en-US" dirty="0"/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169591AA-7D79-45BE-9EE1-68F2973DA236}"/>
              </a:ext>
            </a:extLst>
          </p:cNvPr>
          <p:cNvSpPr/>
          <p:nvPr/>
        </p:nvSpPr>
        <p:spPr>
          <a:xfrm>
            <a:off x="9076267" y="3457615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1412EFE5-BE7B-4C53-8E09-50011D5E52BB}"/>
              </a:ext>
            </a:extLst>
          </p:cNvPr>
          <p:cNvSpPr/>
          <p:nvPr/>
        </p:nvSpPr>
        <p:spPr>
          <a:xfrm>
            <a:off x="2454676" y="6038215"/>
            <a:ext cx="745724" cy="65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{12,5}</a:t>
            </a:r>
            <a:endParaRPr lang="zh-CN" altLang="en-US" dirty="0"/>
          </a:p>
        </p:txBody>
      </p:sp>
      <p:sp>
        <p:nvSpPr>
          <p:cNvPr id="140" name="对话气泡: 椭圆形 139">
            <a:extLst>
              <a:ext uri="{FF2B5EF4-FFF2-40B4-BE49-F238E27FC236}">
                <a16:creationId xmlns:a16="http://schemas.microsoft.com/office/drawing/2014/main" id="{0AFF86D3-FCA5-4485-88F6-5F1A084446A7}"/>
              </a:ext>
            </a:extLst>
          </p:cNvPr>
          <p:cNvSpPr/>
          <p:nvPr/>
        </p:nvSpPr>
        <p:spPr>
          <a:xfrm>
            <a:off x="5698628" y="1803921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2</a:t>
            </a:r>
            <a:endParaRPr lang="zh-CN" altLang="en-US" dirty="0"/>
          </a:p>
        </p:txBody>
      </p:sp>
      <p:sp>
        <p:nvSpPr>
          <p:cNvPr id="141" name="标注: 线形 140">
            <a:extLst>
              <a:ext uri="{FF2B5EF4-FFF2-40B4-BE49-F238E27FC236}">
                <a16:creationId xmlns:a16="http://schemas.microsoft.com/office/drawing/2014/main" id="{D390FAA6-FDB6-465F-9F68-A273DA4F0DA2}"/>
              </a:ext>
            </a:extLst>
          </p:cNvPr>
          <p:cNvSpPr/>
          <p:nvPr/>
        </p:nvSpPr>
        <p:spPr>
          <a:xfrm>
            <a:off x="5799435" y="3296903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1</a:t>
            </a:r>
            <a:endParaRPr lang="zh-CN" altLang="en-US" dirty="0"/>
          </a:p>
        </p:txBody>
      </p:sp>
      <p:sp>
        <p:nvSpPr>
          <p:cNvPr id="143" name="对话气泡: 椭圆形 142">
            <a:extLst>
              <a:ext uri="{FF2B5EF4-FFF2-40B4-BE49-F238E27FC236}">
                <a16:creationId xmlns:a16="http://schemas.microsoft.com/office/drawing/2014/main" id="{1306850D-C128-493B-8B19-FE37636C8104}"/>
              </a:ext>
            </a:extLst>
          </p:cNvPr>
          <p:cNvSpPr/>
          <p:nvPr/>
        </p:nvSpPr>
        <p:spPr>
          <a:xfrm>
            <a:off x="5706659" y="1811448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sp>
        <p:nvSpPr>
          <p:cNvPr id="146" name="对话气泡: 圆角矩形 145">
            <a:extLst>
              <a:ext uri="{FF2B5EF4-FFF2-40B4-BE49-F238E27FC236}">
                <a16:creationId xmlns:a16="http://schemas.microsoft.com/office/drawing/2014/main" id="{59B6026F-8805-41E7-9422-16AF2CA9D58C}"/>
              </a:ext>
            </a:extLst>
          </p:cNvPr>
          <p:cNvSpPr/>
          <p:nvPr/>
        </p:nvSpPr>
        <p:spPr>
          <a:xfrm>
            <a:off x="3096954" y="658014"/>
            <a:ext cx="1233603" cy="804239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Distance= 8</a:t>
            </a:r>
            <a:endParaRPr lang="zh-CN" altLang="en-US" dirty="0"/>
          </a:p>
        </p:txBody>
      </p:sp>
      <p:sp>
        <p:nvSpPr>
          <p:cNvPr id="147" name="对话气泡: 圆角矩形 146">
            <a:extLst>
              <a:ext uri="{FF2B5EF4-FFF2-40B4-BE49-F238E27FC236}">
                <a16:creationId xmlns:a16="http://schemas.microsoft.com/office/drawing/2014/main" id="{1E8F7F37-1B37-4049-B1D1-E0B36325F08C}"/>
              </a:ext>
            </a:extLst>
          </p:cNvPr>
          <p:cNvSpPr/>
          <p:nvPr/>
        </p:nvSpPr>
        <p:spPr>
          <a:xfrm>
            <a:off x="4434886" y="669735"/>
            <a:ext cx="1171315" cy="8042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</a:p>
          <a:p>
            <a:pPr algn="ctr"/>
            <a:r>
              <a:rPr lang="en-US" altLang="zh-CN" dirty="0"/>
              <a:t>= 2</a:t>
            </a:r>
            <a:endParaRPr lang="zh-CN" altLang="en-US" dirty="0"/>
          </a:p>
        </p:txBody>
      </p:sp>
      <p:sp>
        <p:nvSpPr>
          <p:cNvPr id="148" name="对话气泡: 圆角矩形 147">
            <a:extLst>
              <a:ext uri="{FF2B5EF4-FFF2-40B4-BE49-F238E27FC236}">
                <a16:creationId xmlns:a16="http://schemas.microsoft.com/office/drawing/2014/main" id="{F1E27266-028D-4A2D-AEAE-7835225B40AB}"/>
              </a:ext>
            </a:extLst>
          </p:cNvPr>
          <p:cNvSpPr/>
          <p:nvPr/>
        </p:nvSpPr>
        <p:spPr>
          <a:xfrm>
            <a:off x="3091952" y="656751"/>
            <a:ext cx="1233603" cy="804239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Distance= 12</a:t>
            </a:r>
            <a:endParaRPr lang="zh-CN" altLang="en-US" dirty="0"/>
          </a:p>
        </p:txBody>
      </p:sp>
      <p:sp>
        <p:nvSpPr>
          <p:cNvPr id="149" name="对话气泡: 圆角矩形 148">
            <a:extLst>
              <a:ext uri="{FF2B5EF4-FFF2-40B4-BE49-F238E27FC236}">
                <a16:creationId xmlns:a16="http://schemas.microsoft.com/office/drawing/2014/main" id="{0AE362A1-07B6-4FDD-BB3C-01EB15384054}"/>
              </a:ext>
            </a:extLst>
          </p:cNvPr>
          <p:cNvSpPr/>
          <p:nvPr/>
        </p:nvSpPr>
        <p:spPr>
          <a:xfrm>
            <a:off x="4429884" y="668472"/>
            <a:ext cx="1171315" cy="8042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</a:p>
          <a:p>
            <a:pPr algn="ctr"/>
            <a:r>
              <a:rPr lang="en-US" altLang="zh-CN" dirty="0"/>
              <a:t>= 5</a:t>
            </a:r>
            <a:endParaRPr lang="zh-CN" altLang="en-US" dirty="0"/>
          </a:p>
        </p:txBody>
      </p:sp>
      <p:sp>
        <p:nvSpPr>
          <p:cNvPr id="150" name="对话气泡: 椭圆形 149">
            <a:extLst>
              <a:ext uri="{FF2B5EF4-FFF2-40B4-BE49-F238E27FC236}">
                <a16:creationId xmlns:a16="http://schemas.microsoft.com/office/drawing/2014/main" id="{ABEFBDB6-58E9-4BA4-9618-6E1AE7E5CBBD}"/>
              </a:ext>
            </a:extLst>
          </p:cNvPr>
          <p:cNvSpPr/>
          <p:nvPr/>
        </p:nvSpPr>
        <p:spPr>
          <a:xfrm>
            <a:off x="5714943" y="1808259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5</a:t>
            </a:r>
            <a:endParaRPr lang="zh-CN" altLang="en-US" dirty="0"/>
          </a:p>
        </p:txBody>
      </p:sp>
      <p:sp>
        <p:nvSpPr>
          <p:cNvPr id="151" name="标注: 线形 150">
            <a:extLst>
              <a:ext uri="{FF2B5EF4-FFF2-40B4-BE49-F238E27FC236}">
                <a16:creationId xmlns:a16="http://schemas.microsoft.com/office/drawing/2014/main" id="{5E50E83F-D7B3-4204-A6A1-2C4DC1B4665D}"/>
              </a:ext>
            </a:extLst>
          </p:cNvPr>
          <p:cNvSpPr/>
          <p:nvPr/>
        </p:nvSpPr>
        <p:spPr>
          <a:xfrm>
            <a:off x="5805957" y="3294116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9B8B00B-4733-425C-9189-8C8F90F16E89}"/>
              </a:ext>
            </a:extLst>
          </p:cNvPr>
          <p:cNvSpPr/>
          <p:nvPr/>
        </p:nvSpPr>
        <p:spPr>
          <a:xfrm>
            <a:off x="9812337" y="3784633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15</a:t>
            </a:r>
            <a:endParaRPr lang="zh-CN" altLang="en-US" dirty="0"/>
          </a:p>
        </p:txBody>
      </p:sp>
      <p:sp>
        <p:nvSpPr>
          <p:cNvPr id="153" name="对话气泡: 椭圆形 152">
            <a:extLst>
              <a:ext uri="{FF2B5EF4-FFF2-40B4-BE49-F238E27FC236}">
                <a16:creationId xmlns:a16="http://schemas.microsoft.com/office/drawing/2014/main" id="{B671C035-0C4D-4245-B1BE-779CB0AE2CC5}"/>
              </a:ext>
            </a:extLst>
          </p:cNvPr>
          <p:cNvSpPr/>
          <p:nvPr/>
        </p:nvSpPr>
        <p:spPr>
          <a:xfrm>
            <a:off x="5713300" y="1804474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1</a:t>
            </a:r>
            <a:endParaRPr lang="zh-CN" altLang="en-US" dirty="0"/>
          </a:p>
        </p:txBody>
      </p:sp>
      <p:sp>
        <p:nvSpPr>
          <p:cNvPr id="154" name="标注: 线形 153">
            <a:extLst>
              <a:ext uri="{FF2B5EF4-FFF2-40B4-BE49-F238E27FC236}">
                <a16:creationId xmlns:a16="http://schemas.microsoft.com/office/drawing/2014/main" id="{A4CEE7B0-79E2-4676-89EE-9F129B1FDCED}"/>
              </a:ext>
            </a:extLst>
          </p:cNvPr>
          <p:cNvSpPr/>
          <p:nvPr/>
        </p:nvSpPr>
        <p:spPr>
          <a:xfrm>
            <a:off x="5803346" y="3290352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3</a:t>
            </a:r>
            <a:endParaRPr lang="zh-CN" altLang="en-US" dirty="0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40CE3A28-7F7E-4527-8A2E-C41615AFC6A9}"/>
              </a:ext>
            </a:extLst>
          </p:cNvPr>
          <p:cNvSpPr/>
          <p:nvPr/>
        </p:nvSpPr>
        <p:spPr>
          <a:xfrm>
            <a:off x="8226826" y="3457615"/>
            <a:ext cx="417689" cy="4092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sp>
        <p:nvSpPr>
          <p:cNvPr id="156" name="对话气泡: 椭圆形 155">
            <a:extLst>
              <a:ext uri="{FF2B5EF4-FFF2-40B4-BE49-F238E27FC236}">
                <a16:creationId xmlns:a16="http://schemas.microsoft.com/office/drawing/2014/main" id="{859DF88E-8C4C-47C3-BBD3-5F9FAA894B8C}"/>
              </a:ext>
            </a:extLst>
          </p:cNvPr>
          <p:cNvSpPr/>
          <p:nvPr/>
        </p:nvSpPr>
        <p:spPr>
          <a:xfrm>
            <a:off x="5709013" y="1799856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CA65782E-B8F7-4356-8011-6EE4AFDB8DC2}"/>
              </a:ext>
            </a:extLst>
          </p:cNvPr>
          <p:cNvSpPr/>
          <p:nvPr/>
        </p:nvSpPr>
        <p:spPr>
          <a:xfrm>
            <a:off x="3269308" y="6035101"/>
            <a:ext cx="745724" cy="65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{15,3}</a:t>
            </a:r>
            <a:endParaRPr lang="zh-CN" altLang="en-US" dirty="0"/>
          </a:p>
        </p:txBody>
      </p:sp>
      <p:sp>
        <p:nvSpPr>
          <p:cNvPr id="158" name="对话气泡: 圆角矩形 157">
            <a:extLst>
              <a:ext uri="{FF2B5EF4-FFF2-40B4-BE49-F238E27FC236}">
                <a16:creationId xmlns:a16="http://schemas.microsoft.com/office/drawing/2014/main" id="{6C1535A8-EAEB-40CD-9CD1-83B5ABC0ED2F}"/>
              </a:ext>
            </a:extLst>
          </p:cNvPr>
          <p:cNvSpPr/>
          <p:nvPr/>
        </p:nvSpPr>
        <p:spPr>
          <a:xfrm>
            <a:off x="3098511" y="653969"/>
            <a:ext cx="1233603" cy="804239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Distance= 15</a:t>
            </a:r>
            <a:endParaRPr lang="zh-CN" altLang="en-US" dirty="0"/>
          </a:p>
        </p:txBody>
      </p:sp>
      <p:sp>
        <p:nvSpPr>
          <p:cNvPr id="159" name="对话气泡: 圆角矩形 158">
            <a:extLst>
              <a:ext uri="{FF2B5EF4-FFF2-40B4-BE49-F238E27FC236}">
                <a16:creationId xmlns:a16="http://schemas.microsoft.com/office/drawing/2014/main" id="{1F1E9437-E830-4DAB-9F6E-8DB87F492D9E}"/>
              </a:ext>
            </a:extLst>
          </p:cNvPr>
          <p:cNvSpPr/>
          <p:nvPr/>
        </p:nvSpPr>
        <p:spPr>
          <a:xfrm>
            <a:off x="4436443" y="665690"/>
            <a:ext cx="1171315" cy="8042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</a:p>
          <a:p>
            <a:pPr algn="ctr"/>
            <a:r>
              <a:rPr lang="en-US" altLang="zh-CN" dirty="0"/>
              <a:t>= 3</a:t>
            </a:r>
            <a:endParaRPr lang="zh-CN" altLang="en-US" dirty="0"/>
          </a:p>
        </p:txBody>
      </p:sp>
      <p:sp>
        <p:nvSpPr>
          <p:cNvPr id="160" name="对话气泡: 椭圆形 159">
            <a:extLst>
              <a:ext uri="{FF2B5EF4-FFF2-40B4-BE49-F238E27FC236}">
                <a16:creationId xmlns:a16="http://schemas.microsoft.com/office/drawing/2014/main" id="{4B189718-E001-45B4-B417-D810EF2235D8}"/>
              </a:ext>
            </a:extLst>
          </p:cNvPr>
          <p:cNvSpPr/>
          <p:nvPr/>
        </p:nvSpPr>
        <p:spPr>
          <a:xfrm>
            <a:off x="5696274" y="1806736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8</a:t>
            </a:r>
            <a:endParaRPr lang="zh-CN" altLang="en-US" dirty="0"/>
          </a:p>
        </p:txBody>
      </p:sp>
      <p:sp>
        <p:nvSpPr>
          <p:cNvPr id="161" name="标注: 线形 160">
            <a:extLst>
              <a:ext uri="{FF2B5EF4-FFF2-40B4-BE49-F238E27FC236}">
                <a16:creationId xmlns:a16="http://schemas.microsoft.com/office/drawing/2014/main" id="{9020B183-1751-4CE5-B582-1319A1E2D9A8}"/>
              </a:ext>
            </a:extLst>
          </p:cNvPr>
          <p:cNvSpPr/>
          <p:nvPr/>
        </p:nvSpPr>
        <p:spPr>
          <a:xfrm>
            <a:off x="5800098" y="3287158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F76B495C-60BE-4DFB-8317-69229F3A935C}"/>
              </a:ext>
            </a:extLst>
          </p:cNvPr>
          <p:cNvSpPr/>
          <p:nvPr/>
        </p:nvSpPr>
        <p:spPr>
          <a:xfrm>
            <a:off x="9816899" y="3792379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18</a:t>
            </a:r>
            <a:endParaRPr lang="zh-CN" altLang="en-US" dirty="0"/>
          </a:p>
        </p:txBody>
      </p:sp>
      <p:sp>
        <p:nvSpPr>
          <p:cNvPr id="163" name="对话气泡: 椭圆形 162">
            <a:extLst>
              <a:ext uri="{FF2B5EF4-FFF2-40B4-BE49-F238E27FC236}">
                <a16:creationId xmlns:a16="http://schemas.microsoft.com/office/drawing/2014/main" id="{411742B4-1A24-4592-9F5B-61041C689E36}"/>
              </a:ext>
            </a:extLst>
          </p:cNvPr>
          <p:cNvSpPr/>
          <p:nvPr/>
        </p:nvSpPr>
        <p:spPr>
          <a:xfrm>
            <a:off x="5702596" y="1803402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6</a:t>
            </a:r>
            <a:endParaRPr lang="zh-CN" altLang="en-US" dirty="0"/>
          </a:p>
        </p:txBody>
      </p:sp>
      <p:sp>
        <p:nvSpPr>
          <p:cNvPr id="164" name="标注: 线形 163">
            <a:extLst>
              <a:ext uri="{FF2B5EF4-FFF2-40B4-BE49-F238E27FC236}">
                <a16:creationId xmlns:a16="http://schemas.microsoft.com/office/drawing/2014/main" id="{8B5C2E76-2899-4B43-AAC1-615848DAF295}"/>
              </a:ext>
            </a:extLst>
          </p:cNvPr>
          <p:cNvSpPr/>
          <p:nvPr/>
        </p:nvSpPr>
        <p:spPr>
          <a:xfrm>
            <a:off x="5796219" y="3284446"/>
            <a:ext cx="794953" cy="487655"/>
          </a:xfrm>
          <a:prstGeom prst="borderCallout1">
            <a:avLst>
              <a:gd name="adj1" fmla="val 18750"/>
              <a:gd name="adj2" fmla="val -8333"/>
              <a:gd name="adj3" fmla="val -33341"/>
              <a:gd name="adj4" fmla="val -59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4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5DC6C45-6EC0-4FCF-AC5E-3DF99B165760}"/>
              </a:ext>
            </a:extLst>
          </p:cNvPr>
          <p:cNvSpPr/>
          <p:nvPr/>
        </p:nvSpPr>
        <p:spPr>
          <a:xfrm>
            <a:off x="9823626" y="3789212"/>
            <a:ext cx="2289350" cy="577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Distance+w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16</a:t>
            </a:r>
            <a:endParaRPr lang="zh-CN" altLang="en-US" dirty="0"/>
          </a:p>
        </p:txBody>
      </p:sp>
      <p:sp>
        <p:nvSpPr>
          <p:cNvPr id="166" name="对话气泡: 椭圆形 165">
            <a:extLst>
              <a:ext uri="{FF2B5EF4-FFF2-40B4-BE49-F238E27FC236}">
                <a16:creationId xmlns:a16="http://schemas.microsoft.com/office/drawing/2014/main" id="{A803D30C-2145-4C6E-AE45-5086C7877B65}"/>
              </a:ext>
            </a:extLst>
          </p:cNvPr>
          <p:cNvSpPr/>
          <p:nvPr/>
        </p:nvSpPr>
        <p:spPr>
          <a:xfrm>
            <a:off x="5701184" y="1800295"/>
            <a:ext cx="1246271" cy="8017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C7C206E-C3FC-440F-A110-D7C747D524CE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9691513" y="643465"/>
            <a:ext cx="0" cy="375354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7ECA169-AD75-42C5-A529-F2783E6FAAA8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9691513" y="1428043"/>
            <a:ext cx="0" cy="375353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EAAF1C42-A0A7-4D39-A7B0-BC1C90E57E46}"/>
              </a:ext>
            </a:extLst>
          </p:cNvPr>
          <p:cNvCxnSpPr>
            <a:stCxn id="32" idx="2"/>
            <a:endCxn id="44" idx="0"/>
          </p:cNvCxnSpPr>
          <p:nvPr/>
        </p:nvCxnSpPr>
        <p:spPr>
          <a:xfrm>
            <a:off x="9691513" y="2212620"/>
            <a:ext cx="11289" cy="420505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35EE912-C28F-4C1D-8C53-F77F4E532B79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>
            <a:off x="7998179" y="1428044"/>
            <a:ext cx="0" cy="375353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291CA8C5-5642-4299-9345-6EE7DD16A50D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>
            <a:off x="7998179" y="2212621"/>
            <a:ext cx="11289" cy="420505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2EFF5975-735F-42A3-833C-790C2EDFE879}"/>
              </a:ext>
            </a:extLst>
          </p:cNvPr>
          <p:cNvCxnSpPr>
            <a:stCxn id="23" idx="2"/>
            <a:endCxn id="35" idx="0"/>
          </p:cNvCxnSpPr>
          <p:nvPr/>
        </p:nvCxnSpPr>
        <p:spPr>
          <a:xfrm>
            <a:off x="10955867" y="1428043"/>
            <a:ext cx="0" cy="375353"/>
          </a:xfrm>
          <a:prstGeom prst="straightConnector1">
            <a:avLst/>
          </a:prstGeom>
          <a:ln>
            <a:solidFill>
              <a:srgbClr val="00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B4477FDD-1835-4D94-A0B9-5EEA46D68F92}"/>
              </a:ext>
            </a:extLst>
          </p:cNvPr>
          <p:cNvCxnSpPr>
            <a:stCxn id="35" idx="2"/>
            <a:endCxn id="47" idx="0"/>
          </p:cNvCxnSpPr>
          <p:nvPr/>
        </p:nvCxnSpPr>
        <p:spPr>
          <a:xfrm>
            <a:off x="10955867" y="2212620"/>
            <a:ext cx="11289" cy="420505"/>
          </a:xfrm>
          <a:prstGeom prst="straightConnector1">
            <a:avLst/>
          </a:prstGeom>
          <a:ln>
            <a:solidFill>
              <a:srgbClr val="00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08DC1DD-5B76-4F56-A46C-EAB194EE1272}"/>
              </a:ext>
            </a:extLst>
          </p:cNvPr>
          <p:cNvCxnSpPr>
            <a:stCxn id="47" idx="0"/>
            <a:endCxn id="21" idx="2"/>
          </p:cNvCxnSpPr>
          <p:nvPr/>
        </p:nvCxnSpPr>
        <p:spPr>
          <a:xfrm flipH="1" flipV="1">
            <a:off x="10109202" y="1428044"/>
            <a:ext cx="857954" cy="1205081"/>
          </a:xfrm>
          <a:prstGeom prst="straightConnector1">
            <a:avLst/>
          </a:prstGeom>
          <a:ln>
            <a:solidFill>
              <a:srgbClr val="00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78C0C4A2-DA2F-4F5D-BD32-D71F2A239E41}"/>
              </a:ext>
            </a:extLst>
          </p:cNvPr>
          <p:cNvCxnSpPr>
            <a:stCxn id="21" idx="2"/>
            <a:endCxn id="33" idx="0"/>
          </p:cNvCxnSpPr>
          <p:nvPr/>
        </p:nvCxnSpPr>
        <p:spPr>
          <a:xfrm>
            <a:off x="10109202" y="1428044"/>
            <a:ext cx="0" cy="375353"/>
          </a:xfrm>
          <a:prstGeom prst="straightConnector1">
            <a:avLst/>
          </a:prstGeom>
          <a:ln>
            <a:solidFill>
              <a:srgbClr val="00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31C0F272-B240-4832-908B-0E483D930ED5}"/>
              </a:ext>
            </a:extLst>
          </p:cNvPr>
          <p:cNvCxnSpPr>
            <a:stCxn id="33" idx="2"/>
            <a:endCxn id="45" idx="0"/>
          </p:cNvCxnSpPr>
          <p:nvPr/>
        </p:nvCxnSpPr>
        <p:spPr>
          <a:xfrm>
            <a:off x="10109202" y="2212621"/>
            <a:ext cx="11289" cy="420505"/>
          </a:xfrm>
          <a:prstGeom prst="straightConnector1">
            <a:avLst/>
          </a:prstGeom>
          <a:ln>
            <a:solidFill>
              <a:srgbClr val="00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89D72CA9-9528-457F-8A85-EB6E0399A288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8844846" y="643467"/>
            <a:ext cx="2111021" cy="375352"/>
          </a:xfrm>
          <a:prstGeom prst="straightConnector1">
            <a:avLst/>
          </a:prstGeom>
          <a:ln>
            <a:solidFill>
              <a:srgbClr val="00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对话气泡: 椭圆形 209">
            <a:extLst>
              <a:ext uri="{FF2B5EF4-FFF2-40B4-BE49-F238E27FC236}">
                <a16:creationId xmlns:a16="http://schemas.microsoft.com/office/drawing/2014/main" id="{445787AC-415B-49A1-8513-2AE55C00306B}"/>
              </a:ext>
            </a:extLst>
          </p:cNvPr>
          <p:cNvSpPr/>
          <p:nvPr/>
        </p:nvSpPr>
        <p:spPr>
          <a:xfrm>
            <a:off x="6851249" y="4875856"/>
            <a:ext cx="2026544" cy="150883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  <a:endParaRPr lang="en-US" altLang="zh-CN" dirty="0"/>
          </a:p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[n]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28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14597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20156 -0.0011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8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5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-0.26758 -0.0007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3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3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39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6" dur="2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4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46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7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4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0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50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2000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250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6" presetClass="emph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7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9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1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6" grpId="0" animBg="1"/>
      <p:bldP spid="20" grpId="0" animBg="1"/>
      <p:bldP spid="21" grpId="0" animBg="1"/>
      <p:bldP spid="23" grpId="0" animBg="1"/>
      <p:bldP spid="28" grpId="0" animBg="1"/>
      <p:bldP spid="32" grpId="0" animBg="1"/>
      <p:bldP spid="33" grpId="0" animBg="1"/>
      <p:bldP spid="35" grpId="0" animBg="1"/>
      <p:bldP spid="40" grpId="0" animBg="1"/>
      <p:bldP spid="44" grpId="0" animBg="1"/>
      <p:bldP spid="45" grpId="0" animBg="1"/>
      <p:bldP spid="47" grpId="0" animBg="1"/>
      <p:bldP spid="52" grpId="0" animBg="1"/>
      <p:bldP spid="52" grpId="1" animBg="1"/>
      <p:bldP spid="53" grpId="0" animBg="1"/>
      <p:bldP spid="61" grpId="0" animBg="1"/>
      <p:bldP spid="95" grpId="0" animBg="1"/>
      <p:bldP spid="95" grpId="1" animBg="1"/>
      <p:bldP spid="95" grpId="2" animBg="1"/>
      <p:bldP spid="95" grpId="3" animBg="1"/>
      <p:bldP spid="95" grpId="4" animBg="1"/>
      <p:bldP spid="95" grpId="5" animBg="1"/>
      <p:bldP spid="95" grpId="6" animBg="1"/>
      <p:bldP spid="96" grpId="0" animBg="1"/>
      <p:bldP spid="96" grpId="1" animBg="1"/>
      <p:bldP spid="96" grpId="2" animBg="1"/>
      <p:bldP spid="96" grpId="3" animBg="1"/>
      <p:bldP spid="96" grpId="4" animBg="1"/>
      <p:bldP spid="97" grpId="0" animBg="1"/>
      <p:bldP spid="97" grpId="1" animBg="1"/>
      <p:bldP spid="97" grpId="2" animBg="1"/>
      <p:bldP spid="97" grpId="3" animBg="1"/>
      <p:bldP spid="97" grpId="4" animBg="1"/>
      <p:bldP spid="97" grpId="5" animBg="1"/>
      <p:bldP spid="98" grpId="0" animBg="1"/>
      <p:bldP spid="98" grpId="1" animBg="1"/>
      <p:bldP spid="98" grpId="2" animBg="1"/>
      <p:bldP spid="98" grpId="3" animBg="1"/>
      <p:bldP spid="98" grpId="4" animBg="1"/>
      <p:bldP spid="98" grpId="5" animBg="1"/>
      <p:bldP spid="98" grpId="6" animBg="1"/>
      <p:bldP spid="99" grpId="0" animBg="1"/>
      <p:bldP spid="99" grpId="1" animBg="1"/>
      <p:bldP spid="99" grpId="2" animBg="1"/>
      <p:bldP spid="99" grpId="3" animBg="1"/>
      <p:bldP spid="100" grpId="0" animBg="1"/>
      <p:bldP spid="100" grpId="1" animBg="1"/>
      <p:bldP spid="100" grpId="2" animBg="1"/>
      <p:bldP spid="100" grpId="3" animBg="1"/>
      <p:bldP spid="100" grpId="4" animBg="1"/>
      <p:bldP spid="100" grpId="5" animBg="1"/>
      <p:bldP spid="100" grpId="6" animBg="1"/>
      <p:bldP spid="100" grpId="7" animBg="1"/>
      <p:bldP spid="100" grpId="8" animBg="1"/>
      <p:bldP spid="100" grpId="9" animBg="1"/>
      <p:bldP spid="100" grpId="10" animBg="1"/>
      <p:bldP spid="100" grpId="11" animBg="1"/>
      <p:bldP spid="100" grpId="12" animBg="1"/>
      <p:bldP spid="100" grpId="13" animBg="1"/>
      <p:bldP spid="101" grpId="0" animBg="1"/>
      <p:bldP spid="101" grpId="1" animBg="1"/>
      <p:bldP spid="101" grpId="2" animBg="1"/>
      <p:bldP spid="101" grpId="3" animBg="1"/>
      <p:bldP spid="101" grpId="4" animBg="1"/>
      <p:bldP spid="101" grpId="5" animBg="1"/>
      <p:bldP spid="101" grpId="6" animBg="1"/>
      <p:bldP spid="101" grpId="7" animBg="1"/>
      <p:bldP spid="102" grpId="0" animBg="1"/>
      <p:bldP spid="102" grpId="1" animBg="1"/>
      <p:bldP spid="102" grpId="2" animBg="1"/>
      <p:bldP spid="102" grpId="3" animBg="1"/>
      <p:bldP spid="102" grpId="4" animBg="1"/>
      <p:bldP spid="102" grpId="5" animBg="1"/>
      <p:bldP spid="102" grpId="6" animBg="1"/>
      <p:bldP spid="102" grpId="7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5" grpId="2" animBg="1"/>
      <p:bldP spid="106" grpId="0" animBg="1"/>
      <p:bldP spid="109" grpId="0" animBg="1"/>
      <p:bldP spid="110" grpId="0" animBg="1"/>
      <p:bldP spid="124" grpId="0" animBg="1"/>
      <p:bldP spid="126" grpId="0" animBg="1"/>
      <p:bldP spid="130" grpId="0" animBg="1"/>
      <p:bldP spid="139" grpId="0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1" grpId="0" animBg="1"/>
      <p:bldP spid="152" grpId="0" animBg="1"/>
      <p:bldP spid="152" grpId="1" animBg="1"/>
      <p:bldP spid="152" grpId="2" animBg="1"/>
      <p:bldP spid="152" grpId="3" animBg="1"/>
      <p:bldP spid="153" grpId="0" animBg="1"/>
      <p:bldP spid="154" grpId="0" animBg="1"/>
      <p:bldP spid="155" grpId="0" animBg="1"/>
      <p:bldP spid="156" grpId="0" animBg="1"/>
      <p:bldP spid="157" grpId="0" animBg="1"/>
      <p:bldP spid="157" grpId="1" animBg="1"/>
      <p:bldP spid="158" grpId="0" animBg="1"/>
      <p:bldP spid="159" grpId="0" animBg="1"/>
      <p:bldP spid="160" grpId="0" animBg="1"/>
      <p:bldP spid="161" grpId="0" animBg="1"/>
      <p:bldP spid="162" grpId="0" animBg="1"/>
      <p:bldP spid="162" grpId="1" animBg="1"/>
      <p:bldP spid="162" grpId="2" animBg="1"/>
      <p:bldP spid="163" grpId="0" animBg="1"/>
      <p:bldP spid="164" grpId="0" animBg="1"/>
      <p:bldP spid="165" grpId="0" animBg="1"/>
      <p:bldP spid="165" grpId="1" animBg="1"/>
      <p:bldP spid="166" grpId="0" animBg="1"/>
      <p:bldP spid="2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9E992F-2A46-4145-95B6-4AE8B1CF2EC9}"/>
              </a:ext>
            </a:extLst>
          </p:cNvPr>
          <p:cNvSpPr txBox="1"/>
          <p:nvPr/>
        </p:nvSpPr>
        <p:spPr>
          <a:xfrm>
            <a:off x="11541867" y="0"/>
            <a:ext cx="91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5 10</a:t>
            </a:r>
          </a:p>
          <a:p>
            <a:r>
              <a:rPr lang="en-US" altLang="zh-CN" dirty="0"/>
              <a:t>1 2 2</a:t>
            </a:r>
          </a:p>
          <a:p>
            <a:r>
              <a:rPr lang="en-US" altLang="zh-CN" dirty="0"/>
              <a:t>5 3 3</a:t>
            </a:r>
          </a:p>
          <a:p>
            <a:r>
              <a:rPr lang="en-US" altLang="zh-CN" dirty="0"/>
              <a:t>4 1 8</a:t>
            </a:r>
          </a:p>
          <a:p>
            <a:r>
              <a:rPr lang="en-US" altLang="zh-CN" dirty="0"/>
              <a:t>2 4 3</a:t>
            </a:r>
          </a:p>
          <a:p>
            <a:r>
              <a:rPr lang="en-US" altLang="zh-CN" dirty="0"/>
              <a:t>4 5 7</a:t>
            </a:r>
          </a:p>
          <a:p>
            <a:r>
              <a:rPr lang="en-US" altLang="zh-CN" dirty="0"/>
              <a:t>5 2 3</a:t>
            </a:r>
          </a:p>
          <a:p>
            <a:r>
              <a:rPr lang="en-US" altLang="zh-CN" dirty="0"/>
              <a:t>3 4 1</a:t>
            </a:r>
          </a:p>
          <a:p>
            <a:r>
              <a:rPr lang="en-US" altLang="zh-CN" dirty="0"/>
              <a:t>1 2 9</a:t>
            </a:r>
          </a:p>
          <a:p>
            <a:r>
              <a:rPr lang="en-US" altLang="zh-CN" dirty="0"/>
              <a:t>3 2 3</a:t>
            </a:r>
          </a:p>
          <a:p>
            <a:r>
              <a:rPr lang="en-US" altLang="zh-CN" dirty="0"/>
              <a:t>1 2 8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4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9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635</Words>
  <Application>Microsoft Office PowerPoint</Application>
  <PresentationFormat>宽屏</PresentationFormat>
  <Paragraphs>339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37</cp:revision>
  <dcterms:created xsi:type="dcterms:W3CDTF">2019-11-07T06:30:54Z</dcterms:created>
  <dcterms:modified xsi:type="dcterms:W3CDTF">2019-11-11T04:10:23Z</dcterms:modified>
</cp:coreProperties>
</file>