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7917E-E956-46E3-9881-B23685755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4B2C53-E2A7-4618-8281-626EB8127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0D261-E970-4944-A9A0-751C5010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97A7-E456-4BF2-948D-D61B5A11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25B1D-3A6F-47F6-B59F-C17395F1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4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A8604-6E7E-422A-BBD8-E262B48A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7C0BE-824B-49BD-B55E-6C6458531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B8DE3-8ACD-4647-A01F-8004A033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FCEC-9F88-48D2-B6B3-F3F951E1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F616C-AB29-4D2B-845C-09B55B92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A8F508-1551-42DD-84B5-873B1E9AF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D7677-6C22-4A0C-BEB7-76ECFCC1C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5173D-7826-45FB-A9CC-E147E210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9E08B-AECF-4FA4-B189-B0C440F3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06437-CAA1-45AA-8F73-E83CA119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9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4D515-B1FD-49E8-BA3C-19CDC183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91423-AAF4-49FD-8902-EC89668A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E6B45-1EB0-4E72-8195-5C7D713B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CFBC5-7A12-4F78-8DFC-80446AF9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3D974-3EAF-4023-812E-738431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5CE9D-3CE3-49C5-A4A5-BBC0FA2B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16B30-1D57-4E06-BB60-92ABFEA2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2DE65-4D43-4C2E-8204-19AC301E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3C54-171F-4816-9479-735DA05D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0192B-E83C-45EA-80A9-67E28F03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23A40-3FF3-446A-B8FA-845D7A0B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81730-8CF6-4563-B9E0-603CB3D94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C1D52-B513-49A6-A91A-3F9238576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52A41-57E8-4165-91BF-D8DAAD9D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CCAA6-CCFE-419B-817B-F5FC8A07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474D6-FD6C-4FA8-916B-F42CA6A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B5DC8-1E39-4BA5-8CC4-C47C856A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BAEDB-C8A7-4C69-94B9-0DD73C9F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E18E8-3ADD-47FF-AB2D-3FBB6154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BF29C8-971C-4D16-824F-F39A41A7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5DB889-B619-4286-B2F5-5D413229F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AA0649-0A6A-4867-89BD-A546F3E5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65B0E2-0AD6-43CB-BB0F-F34A229E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EA813-DB55-4A81-B787-DA0DA827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4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62E42-FAD5-4BB5-96BC-C98A69A4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441B3-BC9A-4F74-9184-AFEC7470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1FCF2-AB6C-4C28-AB0D-14F95B62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8393CF-9130-4BF1-8FB5-1D91CC9A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1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5863B4-59BE-4771-BDB8-9BAAF02F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5F60DF-016F-46F0-8EE2-2FF2F5AE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27431-A24B-45C9-89F8-11294449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84829-3313-4503-A87C-58B762B5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2AB11-6CBC-49A7-A64A-8977BF0B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141F4-D88C-4A53-84A5-D3D146AEB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6D525-C755-4C75-A5FA-E2D54E8E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4578A-2B3C-4BE5-825B-5035856A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4B6F9-799E-4D6E-8E43-18B3D48A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9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65D24-5B16-4E78-B634-92CC81B9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949BD-B26E-47C7-B397-217BA57A4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3ABD-A1D6-414C-99B7-DB98DC73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3210B-0717-4791-A9E4-931DA430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99461-E94C-4ABD-BCD2-CD064267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4BCE2-24B2-4A48-AF35-9526350C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0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C85C3-FE3F-4BBB-8D24-97EF143B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FCF65-8D73-4AAC-A7EF-E3DEC001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8422C-AA4B-40EA-8C56-A24D7F4FB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5EB5-E6DE-436F-BA28-3DD6BB6A979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39BF0-376C-4900-A5E6-AC012B50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1E1FA-F602-4AF1-9959-0B928503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6FE-789C-48C5-9F35-AD9E62A04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mosquito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4E56D0-E907-41F7-8614-42CF8E81E1EE}"/>
              </a:ext>
            </a:extLst>
          </p:cNvPr>
          <p:cNvSpPr/>
          <p:nvPr/>
        </p:nvSpPr>
        <p:spPr>
          <a:xfrm rot="19303367">
            <a:off x="1581544" y="3647729"/>
            <a:ext cx="7935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蚊子的个人博客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0724-3673-437E-A382-297A501A54CA}"/>
              </a:ext>
            </a:extLst>
          </p:cNvPr>
          <p:cNvSpPr txBox="1"/>
          <p:nvPr/>
        </p:nvSpPr>
        <p:spPr>
          <a:xfrm>
            <a:off x="3440784" y="1134705"/>
            <a:ext cx="971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Dijkstra</a:t>
            </a: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动画演示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5437-663E-4EA2-BA43-2AEDFC7BA943}"/>
              </a:ext>
            </a:extLst>
          </p:cNvPr>
          <p:cNvSpPr txBox="1"/>
          <p:nvPr/>
        </p:nvSpPr>
        <p:spPr>
          <a:xfrm>
            <a:off x="6903720" y="6178173"/>
            <a:ext cx="751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制作：蚊子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时间：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2019-11-5    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仅供学习交流</a:t>
            </a:r>
            <a:r>
              <a:rPr lang="en-US" altLang="zh-CN" dirty="0"/>
              <a:t>		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74AC9-BA77-4B3B-B757-75EE99F3A56F}"/>
              </a:ext>
            </a:extLst>
          </p:cNvPr>
          <p:cNvSpPr txBox="1"/>
          <p:nvPr/>
        </p:nvSpPr>
        <p:spPr>
          <a:xfrm>
            <a:off x="0" y="6283345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请使用幻灯片播放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</a:t>
            </a:r>
            <a:r>
              <a:rPr lang="zh-CN" altLang="en-US" dirty="0">
                <a:solidFill>
                  <a:srgbClr val="FF0000"/>
                </a:solidFill>
              </a:rPr>
              <a:t>请结合代码观看动画演示，代码在文末。</a:t>
            </a:r>
          </a:p>
        </p:txBody>
      </p:sp>
    </p:spTree>
    <p:extLst>
      <p:ext uri="{BB962C8B-B14F-4D97-AF65-F5344CB8AC3E}">
        <p14:creationId xmlns:p14="http://schemas.microsoft.com/office/powerpoint/2010/main" val="33998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3090EB-05F7-44AE-9C93-53D8CC21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789468" cy="46961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16E23B3-993D-47EC-B864-87F88E61B827}"/>
              </a:ext>
            </a:extLst>
          </p:cNvPr>
          <p:cNvSpPr/>
          <p:nvPr/>
        </p:nvSpPr>
        <p:spPr>
          <a:xfrm>
            <a:off x="9008534" y="271292"/>
            <a:ext cx="2077355" cy="197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5041EA-521E-41A3-A940-DB86ABDF21EA}"/>
              </a:ext>
            </a:extLst>
          </p:cNvPr>
          <p:cNvSpPr/>
          <p:nvPr/>
        </p:nvSpPr>
        <p:spPr>
          <a:xfrm>
            <a:off x="0" y="45156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EF9698-8101-41B5-8074-0919092620E9}"/>
              </a:ext>
            </a:extLst>
          </p:cNvPr>
          <p:cNvSpPr/>
          <p:nvPr/>
        </p:nvSpPr>
        <p:spPr>
          <a:xfrm>
            <a:off x="0" y="338665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B87A9B-D324-48F6-93BB-54D0C4A09E28}"/>
              </a:ext>
            </a:extLst>
          </p:cNvPr>
          <p:cNvSpPr/>
          <p:nvPr/>
        </p:nvSpPr>
        <p:spPr>
          <a:xfrm>
            <a:off x="0" y="666038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6439FD-813E-4E72-AB28-893C993A0FD8}"/>
              </a:ext>
            </a:extLst>
          </p:cNvPr>
          <p:cNvSpPr/>
          <p:nvPr/>
        </p:nvSpPr>
        <p:spPr>
          <a:xfrm>
            <a:off x="0" y="959544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E9558D-770C-4648-A30B-B50BDBBA8DD1}"/>
              </a:ext>
            </a:extLst>
          </p:cNvPr>
          <p:cNvSpPr/>
          <p:nvPr/>
        </p:nvSpPr>
        <p:spPr>
          <a:xfrm>
            <a:off x="0" y="1275615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833B5B-5C20-4AFE-841B-8F313AB25867}"/>
              </a:ext>
            </a:extLst>
          </p:cNvPr>
          <p:cNvSpPr/>
          <p:nvPr/>
        </p:nvSpPr>
        <p:spPr>
          <a:xfrm>
            <a:off x="0" y="1586104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918F74-1A94-4CD1-AA90-640E45A11C18}"/>
              </a:ext>
            </a:extLst>
          </p:cNvPr>
          <p:cNvSpPr/>
          <p:nvPr/>
        </p:nvSpPr>
        <p:spPr>
          <a:xfrm>
            <a:off x="0" y="1907882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2150CB-C54B-46C9-B0E8-62FD9A798373}"/>
              </a:ext>
            </a:extLst>
          </p:cNvPr>
          <p:cNvSpPr/>
          <p:nvPr/>
        </p:nvSpPr>
        <p:spPr>
          <a:xfrm>
            <a:off x="0" y="2201392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D76CE0-FC9B-4003-9029-099D20CA8635}"/>
              </a:ext>
            </a:extLst>
          </p:cNvPr>
          <p:cNvSpPr/>
          <p:nvPr/>
        </p:nvSpPr>
        <p:spPr>
          <a:xfrm>
            <a:off x="0" y="2523122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265C1B-43F5-4086-983C-D2C1BBF508A1}"/>
              </a:ext>
            </a:extLst>
          </p:cNvPr>
          <p:cNvSpPr/>
          <p:nvPr/>
        </p:nvSpPr>
        <p:spPr>
          <a:xfrm>
            <a:off x="0" y="2833563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DCD3B3-08B2-411A-B5DB-5EDE8B982D8D}"/>
              </a:ext>
            </a:extLst>
          </p:cNvPr>
          <p:cNvSpPr/>
          <p:nvPr/>
        </p:nvSpPr>
        <p:spPr>
          <a:xfrm>
            <a:off x="0" y="3138362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7F347B-EB0E-4FFB-9F03-5B49226FC058}"/>
              </a:ext>
            </a:extLst>
          </p:cNvPr>
          <p:cNvSpPr/>
          <p:nvPr/>
        </p:nvSpPr>
        <p:spPr>
          <a:xfrm>
            <a:off x="0" y="3753581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67E8B3-306E-4F3D-A90A-80EBC507D7C2}"/>
              </a:ext>
            </a:extLst>
          </p:cNvPr>
          <p:cNvSpPr/>
          <p:nvPr/>
        </p:nvSpPr>
        <p:spPr>
          <a:xfrm>
            <a:off x="0" y="4064107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2260EF0-9A5D-4CFF-B9A8-E0B119A4B40A}"/>
              </a:ext>
            </a:extLst>
          </p:cNvPr>
          <p:cNvSpPr/>
          <p:nvPr/>
        </p:nvSpPr>
        <p:spPr>
          <a:xfrm>
            <a:off x="9008534" y="271137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065C62B-CD1E-4AD9-A9E1-2523677CE28C}"/>
              </a:ext>
            </a:extLst>
          </p:cNvPr>
          <p:cNvSpPr/>
          <p:nvPr/>
        </p:nvSpPr>
        <p:spPr>
          <a:xfrm>
            <a:off x="9426289" y="271189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9559AE4-1D42-43C9-BFBD-9098EA7ACED4}"/>
              </a:ext>
            </a:extLst>
          </p:cNvPr>
          <p:cNvSpPr/>
          <p:nvPr/>
        </p:nvSpPr>
        <p:spPr>
          <a:xfrm>
            <a:off x="9844044" y="271084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FC13E5-E5F8-4554-A603-D731084D3B50}"/>
              </a:ext>
            </a:extLst>
          </p:cNvPr>
          <p:cNvSpPr/>
          <p:nvPr/>
        </p:nvSpPr>
        <p:spPr>
          <a:xfrm>
            <a:off x="10256223" y="271242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9D489B0-2704-40ED-9027-00734E9C5C8E}"/>
              </a:ext>
            </a:extLst>
          </p:cNvPr>
          <p:cNvSpPr/>
          <p:nvPr/>
        </p:nvSpPr>
        <p:spPr>
          <a:xfrm>
            <a:off x="10679489" y="271242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AEA24BA-437A-49E5-BF24-9DE41E1A9A83}"/>
              </a:ext>
            </a:extLst>
          </p:cNvPr>
          <p:cNvSpPr/>
          <p:nvPr/>
        </p:nvSpPr>
        <p:spPr>
          <a:xfrm>
            <a:off x="9008534" y="666091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DA4AB75-2B6C-4498-A26C-9B8E6548C16F}"/>
              </a:ext>
            </a:extLst>
          </p:cNvPr>
          <p:cNvSpPr/>
          <p:nvPr/>
        </p:nvSpPr>
        <p:spPr>
          <a:xfrm>
            <a:off x="9426289" y="666143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EA071A1-C62E-42F2-A31C-FAAF63961031}"/>
              </a:ext>
            </a:extLst>
          </p:cNvPr>
          <p:cNvSpPr/>
          <p:nvPr/>
        </p:nvSpPr>
        <p:spPr>
          <a:xfrm>
            <a:off x="9844044" y="666038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901A6A7-2297-4BCC-884E-5E13391A6E6D}"/>
              </a:ext>
            </a:extLst>
          </p:cNvPr>
          <p:cNvSpPr/>
          <p:nvPr/>
        </p:nvSpPr>
        <p:spPr>
          <a:xfrm>
            <a:off x="10256223" y="666196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200E766-E28F-4317-BC4E-CE7086D77B7A}"/>
              </a:ext>
            </a:extLst>
          </p:cNvPr>
          <p:cNvSpPr/>
          <p:nvPr/>
        </p:nvSpPr>
        <p:spPr>
          <a:xfrm>
            <a:off x="10679489" y="666196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197BE0C-3208-4412-A2FF-95A7504F8D9A}"/>
              </a:ext>
            </a:extLst>
          </p:cNvPr>
          <p:cNvSpPr/>
          <p:nvPr/>
        </p:nvSpPr>
        <p:spPr>
          <a:xfrm>
            <a:off x="9008534" y="1055693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79EFC4C-1D7A-45C9-B6EC-440E61307E11}"/>
              </a:ext>
            </a:extLst>
          </p:cNvPr>
          <p:cNvSpPr/>
          <p:nvPr/>
        </p:nvSpPr>
        <p:spPr>
          <a:xfrm>
            <a:off x="9426289" y="1055745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E53484E-5EE9-4B9D-80C7-E17DD48874C3}"/>
              </a:ext>
            </a:extLst>
          </p:cNvPr>
          <p:cNvSpPr/>
          <p:nvPr/>
        </p:nvSpPr>
        <p:spPr>
          <a:xfrm>
            <a:off x="9844044" y="1055640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71241DE-8311-4BE7-BDDE-1939C468AA23}"/>
              </a:ext>
            </a:extLst>
          </p:cNvPr>
          <p:cNvSpPr/>
          <p:nvPr/>
        </p:nvSpPr>
        <p:spPr>
          <a:xfrm>
            <a:off x="10256223" y="1055798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49A7161-667A-45F9-AF43-AC1B8E66AF80}"/>
              </a:ext>
            </a:extLst>
          </p:cNvPr>
          <p:cNvSpPr/>
          <p:nvPr/>
        </p:nvSpPr>
        <p:spPr>
          <a:xfrm>
            <a:off x="10679489" y="1055798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456C8CF-09A8-498F-991F-08E888D593D4}"/>
              </a:ext>
            </a:extLst>
          </p:cNvPr>
          <p:cNvSpPr/>
          <p:nvPr/>
        </p:nvSpPr>
        <p:spPr>
          <a:xfrm>
            <a:off x="9008701" y="1450753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8099576-8509-40F9-A89E-5DDD8CDCCBA2}"/>
              </a:ext>
            </a:extLst>
          </p:cNvPr>
          <p:cNvSpPr/>
          <p:nvPr/>
        </p:nvSpPr>
        <p:spPr>
          <a:xfrm>
            <a:off x="9426456" y="1450805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35E5BDA-4620-4F8E-A5F1-402B23542E73}"/>
              </a:ext>
            </a:extLst>
          </p:cNvPr>
          <p:cNvSpPr/>
          <p:nvPr/>
        </p:nvSpPr>
        <p:spPr>
          <a:xfrm>
            <a:off x="9844211" y="1450700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7C07B7D-B258-4CE8-9F0D-2E6237FC1255}"/>
              </a:ext>
            </a:extLst>
          </p:cNvPr>
          <p:cNvSpPr/>
          <p:nvPr/>
        </p:nvSpPr>
        <p:spPr>
          <a:xfrm>
            <a:off x="10256390" y="1450858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648CBEF-1F72-47DF-A77B-00768D37D1CD}"/>
              </a:ext>
            </a:extLst>
          </p:cNvPr>
          <p:cNvSpPr/>
          <p:nvPr/>
        </p:nvSpPr>
        <p:spPr>
          <a:xfrm>
            <a:off x="10679656" y="1450858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0818914-2029-4C1A-9D13-4C1550D61E27}"/>
              </a:ext>
            </a:extLst>
          </p:cNvPr>
          <p:cNvSpPr/>
          <p:nvPr/>
        </p:nvSpPr>
        <p:spPr>
          <a:xfrm>
            <a:off x="9008500" y="1850765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E0E558D-E127-491C-B2C1-7664A417BBF6}"/>
              </a:ext>
            </a:extLst>
          </p:cNvPr>
          <p:cNvSpPr/>
          <p:nvPr/>
        </p:nvSpPr>
        <p:spPr>
          <a:xfrm>
            <a:off x="9426255" y="1850817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EFCBF41-0B30-4E82-A835-96A45033A6C9}"/>
              </a:ext>
            </a:extLst>
          </p:cNvPr>
          <p:cNvSpPr/>
          <p:nvPr/>
        </p:nvSpPr>
        <p:spPr>
          <a:xfrm>
            <a:off x="9844010" y="1850712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DC6DC4F-9B98-49A7-898B-3F7AB33EAD1A}"/>
              </a:ext>
            </a:extLst>
          </p:cNvPr>
          <p:cNvSpPr/>
          <p:nvPr/>
        </p:nvSpPr>
        <p:spPr>
          <a:xfrm>
            <a:off x="10256189" y="1850870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CDC3B66-2576-47A4-8888-B905C9E6AA83}"/>
              </a:ext>
            </a:extLst>
          </p:cNvPr>
          <p:cNvSpPr/>
          <p:nvPr/>
        </p:nvSpPr>
        <p:spPr>
          <a:xfrm>
            <a:off x="10679455" y="1850870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9034A5A-FF55-45B8-831D-AFBFCB43880D}"/>
              </a:ext>
            </a:extLst>
          </p:cNvPr>
          <p:cNvSpPr txBox="1"/>
          <p:nvPr/>
        </p:nvSpPr>
        <p:spPr>
          <a:xfrm>
            <a:off x="8716351" y="2822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12307D1-BFA3-4AD6-B84A-0C47EBD54BFE}"/>
              </a:ext>
            </a:extLst>
          </p:cNvPr>
          <p:cNvSpPr txBox="1"/>
          <p:nvPr/>
        </p:nvSpPr>
        <p:spPr>
          <a:xfrm>
            <a:off x="8709196" y="683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4379325-A65D-4656-B496-2FE770CEF446}"/>
              </a:ext>
            </a:extLst>
          </p:cNvPr>
          <p:cNvSpPr txBox="1"/>
          <p:nvPr/>
        </p:nvSpPr>
        <p:spPr>
          <a:xfrm>
            <a:off x="8698738" y="10909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BC3D851-67D2-4A85-A408-7596896E5347}"/>
              </a:ext>
            </a:extLst>
          </p:cNvPr>
          <p:cNvSpPr txBox="1"/>
          <p:nvPr/>
        </p:nvSpPr>
        <p:spPr>
          <a:xfrm>
            <a:off x="8698738" y="14684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5868F37-34D4-4F6C-BDF6-14879521BA1B}"/>
              </a:ext>
            </a:extLst>
          </p:cNvPr>
          <p:cNvSpPr txBox="1"/>
          <p:nvPr/>
        </p:nvSpPr>
        <p:spPr>
          <a:xfrm>
            <a:off x="8687971" y="18814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7C21F66-6FB5-4DF3-B4BE-CE5AA61C9C1D}"/>
              </a:ext>
            </a:extLst>
          </p:cNvPr>
          <p:cNvSpPr txBox="1"/>
          <p:nvPr/>
        </p:nvSpPr>
        <p:spPr>
          <a:xfrm>
            <a:off x="9047503" y="-598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CDBB95-80A9-4870-AE10-80BB396F6778}"/>
              </a:ext>
            </a:extLst>
          </p:cNvPr>
          <p:cNvSpPr txBox="1"/>
          <p:nvPr/>
        </p:nvSpPr>
        <p:spPr>
          <a:xfrm>
            <a:off x="9493443" y="-41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18906BB-0D86-4446-81F2-8664B07E1D8B}"/>
              </a:ext>
            </a:extLst>
          </p:cNvPr>
          <p:cNvSpPr txBox="1"/>
          <p:nvPr/>
        </p:nvSpPr>
        <p:spPr>
          <a:xfrm>
            <a:off x="9875435" y="-43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156F6D4-56CB-4DE2-A3CC-6211A393E6D6}"/>
              </a:ext>
            </a:extLst>
          </p:cNvPr>
          <p:cNvSpPr txBox="1"/>
          <p:nvPr/>
        </p:nvSpPr>
        <p:spPr>
          <a:xfrm>
            <a:off x="10304479" y="-43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23F83EF-BFFA-4AE0-96E3-B5F2F554DF84}"/>
              </a:ext>
            </a:extLst>
          </p:cNvPr>
          <p:cNvSpPr txBox="1"/>
          <p:nvPr/>
        </p:nvSpPr>
        <p:spPr>
          <a:xfrm>
            <a:off x="10702602" y="-41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8267C09-D1EF-434D-A704-3D3F9AB916B7}"/>
              </a:ext>
            </a:extLst>
          </p:cNvPr>
          <p:cNvSpPr/>
          <p:nvPr/>
        </p:nvSpPr>
        <p:spPr>
          <a:xfrm>
            <a:off x="1332088" y="4904890"/>
            <a:ext cx="3025423" cy="4854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02E1DC6-07DD-454B-A41F-1F546D430952}"/>
              </a:ext>
            </a:extLst>
          </p:cNvPr>
          <p:cNvSpPr/>
          <p:nvPr/>
        </p:nvSpPr>
        <p:spPr>
          <a:xfrm>
            <a:off x="1433689" y="4916075"/>
            <a:ext cx="485422" cy="4742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3f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197DD81-561B-4A3B-8667-4425A993A533}"/>
              </a:ext>
            </a:extLst>
          </p:cNvPr>
          <p:cNvSpPr/>
          <p:nvPr/>
        </p:nvSpPr>
        <p:spPr>
          <a:xfrm>
            <a:off x="1964266" y="4916075"/>
            <a:ext cx="485422" cy="4742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3f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0952EC5-EB8E-4BE3-A4FB-1FEF4AD3B48B}"/>
              </a:ext>
            </a:extLst>
          </p:cNvPr>
          <p:cNvSpPr/>
          <p:nvPr/>
        </p:nvSpPr>
        <p:spPr>
          <a:xfrm>
            <a:off x="2506132" y="4916075"/>
            <a:ext cx="485422" cy="4742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3f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BC19272-68E7-4AEB-A1EA-24BFDB8303C3}"/>
              </a:ext>
            </a:extLst>
          </p:cNvPr>
          <p:cNvSpPr/>
          <p:nvPr/>
        </p:nvSpPr>
        <p:spPr>
          <a:xfrm>
            <a:off x="3047998" y="4916075"/>
            <a:ext cx="485422" cy="4742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3f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68A2DE0-CA6C-4E46-A7F2-B7D889ECDBE4}"/>
              </a:ext>
            </a:extLst>
          </p:cNvPr>
          <p:cNvSpPr/>
          <p:nvPr/>
        </p:nvSpPr>
        <p:spPr>
          <a:xfrm>
            <a:off x="3589864" y="4904890"/>
            <a:ext cx="485422" cy="4742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3f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A31BC9B-7BC2-490D-86CA-214DC5A4C15E}"/>
              </a:ext>
            </a:extLst>
          </p:cNvPr>
          <p:cNvSpPr/>
          <p:nvPr/>
        </p:nvSpPr>
        <p:spPr>
          <a:xfrm>
            <a:off x="1332088" y="5717725"/>
            <a:ext cx="3025423" cy="4854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15DC661-22D0-4C43-8DEB-3EF8D85BE12C}"/>
              </a:ext>
            </a:extLst>
          </p:cNvPr>
          <p:cNvSpPr/>
          <p:nvPr/>
        </p:nvSpPr>
        <p:spPr>
          <a:xfrm>
            <a:off x="1433689" y="5728910"/>
            <a:ext cx="485422" cy="4742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B971D7F-2F0F-4452-8B67-72FB97D611F4}"/>
              </a:ext>
            </a:extLst>
          </p:cNvPr>
          <p:cNvSpPr/>
          <p:nvPr/>
        </p:nvSpPr>
        <p:spPr>
          <a:xfrm>
            <a:off x="1964266" y="5728910"/>
            <a:ext cx="485422" cy="4742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491AAE0-CF2B-475A-8F0C-23514ECD1087}"/>
              </a:ext>
            </a:extLst>
          </p:cNvPr>
          <p:cNvSpPr/>
          <p:nvPr/>
        </p:nvSpPr>
        <p:spPr>
          <a:xfrm>
            <a:off x="666039" y="5012242"/>
            <a:ext cx="598315" cy="3047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80FCE32-6607-4FDE-8D72-899C548AE77B}"/>
              </a:ext>
            </a:extLst>
          </p:cNvPr>
          <p:cNvSpPr/>
          <p:nvPr/>
        </p:nvSpPr>
        <p:spPr>
          <a:xfrm>
            <a:off x="666038" y="5813631"/>
            <a:ext cx="598315" cy="3047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st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B1A0BE6-7B95-4E73-974C-900151E5A247}"/>
              </a:ext>
            </a:extLst>
          </p:cNvPr>
          <p:cNvSpPr/>
          <p:nvPr/>
        </p:nvSpPr>
        <p:spPr>
          <a:xfrm>
            <a:off x="1424433" y="4916072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0" name="对话气泡: 椭圆形 69">
            <a:extLst>
              <a:ext uri="{FF2B5EF4-FFF2-40B4-BE49-F238E27FC236}">
                <a16:creationId xmlns:a16="http://schemas.microsoft.com/office/drawing/2014/main" id="{E84EF03C-795F-4C64-B566-3516EC73FD59}"/>
              </a:ext>
            </a:extLst>
          </p:cNvPr>
          <p:cNvSpPr/>
          <p:nvPr/>
        </p:nvSpPr>
        <p:spPr>
          <a:xfrm>
            <a:off x="4584700" y="338665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-1</a:t>
            </a:r>
            <a:endParaRPr lang="zh-CN" altLang="en-US" dirty="0"/>
          </a:p>
        </p:txBody>
      </p:sp>
      <p:sp>
        <p:nvSpPr>
          <p:cNvPr id="71" name="对话气泡: 椭圆形 70">
            <a:extLst>
              <a:ext uri="{FF2B5EF4-FFF2-40B4-BE49-F238E27FC236}">
                <a16:creationId xmlns:a16="http://schemas.microsoft.com/office/drawing/2014/main" id="{42EF50A6-FFB0-49AE-B948-D83B5DDE506C}"/>
              </a:ext>
            </a:extLst>
          </p:cNvPr>
          <p:cNvSpPr/>
          <p:nvPr/>
        </p:nvSpPr>
        <p:spPr>
          <a:xfrm>
            <a:off x="4584700" y="338665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1</a:t>
            </a:r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42B44E1-B44D-4BB8-82FA-9267B27414FF}"/>
              </a:ext>
            </a:extLst>
          </p:cNvPr>
          <p:cNvSpPr/>
          <p:nvPr/>
        </p:nvSpPr>
        <p:spPr>
          <a:xfrm>
            <a:off x="5847640" y="6045098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57F7B26-F2B3-4DB3-814C-DE84886F4F5C}"/>
              </a:ext>
            </a:extLst>
          </p:cNvPr>
          <p:cNvSpPr/>
          <p:nvPr/>
        </p:nvSpPr>
        <p:spPr>
          <a:xfrm>
            <a:off x="8278238" y="4795736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CF5E780-AD3C-4141-BD14-1B96B8E3D24B}"/>
              </a:ext>
            </a:extLst>
          </p:cNvPr>
          <p:cNvSpPr/>
          <p:nvPr/>
        </p:nvSpPr>
        <p:spPr>
          <a:xfrm>
            <a:off x="8278237" y="4795736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5B097EA5-D8BF-4643-8C00-234DDEBA6FB3}"/>
              </a:ext>
            </a:extLst>
          </p:cNvPr>
          <p:cNvSpPr/>
          <p:nvPr/>
        </p:nvSpPr>
        <p:spPr>
          <a:xfrm>
            <a:off x="1964266" y="4907997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BED9304-C015-4C40-9A78-D7F6D1365BAE}"/>
              </a:ext>
            </a:extLst>
          </p:cNvPr>
          <p:cNvSpPr/>
          <p:nvPr/>
        </p:nvSpPr>
        <p:spPr>
          <a:xfrm>
            <a:off x="8278236" y="4795736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1FCD529-756C-47FF-AB4B-7B00F6586D24}"/>
              </a:ext>
            </a:extLst>
          </p:cNvPr>
          <p:cNvSpPr/>
          <p:nvPr/>
        </p:nvSpPr>
        <p:spPr>
          <a:xfrm>
            <a:off x="7918706" y="6191909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2" name="对话气泡: 椭圆形 91">
            <a:extLst>
              <a:ext uri="{FF2B5EF4-FFF2-40B4-BE49-F238E27FC236}">
                <a16:creationId xmlns:a16="http://schemas.microsoft.com/office/drawing/2014/main" id="{41AD4CE1-7BD5-416A-AA08-2ADCE8EA78B2}"/>
              </a:ext>
            </a:extLst>
          </p:cNvPr>
          <p:cNvSpPr/>
          <p:nvPr/>
        </p:nvSpPr>
        <p:spPr>
          <a:xfrm>
            <a:off x="4588779" y="346722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-1</a:t>
            </a:r>
            <a:endParaRPr lang="zh-CN" altLang="en-US" dirty="0"/>
          </a:p>
        </p:txBody>
      </p:sp>
      <p:sp>
        <p:nvSpPr>
          <p:cNvPr id="93" name="对话气泡: 椭圆形 92">
            <a:extLst>
              <a:ext uri="{FF2B5EF4-FFF2-40B4-BE49-F238E27FC236}">
                <a16:creationId xmlns:a16="http://schemas.microsoft.com/office/drawing/2014/main" id="{74722BA7-B10C-48FE-92F0-461994312614}"/>
              </a:ext>
            </a:extLst>
          </p:cNvPr>
          <p:cNvSpPr/>
          <p:nvPr/>
        </p:nvSpPr>
        <p:spPr>
          <a:xfrm>
            <a:off x="4594558" y="343160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2</a:t>
            </a:r>
            <a:endParaRPr lang="zh-CN" altLang="en-US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0FBB6A2-41BC-44F8-8E0C-167748FB1DFF}"/>
              </a:ext>
            </a:extLst>
          </p:cNvPr>
          <p:cNvSpPr/>
          <p:nvPr/>
        </p:nvSpPr>
        <p:spPr>
          <a:xfrm>
            <a:off x="8278235" y="4797108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CC66841-8F90-47D9-8A39-C32FBD765F30}"/>
              </a:ext>
            </a:extLst>
          </p:cNvPr>
          <p:cNvSpPr/>
          <p:nvPr/>
        </p:nvSpPr>
        <p:spPr>
          <a:xfrm>
            <a:off x="3045962" y="4916072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9997A087-8EFE-487B-AE6A-F84B8FD6366A}"/>
              </a:ext>
            </a:extLst>
          </p:cNvPr>
          <p:cNvSpPr/>
          <p:nvPr/>
        </p:nvSpPr>
        <p:spPr>
          <a:xfrm>
            <a:off x="8278232" y="4794364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1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8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8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9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2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6" presetClass="emph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4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1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7" dur="5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2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5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7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7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9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6" presetClass="emph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0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9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0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2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1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0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1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3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2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2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4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3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9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2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9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7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8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26" presetClass="emph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1" grpId="10" animBg="1"/>
      <p:bldP spid="11" grpId="11" animBg="1"/>
      <p:bldP spid="11" grpId="12" animBg="1"/>
      <p:bldP spid="11" grpId="13" animBg="1"/>
      <p:bldP spid="11" grpId="14" animBg="1"/>
      <p:bldP spid="11" grpId="15" animBg="1"/>
      <p:bldP spid="11" grpId="16" animBg="1"/>
      <p:bldP spid="11" grpId="17" animBg="1"/>
      <p:bldP spid="11" grpId="18" animBg="1"/>
      <p:bldP spid="11" grpId="19" animBg="1"/>
      <p:bldP spid="11" grpId="20" animBg="1"/>
      <p:bldP spid="11" grpId="21" animBg="1"/>
      <p:bldP spid="11" grpId="22" animBg="1"/>
      <p:bldP spid="11" grpId="23" animBg="1"/>
      <p:bldP spid="11" grpId="24" animBg="1"/>
      <p:bldP spid="11" grpId="25" animBg="1"/>
      <p:bldP spid="12" grpId="0" animBg="1"/>
      <p:bldP spid="12" grpId="1" animBg="1"/>
      <p:bldP spid="12" grpId="2" animBg="1"/>
      <p:bldP spid="12" grpId="4" animBg="1"/>
      <p:bldP spid="12" grpId="5" animBg="1"/>
      <p:bldP spid="12" grpId="7" animBg="1"/>
      <p:bldP spid="12" grpId="8" animBg="1"/>
      <p:bldP spid="12" grpId="10" animBg="1"/>
      <p:bldP spid="12" grpId="11" animBg="1"/>
      <p:bldP spid="12" grpId="12" animBg="1"/>
      <p:bldP spid="12" grpId="13" animBg="1"/>
      <p:bldP spid="12" grpId="14" animBg="1"/>
      <p:bldP spid="12" grpId="15" animBg="1"/>
      <p:bldP spid="12" grpId="16" animBg="1"/>
      <p:bldP spid="12" grpId="17" animBg="1"/>
      <p:bldP spid="12" grpId="18" animBg="1"/>
      <p:bldP spid="12" grpId="19" animBg="1"/>
      <p:bldP spid="12" grpId="20" animBg="1"/>
      <p:bldP spid="12" grpId="21" animBg="1"/>
      <p:bldP spid="12" grpId="22" animBg="1"/>
      <p:bldP spid="12" grpId="2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14" grpId="11" animBg="1"/>
      <p:bldP spid="14" grpId="12" animBg="1"/>
      <p:bldP spid="14" grpId="13" animBg="1"/>
      <p:bldP spid="14" grpId="14" animBg="1"/>
      <p:bldP spid="14" grpId="15" animBg="1"/>
      <p:bldP spid="14" grpId="16" animBg="1"/>
      <p:bldP spid="14" grpId="17" animBg="1"/>
      <p:bldP spid="14" grpId="18" animBg="1"/>
      <p:bldP spid="14" grpId="19" animBg="1"/>
      <p:bldP spid="14" grpId="20" animBg="1"/>
      <p:bldP spid="14" grpId="21" animBg="1"/>
      <p:bldP spid="14" grpId="22" animBg="1"/>
      <p:bldP spid="14" grpId="23" animBg="1"/>
      <p:bldP spid="14" grpId="24" animBg="1"/>
      <p:bldP spid="14" grpId="25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5" grpId="11" animBg="1"/>
      <p:bldP spid="15" grpId="12" animBg="1"/>
      <p:bldP spid="15" grpId="13" animBg="1"/>
      <p:bldP spid="15" grpId="14" animBg="1"/>
      <p:bldP spid="15" grpId="15" animBg="1"/>
      <p:bldP spid="15" grpId="16" animBg="1"/>
      <p:bldP spid="15" grpId="17" animBg="1"/>
      <p:bldP spid="15" grpId="18" animBg="1"/>
      <p:bldP spid="15" grpId="19" animBg="1"/>
      <p:bldP spid="16" grpId="0" animBg="1"/>
      <p:bldP spid="16" grpId="1" animBg="1"/>
      <p:bldP spid="16" grpId="2" animBg="1"/>
      <p:bldP spid="54" grpId="0" animBg="1"/>
      <p:bldP spid="55" grpId="0" animBg="1"/>
      <p:bldP spid="55" grpId="1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7" grpId="4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9" grpId="0" animBg="1"/>
      <p:bldP spid="59" grpId="1" animBg="1"/>
      <p:bldP spid="59" grpId="3" animBg="1"/>
      <p:bldP spid="59" grpId="4" animBg="1"/>
      <p:bldP spid="59" grpId="5" animBg="1"/>
      <p:bldP spid="61" grpId="0" animBg="1"/>
      <p:bldP spid="61" grpId="1" animBg="1"/>
      <p:bldP spid="62" grpId="0" animBg="1"/>
      <p:bldP spid="66" grpId="0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8" grpId="8" animBg="1"/>
      <p:bldP spid="68" grpId="9" animBg="1"/>
      <p:bldP spid="68" grpId="10" animBg="1"/>
      <p:bldP spid="68" grpId="11" animBg="1"/>
      <p:bldP spid="70" grpId="0" animBg="1"/>
      <p:bldP spid="71" grpId="0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89" grpId="4" animBg="1"/>
      <p:bldP spid="89" grpId="6" animBg="1"/>
      <p:bldP spid="89" grpId="7" animBg="1"/>
      <p:bldP spid="89" grpId="8" animBg="1"/>
      <p:bldP spid="89" grpId="9" animBg="1"/>
      <p:bldP spid="89" grpId="10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0" grpId="6" animBg="1"/>
      <p:bldP spid="90" grpId="7" animBg="1"/>
      <p:bldP spid="92" grpId="0" animBg="1"/>
      <p:bldP spid="93" grpId="0" animBg="1"/>
      <p:bldP spid="94" grpId="0" animBg="1"/>
      <p:bldP spid="94" grpId="1" animBg="1"/>
      <p:bldP spid="94" grpId="2" animBg="1"/>
      <p:bldP spid="95" grpId="0" animBg="1"/>
      <p:bldP spid="96" grpId="0" animBg="1"/>
      <p:bldP spid="9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58434F82-A7EB-4E3A-8108-826AA6DEE57F}"/>
              </a:ext>
            </a:extLst>
          </p:cNvPr>
          <p:cNvSpPr/>
          <p:nvPr/>
        </p:nvSpPr>
        <p:spPr>
          <a:xfrm>
            <a:off x="8278236" y="4805854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7B9888-A635-4DFE-86DB-E264601B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789468" cy="469617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784C86-FF6A-4CFD-8CA6-FCA5FC513B53}"/>
              </a:ext>
            </a:extLst>
          </p:cNvPr>
          <p:cNvSpPr/>
          <p:nvPr/>
        </p:nvSpPr>
        <p:spPr>
          <a:xfrm>
            <a:off x="9008534" y="271292"/>
            <a:ext cx="2077355" cy="197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B31934-AF24-4EE9-8015-810DD332079C}"/>
              </a:ext>
            </a:extLst>
          </p:cNvPr>
          <p:cNvSpPr/>
          <p:nvPr/>
        </p:nvSpPr>
        <p:spPr>
          <a:xfrm>
            <a:off x="0" y="959544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AEDC5F-5949-409A-A749-63D95BE970ED}"/>
              </a:ext>
            </a:extLst>
          </p:cNvPr>
          <p:cNvSpPr/>
          <p:nvPr/>
        </p:nvSpPr>
        <p:spPr>
          <a:xfrm>
            <a:off x="0" y="1275615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B34A0-D2B6-4328-A6A7-9DA1E8507362}"/>
              </a:ext>
            </a:extLst>
          </p:cNvPr>
          <p:cNvSpPr/>
          <p:nvPr/>
        </p:nvSpPr>
        <p:spPr>
          <a:xfrm>
            <a:off x="0" y="1586104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08B19F-B9A6-4F78-940D-650FD811FC85}"/>
              </a:ext>
            </a:extLst>
          </p:cNvPr>
          <p:cNvSpPr/>
          <p:nvPr/>
        </p:nvSpPr>
        <p:spPr>
          <a:xfrm>
            <a:off x="-9728" y="1907882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8CFE0A-1750-4ED4-AF0E-2BE47F4CD986}"/>
              </a:ext>
            </a:extLst>
          </p:cNvPr>
          <p:cNvSpPr/>
          <p:nvPr/>
        </p:nvSpPr>
        <p:spPr>
          <a:xfrm>
            <a:off x="0" y="2201392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15F849-EC65-404B-89CD-57C1F379EFD3}"/>
              </a:ext>
            </a:extLst>
          </p:cNvPr>
          <p:cNvSpPr/>
          <p:nvPr/>
        </p:nvSpPr>
        <p:spPr>
          <a:xfrm>
            <a:off x="0" y="2523122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AFF0A2-7A60-4AA9-88F0-FF7A7C4C1F68}"/>
              </a:ext>
            </a:extLst>
          </p:cNvPr>
          <p:cNvSpPr/>
          <p:nvPr/>
        </p:nvSpPr>
        <p:spPr>
          <a:xfrm>
            <a:off x="0" y="2833563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D4C077-4133-4BCE-ACBE-E62751420D1C}"/>
              </a:ext>
            </a:extLst>
          </p:cNvPr>
          <p:cNvSpPr/>
          <p:nvPr/>
        </p:nvSpPr>
        <p:spPr>
          <a:xfrm>
            <a:off x="0" y="3138362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4493EE-0DE3-44CE-B2C5-E0D8004C64C9}"/>
              </a:ext>
            </a:extLst>
          </p:cNvPr>
          <p:cNvSpPr/>
          <p:nvPr/>
        </p:nvSpPr>
        <p:spPr>
          <a:xfrm>
            <a:off x="0" y="3753581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78E2AE-A6B6-459E-A623-80754CBDB8A5}"/>
              </a:ext>
            </a:extLst>
          </p:cNvPr>
          <p:cNvSpPr/>
          <p:nvPr/>
        </p:nvSpPr>
        <p:spPr>
          <a:xfrm>
            <a:off x="0" y="4064107"/>
            <a:ext cx="7789468" cy="2370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B4D3F8-A8A1-4D32-BCF5-A7C6155619B3}"/>
              </a:ext>
            </a:extLst>
          </p:cNvPr>
          <p:cNvSpPr/>
          <p:nvPr/>
        </p:nvSpPr>
        <p:spPr>
          <a:xfrm>
            <a:off x="9008534" y="271137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CEF1C44-E6E6-476F-9B75-36F4A9E156FA}"/>
              </a:ext>
            </a:extLst>
          </p:cNvPr>
          <p:cNvSpPr/>
          <p:nvPr/>
        </p:nvSpPr>
        <p:spPr>
          <a:xfrm>
            <a:off x="9426289" y="271189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E6ADBAA-955F-499D-B9DB-1518384746DB}"/>
              </a:ext>
            </a:extLst>
          </p:cNvPr>
          <p:cNvSpPr/>
          <p:nvPr/>
        </p:nvSpPr>
        <p:spPr>
          <a:xfrm>
            <a:off x="9844044" y="271084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88CED8-7E8C-4F52-946B-97CA4859F960}"/>
              </a:ext>
            </a:extLst>
          </p:cNvPr>
          <p:cNvSpPr/>
          <p:nvPr/>
        </p:nvSpPr>
        <p:spPr>
          <a:xfrm>
            <a:off x="10256223" y="271242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FA57CC4-99CF-4E77-B7D6-4D74F21855B2}"/>
              </a:ext>
            </a:extLst>
          </p:cNvPr>
          <p:cNvSpPr/>
          <p:nvPr/>
        </p:nvSpPr>
        <p:spPr>
          <a:xfrm>
            <a:off x="10679489" y="271242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9FAF77A-BD5B-4953-B9B3-3A75EF328082}"/>
              </a:ext>
            </a:extLst>
          </p:cNvPr>
          <p:cNvSpPr/>
          <p:nvPr/>
        </p:nvSpPr>
        <p:spPr>
          <a:xfrm>
            <a:off x="9008534" y="666091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89A98D-7A00-46D2-AAE7-8A8A93581867}"/>
              </a:ext>
            </a:extLst>
          </p:cNvPr>
          <p:cNvSpPr/>
          <p:nvPr/>
        </p:nvSpPr>
        <p:spPr>
          <a:xfrm>
            <a:off x="9426289" y="666143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F4B7041-27FC-4148-AC3F-DB54F5023F71}"/>
              </a:ext>
            </a:extLst>
          </p:cNvPr>
          <p:cNvSpPr/>
          <p:nvPr/>
        </p:nvSpPr>
        <p:spPr>
          <a:xfrm>
            <a:off x="9844044" y="666038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555B4C9-1A1D-456A-93BB-EA9350193E2B}"/>
              </a:ext>
            </a:extLst>
          </p:cNvPr>
          <p:cNvSpPr/>
          <p:nvPr/>
        </p:nvSpPr>
        <p:spPr>
          <a:xfrm>
            <a:off x="10256223" y="666196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8388B7-A70C-4E22-808F-0AB0F40875AB}"/>
              </a:ext>
            </a:extLst>
          </p:cNvPr>
          <p:cNvSpPr/>
          <p:nvPr/>
        </p:nvSpPr>
        <p:spPr>
          <a:xfrm>
            <a:off x="10679489" y="666196"/>
            <a:ext cx="406400" cy="3725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28281CE-C2DA-412B-BD88-E9A9ED7DDDA9}"/>
              </a:ext>
            </a:extLst>
          </p:cNvPr>
          <p:cNvSpPr/>
          <p:nvPr/>
        </p:nvSpPr>
        <p:spPr>
          <a:xfrm>
            <a:off x="9012985" y="1450688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5EE23B8-3E9B-406C-A666-6673EAC39E70}"/>
              </a:ext>
            </a:extLst>
          </p:cNvPr>
          <p:cNvSpPr/>
          <p:nvPr/>
        </p:nvSpPr>
        <p:spPr>
          <a:xfrm>
            <a:off x="9430740" y="1450740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C594DCF-27D1-4E75-ABA2-A65F7B73B0B1}"/>
              </a:ext>
            </a:extLst>
          </p:cNvPr>
          <p:cNvSpPr/>
          <p:nvPr/>
        </p:nvSpPr>
        <p:spPr>
          <a:xfrm>
            <a:off x="9848495" y="1450635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7B341CB-7882-49DC-B285-03BE9A0CEF27}"/>
              </a:ext>
            </a:extLst>
          </p:cNvPr>
          <p:cNvSpPr/>
          <p:nvPr/>
        </p:nvSpPr>
        <p:spPr>
          <a:xfrm>
            <a:off x="10260674" y="1450793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FA6671F-BE31-4333-8FD8-8ED8E0149905}"/>
              </a:ext>
            </a:extLst>
          </p:cNvPr>
          <p:cNvSpPr/>
          <p:nvPr/>
        </p:nvSpPr>
        <p:spPr>
          <a:xfrm>
            <a:off x="10683940" y="1450793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136AC01-123A-43EF-8113-133C900338A4}"/>
              </a:ext>
            </a:extLst>
          </p:cNvPr>
          <p:cNvSpPr/>
          <p:nvPr/>
        </p:nvSpPr>
        <p:spPr>
          <a:xfrm>
            <a:off x="9010727" y="1061476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0EF0A14-FF99-49B0-ABBF-03EDA2AB4C35}"/>
              </a:ext>
            </a:extLst>
          </p:cNvPr>
          <p:cNvSpPr/>
          <p:nvPr/>
        </p:nvSpPr>
        <p:spPr>
          <a:xfrm>
            <a:off x="9428482" y="1061528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ABF3B3D-BE88-4F8E-89B7-BBF46A7C0D8B}"/>
              </a:ext>
            </a:extLst>
          </p:cNvPr>
          <p:cNvSpPr/>
          <p:nvPr/>
        </p:nvSpPr>
        <p:spPr>
          <a:xfrm>
            <a:off x="9846237" y="1061423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86F3D75-3102-4327-90FD-52455AC1BD0D}"/>
              </a:ext>
            </a:extLst>
          </p:cNvPr>
          <p:cNvSpPr/>
          <p:nvPr/>
        </p:nvSpPr>
        <p:spPr>
          <a:xfrm>
            <a:off x="10258416" y="1061581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A820AD0-C458-41CD-8A22-DE26B3A3F270}"/>
              </a:ext>
            </a:extLst>
          </p:cNvPr>
          <p:cNvSpPr/>
          <p:nvPr/>
        </p:nvSpPr>
        <p:spPr>
          <a:xfrm>
            <a:off x="10681682" y="1061581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8259417-A852-47C9-9001-882C411A1A34}"/>
              </a:ext>
            </a:extLst>
          </p:cNvPr>
          <p:cNvSpPr/>
          <p:nvPr/>
        </p:nvSpPr>
        <p:spPr>
          <a:xfrm>
            <a:off x="9008500" y="1850765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E27384D-A322-4464-9DC9-FE06D270E278}"/>
              </a:ext>
            </a:extLst>
          </p:cNvPr>
          <p:cNvSpPr/>
          <p:nvPr/>
        </p:nvSpPr>
        <p:spPr>
          <a:xfrm>
            <a:off x="9426255" y="1850817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ED30F61-8187-4338-8DDA-C0ACDA4E7438}"/>
              </a:ext>
            </a:extLst>
          </p:cNvPr>
          <p:cNvSpPr/>
          <p:nvPr/>
        </p:nvSpPr>
        <p:spPr>
          <a:xfrm>
            <a:off x="9844010" y="1850712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6D03D2A-DB17-4A32-80FB-4ADCD52C379D}"/>
              </a:ext>
            </a:extLst>
          </p:cNvPr>
          <p:cNvSpPr/>
          <p:nvPr/>
        </p:nvSpPr>
        <p:spPr>
          <a:xfrm>
            <a:off x="10256189" y="1850870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3531887-40C3-494F-BF34-030F93F9E305}"/>
              </a:ext>
            </a:extLst>
          </p:cNvPr>
          <p:cNvSpPr/>
          <p:nvPr/>
        </p:nvSpPr>
        <p:spPr>
          <a:xfrm>
            <a:off x="10679455" y="1850870"/>
            <a:ext cx="406400" cy="372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DEFFAC-5C9C-4581-965D-3870E06845FF}"/>
              </a:ext>
            </a:extLst>
          </p:cNvPr>
          <p:cNvSpPr txBox="1"/>
          <p:nvPr/>
        </p:nvSpPr>
        <p:spPr>
          <a:xfrm>
            <a:off x="8716351" y="2822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68E1256-E823-4D15-8524-2276B3708710}"/>
              </a:ext>
            </a:extLst>
          </p:cNvPr>
          <p:cNvSpPr txBox="1"/>
          <p:nvPr/>
        </p:nvSpPr>
        <p:spPr>
          <a:xfrm>
            <a:off x="8709196" y="683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6F2E2D-A60A-4310-8C6B-9E95AF35A6CC}"/>
              </a:ext>
            </a:extLst>
          </p:cNvPr>
          <p:cNvSpPr txBox="1"/>
          <p:nvPr/>
        </p:nvSpPr>
        <p:spPr>
          <a:xfrm>
            <a:off x="8698738" y="10909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486413-C339-425D-B337-577AA055F03D}"/>
              </a:ext>
            </a:extLst>
          </p:cNvPr>
          <p:cNvSpPr txBox="1"/>
          <p:nvPr/>
        </p:nvSpPr>
        <p:spPr>
          <a:xfrm>
            <a:off x="8698738" y="14684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74DC5A-9366-40E1-AEF9-1E5CD2EAD177}"/>
              </a:ext>
            </a:extLst>
          </p:cNvPr>
          <p:cNvSpPr txBox="1"/>
          <p:nvPr/>
        </p:nvSpPr>
        <p:spPr>
          <a:xfrm>
            <a:off x="8687971" y="18814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DFB9B0E-CC5E-4DCD-9D7A-4C1C0C6DB666}"/>
              </a:ext>
            </a:extLst>
          </p:cNvPr>
          <p:cNvSpPr txBox="1"/>
          <p:nvPr/>
        </p:nvSpPr>
        <p:spPr>
          <a:xfrm>
            <a:off x="9047503" y="-598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50DB31-84BB-441E-A44A-FD63D690F5B1}"/>
              </a:ext>
            </a:extLst>
          </p:cNvPr>
          <p:cNvSpPr txBox="1"/>
          <p:nvPr/>
        </p:nvSpPr>
        <p:spPr>
          <a:xfrm>
            <a:off x="9493443" y="-41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077C88-92ED-4835-BE9A-1E0436D10B28}"/>
              </a:ext>
            </a:extLst>
          </p:cNvPr>
          <p:cNvSpPr txBox="1"/>
          <p:nvPr/>
        </p:nvSpPr>
        <p:spPr>
          <a:xfrm>
            <a:off x="9875435" y="-43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A80386-F49F-4C00-B498-D96671BEB997}"/>
              </a:ext>
            </a:extLst>
          </p:cNvPr>
          <p:cNvSpPr txBox="1"/>
          <p:nvPr/>
        </p:nvSpPr>
        <p:spPr>
          <a:xfrm>
            <a:off x="10304479" y="-43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2F1BB3A-C6F2-4DC5-BF43-F57225B6B583}"/>
              </a:ext>
            </a:extLst>
          </p:cNvPr>
          <p:cNvSpPr txBox="1"/>
          <p:nvPr/>
        </p:nvSpPr>
        <p:spPr>
          <a:xfrm>
            <a:off x="10702602" y="-41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2FE605-A9B7-4731-BA3B-389F31938A15}"/>
              </a:ext>
            </a:extLst>
          </p:cNvPr>
          <p:cNvSpPr/>
          <p:nvPr/>
        </p:nvSpPr>
        <p:spPr>
          <a:xfrm>
            <a:off x="1332088" y="4904890"/>
            <a:ext cx="3025423" cy="4854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B7C712F-CBD1-45BD-8D17-F6FE464E12E6}"/>
              </a:ext>
            </a:extLst>
          </p:cNvPr>
          <p:cNvSpPr/>
          <p:nvPr/>
        </p:nvSpPr>
        <p:spPr>
          <a:xfrm>
            <a:off x="1433689" y="4916075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8B48881-F420-47D4-9A66-E11627F9DD47}"/>
              </a:ext>
            </a:extLst>
          </p:cNvPr>
          <p:cNvSpPr/>
          <p:nvPr/>
        </p:nvSpPr>
        <p:spPr>
          <a:xfrm>
            <a:off x="1964266" y="4916075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34EEA4F-44D4-4749-90E4-4954ADCE6226}"/>
              </a:ext>
            </a:extLst>
          </p:cNvPr>
          <p:cNvSpPr/>
          <p:nvPr/>
        </p:nvSpPr>
        <p:spPr>
          <a:xfrm>
            <a:off x="2506132" y="4916075"/>
            <a:ext cx="485422" cy="4742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3f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7A81EDF-27CE-41E0-B442-FBB6D67BEE6D}"/>
              </a:ext>
            </a:extLst>
          </p:cNvPr>
          <p:cNvSpPr/>
          <p:nvPr/>
        </p:nvSpPr>
        <p:spPr>
          <a:xfrm>
            <a:off x="3047998" y="4916075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27A06669-4BA7-4EC8-9756-28E36BEBBA89}"/>
              </a:ext>
            </a:extLst>
          </p:cNvPr>
          <p:cNvSpPr/>
          <p:nvPr/>
        </p:nvSpPr>
        <p:spPr>
          <a:xfrm>
            <a:off x="3589864" y="4904890"/>
            <a:ext cx="485422" cy="4742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3f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0B0684D-A7CB-4A87-9E9B-5E1BBE12A0A3}"/>
              </a:ext>
            </a:extLst>
          </p:cNvPr>
          <p:cNvSpPr/>
          <p:nvPr/>
        </p:nvSpPr>
        <p:spPr>
          <a:xfrm>
            <a:off x="1332088" y="5717725"/>
            <a:ext cx="3025423" cy="4854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15ED385-0852-4867-98EE-D92D9F7C36D2}"/>
              </a:ext>
            </a:extLst>
          </p:cNvPr>
          <p:cNvSpPr/>
          <p:nvPr/>
        </p:nvSpPr>
        <p:spPr>
          <a:xfrm>
            <a:off x="1433689" y="5728910"/>
            <a:ext cx="485422" cy="4742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2CCF5CD-9420-4E39-8EC4-BD1B1BAD34AB}"/>
              </a:ext>
            </a:extLst>
          </p:cNvPr>
          <p:cNvSpPr/>
          <p:nvPr/>
        </p:nvSpPr>
        <p:spPr>
          <a:xfrm>
            <a:off x="1964266" y="5728910"/>
            <a:ext cx="485422" cy="4742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84F1FEA-8D19-4CF7-A3D2-2A117833EDCE}"/>
              </a:ext>
            </a:extLst>
          </p:cNvPr>
          <p:cNvSpPr/>
          <p:nvPr/>
        </p:nvSpPr>
        <p:spPr>
          <a:xfrm>
            <a:off x="3047998" y="5728910"/>
            <a:ext cx="485422" cy="4742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C93A5AC-7E69-4A0A-A97B-535C3255C138}"/>
              </a:ext>
            </a:extLst>
          </p:cNvPr>
          <p:cNvSpPr/>
          <p:nvPr/>
        </p:nvSpPr>
        <p:spPr>
          <a:xfrm>
            <a:off x="3589864" y="5717725"/>
            <a:ext cx="485422" cy="4742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2A4E3B5-3B43-4FD4-AABB-0B19819E630C}"/>
              </a:ext>
            </a:extLst>
          </p:cNvPr>
          <p:cNvSpPr/>
          <p:nvPr/>
        </p:nvSpPr>
        <p:spPr>
          <a:xfrm>
            <a:off x="666039" y="5012242"/>
            <a:ext cx="598315" cy="3047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dist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CF44C5D-AB48-4B90-A1CB-57E052551ED4}"/>
              </a:ext>
            </a:extLst>
          </p:cNvPr>
          <p:cNvSpPr/>
          <p:nvPr/>
        </p:nvSpPr>
        <p:spPr>
          <a:xfrm>
            <a:off x="666038" y="5813631"/>
            <a:ext cx="598315" cy="3047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st</a:t>
            </a:r>
            <a:endParaRPr lang="zh-CN" altLang="en-US" dirty="0"/>
          </a:p>
        </p:txBody>
      </p:sp>
      <p:sp>
        <p:nvSpPr>
          <p:cNvPr id="67" name="对话气泡: 椭圆形 66">
            <a:extLst>
              <a:ext uri="{FF2B5EF4-FFF2-40B4-BE49-F238E27FC236}">
                <a16:creationId xmlns:a16="http://schemas.microsoft.com/office/drawing/2014/main" id="{C2218984-4132-48A1-B34E-6481CEF794F5}"/>
              </a:ext>
            </a:extLst>
          </p:cNvPr>
          <p:cNvSpPr/>
          <p:nvPr/>
        </p:nvSpPr>
        <p:spPr>
          <a:xfrm>
            <a:off x="4584700" y="338665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2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A18E82F-F6E4-4C61-BD1B-D7EA45DBB5AD}"/>
              </a:ext>
            </a:extLst>
          </p:cNvPr>
          <p:cNvSpPr/>
          <p:nvPr/>
        </p:nvSpPr>
        <p:spPr>
          <a:xfrm>
            <a:off x="8278238" y="4795736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80" name="对话气泡: 椭圆形 79">
            <a:extLst>
              <a:ext uri="{FF2B5EF4-FFF2-40B4-BE49-F238E27FC236}">
                <a16:creationId xmlns:a16="http://schemas.microsoft.com/office/drawing/2014/main" id="{5057C68C-6EE4-48E7-9DF3-C17ACCC1FB62}"/>
              </a:ext>
            </a:extLst>
          </p:cNvPr>
          <p:cNvSpPr/>
          <p:nvPr/>
        </p:nvSpPr>
        <p:spPr>
          <a:xfrm>
            <a:off x="4593133" y="364231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-1</a:t>
            </a:r>
            <a:endParaRPr lang="zh-CN" altLang="en-US" dirty="0"/>
          </a:p>
        </p:txBody>
      </p:sp>
      <p:sp>
        <p:nvSpPr>
          <p:cNvPr id="81" name="对话气泡: 椭圆形 80">
            <a:extLst>
              <a:ext uri="{FF2B5EF4-FFF2-40B4-BE49-F238E27FC236}">
                <a16:creationId xmlns:a16="http://schemas.microsoft.com/office/drawing/2014/main" id="{D1878254-32E2-4848-9C02-2854F5A945B6}"/>
              </a:ext>
            </a:extLst>
          </p:cNvPr>
          <p:cNvSpPr/>
          <p:nvPr/>
        </p:nvSpPr>
        <p:spPr>
          <a:xfrm>
            <a:off x="4591838" y="351448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3</a:t>
            </a:r>
            <a:endParaRPr lang="zh-CN" altLang="en-US" dirty="0"/>
          </a:p>
        </p:txBody>
      </p:sp>
      <p:sp>
        <p:nvSpPr>
          <p:cNvPr id="82" name="对话气泡: 椭圆形 81">
            <a:extLst>
              <a:ext uri="{FF2B5EF4-FFF2-40B4-BE49-F238E27FC236}">
                <a16:creationId xmlns:a16="http://schemas.microsoft.com/office/drawing/2014/main" id="{A41C2620-B914-4DFD-B84F-1F7EDAEB5EF6}"/>
              </a:ext>
            </a:extLst>
          </p:cNvPr>
          <p:cNvSpPr/>
          <p:nvPr/>
        </p:nvSpPr>
        <p:spPr>
          <a:xfrm>
            <a:off x="4598811" y="345056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4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18E9C2E-B688-4451-AB8A-CA7F1E73C3C6}"/>
              </a:ext>
            </a:extLst>
          </p:cNvPr>
          <p:cNvSpPr/>
          <p:nvPr/>
        </p:nvSpPr>
        <p:spPr>
          <a:xfrm>
            <a:off x="8278238" y="4800221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42F8AD2-8C7E-4FEC-A6D5-D907638D5884}"/>
              </a:ext>
            </a:extLst>
          </p:cNvPr>
          <p:cNvSpPr/>
          <p:nvPr/>
        </p:nvSpPr>
        <p:spPr>
          <a:xfrm>
            <a:off x="8278237" y="4795736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6C1713D-7228-41C2-BE2C-055C63392A4B}"/>
              </a:ext>
            </a:extLst>
          </p:cNvPr>
          <p:cNvSpPr/>
          <p:nvPr/>
        </p:nvSpPr>
        <p:spPr>
          <a:xfrm>
            <a:off x="8278237" y="4800205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4AF9B0C-EBBC-43D6-85F5-5D5B14C087DC}"/>
              </a:ext>
            </a:extLst>
          </p:cNvPr>
          <p:cNvSpPr/>
          <p:nvPr/>
        </p:nvSpPr>
        <p:spPr>
          <a:xfrm>
            <a:off x="8278237" y="4791251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6" name="对话气泡: 椭圆形 75">
            <a:extLst>
              <a:ext uri="{FF2B5EF4-FFF2-40B4-BE49-F238E27FC236}">
                <a16:creationId xmlns:a16="http://schemas.microsoft.com/office/drawing/2014/main" id="{2A8E0762-8E7B-4563-8BDB-724DEE4B1CDC}"/>
              </a:ext>
            </a:extLst>
          </p:cNvPr>
          <p:cNvSpPr/>
          <p:nvPr/>
        </p:nvSpPr>
        <p:spPr>
          <a:xfrm>
            <a:off x="4598811" y="353218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-1</a:t>
            </a:r>
            <a:endParaRPr lang="zh-CN" altLang="en-US" dirty="0"/>
          </a:p>
        </p:txBody>
      </p:sp>
      <p:sp>
        <p:nvSpPr>
          <p:cNvPr id="77" name="对话气泡: 椭圆形 76">
            <a:extLst>
              <a:ext uri="{FF2B5EF4-FFF2-40B4-BE49-F238E27FC236}">
                <a16:creationId xmlns:a16="http://schemas.microsoft.com/office/drawing/2014/main" id="{B413BF94-233B-4A0F-91E5-FC85D35A4361}"/>
              </a:ext>
            </a:extLst>
          </p:cNvPr>
          <p:cNvSpPr/>
          <p:nvPr/>
        </p:nvSpPr>
        <p:spPr>
          <a:xfrm>
            <a:off x="4598811" y="353143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3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13CAD3A-BC1F-43A1-8014-FBCB733899B1}"/>
              </a:ext>
            </a:extLst>
          </p:cNvPr>
          <p:cNvSpPr/>
          <p:nvPr/>
        </p:nvSpPr>
        <p:spPr>
          <a:xfrm>
            <a:off x="3589581" y="4915049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3" name="对话气泡: 椭圆形 82">
            <a:extLst>
              <a:ext uri="{FF2B5EF4-FFF2-40B4-BE49-F238E27FC236}">
                <a16:creationId xmlns:a16="http://schemas.microsoft.com/office/drawing/2014/main" id="{33EE6A3A-CBB1-4170-B358-A8A73F9B402D}"/>
              </a:ext>
            </a:extLst>
          </p:cNvPr>
          <p:cNvSpPr/>
          <p:nvPr/>
        </p:nvSpPr>
        <p:spPr>
          <a:xfrm>
            <a:off x="4588536" y="343361"/>
            <a:ext cx="1511300" cy="110618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= 5</a:t>
            </a:r>
            <a:endParaRPr lang="zh-CN" altLang="en-US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DC86194-8BBB-44FB-8136-F0C4E7CEF8B9}"/>
              </a:ext>
            </a:extLst>
          </p:cNvPr>
          <p:cNvSpPr/>
          <p:nvPr/>
        </p:nvSpPr>
        <p:spPr>
          <a:xfrm>
            <a:off x="8278236" y="4805854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2F8CDAA-75EA-4228-A110-4B3A42EDD96F}"/>
              </a:ext>
            </a:extLst>
          </p:cNvPr>
          <p:cNvSpPr/>
          <p:nvPr/>
        </p:nvSpPr>
        <p:spPr>
          <a:xfrm>
            <a:off x="8278234" y="4794556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116858C-314F-476C-A638-386FD92B122C}"/>
              </a:ext>
            </a:extLst>
          </p:cNvPr>
          <p:cNvSpPr/>
          <p:nvPr/>
        </p:nvSpPr>
        <p:spPr>
          <a:xfrm>
            <a:off x="2505849" y="4911485"/>
            <a:ext cx="485422" cy="474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9CBCA46-72DE-4B42-8CE5-A03FAC7E3945}"/>
              </a:ext>
            </a:extLst>
          </p:cNvPr>
          <p:cNvSpPr/>
          <p:nvPr/>
        </p:nvSpPr>
        <p:spPr>
          <a:xfrm>
            <a:off x="8277951" y="4811192"/>
            <a:ext cx="1075759" cy="485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4A927697-0A27-4EC6-91AF-15F878F6B863}"/>
              </a:ext>
            </a:extLst>
          </p:cNvPr>
          <p:cNvSpPr/>
          <p:nvPr/>
        </p:nvSpPr>
        <p:spPr>
          <a:xfrm>
            <a:off x="5266272" y="5089026"/>
            <a:ext cx="1927664" cy="131661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12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382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1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9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mph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6" presetClass="emph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6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5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3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2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9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8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7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0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6" presetClass="emph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9" grpId="12" animBg="1"/>
      <p:bldP spid="9" grpId="13" animBg="1"/>
      <p:bldP spid="9" grpId="14" animBg="1"/>
      <p:bldP spid="9" grpId="15" animBg="1"/>
      <p:bldP spid="9" grpId="16" animBg="1"/>
      <p:bldP spid="9" grpId="17" animBg="1"/>
      <p:bldP spid="9" grpId="18" animBg="1"/>
      <p:bldP spid="9" grpId="19" animBg="1"/>
      <p:bldP spid="9" grpId="20" animBg="1"/>
      <p:bldP spid="9" grpId="21" animBg="1"/>
      <p:bldP spid="9" grpId="22" animBg="1"/>
      <p:bldP spid="9" grpId="23" animBg="1"/>
      <p:bldP spid="9" grpId="24" animBg="1"/>
      <p:bldP spid="9" grpId="2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7" animBg="1"/>
      <p:bldP spid="10" grpId="8" animBg="1"/>
      <p:bldP spid="10" grpId="9" animBg="1"/>
      <p:bldP spid="10" grpId="10" animBg="1"/>
      <p:bldP spid="10" grpId="11" animBg="1"/>
      <p:bldP spid="10" grpId="12" animBg="1"/>
      <p:bldP spid="10" grpId="13" animBg="1"/>
      <p:bldP spid="10" grpId="14" animBg="1"/>
      <p:bldP spid="10" grpId="15" animBg="1"/>
      <p:bldP spid="10" grpId="16" animBg="1"/>
      <p:bldP spid="10" grpId="17" animBg="1"/>
      <p:bldP spid="10" grpId="18" animBg="1"/>
      <p:bldP spid="10" grpId="19" animBg="1"/>
      <p:bldP spid="10" grpId="20" animBg="1"/>
      <p:bldP spid="10" grpId="21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  <p:bldP spid="12" grpId="14" animBg="1"/>
      <p:bldP spid="12" grpId="15" animBg="1"/>
      <p:bldP spid="12" grpId="16" animBg="1"/>
      <p:bldP spid="12" grpId="17" animBg="1"/>
      <p:bldP spid="12" grpId="18" animBg="1"/>
      <p:bldP spid="12" grpId="19" animBg="1"/>
      <p:bldP spid="12" grpId="20" animBg="1"/>
      <p:bldP spid="12" grpId="21" animBg="1"/>
      <p:bldP spid="12" grpId="22" animBg="1"/>
      <p:bldP spid="12" grpId="23" animBg="1"/>
      <p:bldP spid="12" grpId="24" animBg="1"/>
      <p:bldP spid="12" grpId="2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3" grpId="10" animBg="1"/>
      <p:bldP spid="13" grpId="11" animBg="1"/>
      <p:bldP spid="13" grpId="12" animBg="1"/>
      <p:bldP spid="13" grpId="13" animBg="1"/>
      <p:bldP spid="13" grpId="14" animBg="1"/>
      <p:bldP spid="13" grpId="15" animBg="1"/>
      <p:bldP spid="13" grpId="16" animBg="1"/>
      <p:bldP spid="13" grpId="17" animBg="1"/>
      <p:bldP spid="13" grpId="18" animBg="1"/>
      <p:bldP spid="13" grpId="19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6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5" grpId="4" animBg="1"/>
      <p:bldP spid="56" grpId="0" animBg="1"/>
      <p:bldP spid="56" grpId="1" animBg="1"/>
      <p:bldP spid="56" grpId="2" animBg="1"/>
      <p:bldP spid="56" grpId="4" animBg="1"/>
      <p:bldP spid="56" grpId="5" animBg="1"/>
      <p:bldP spid="56" grpId="6" animBg="1"/>
      <p:bldP spid="56" grpId="7" animBg="1"/>
      <p:bldP spid="56" grpId="8" animBg="1"/>
      <p:bldP spid="56" grpId="9" animBg="1"/>
      <p:bldP spid="57" grpId="0" animBg="1"/>
      <p:bldP spid="57" grpId="1" animBg="1"/>
      <p:bldP spid="57" grpId="3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70" grpId="0" animBg="1"/>
      <p:bldP spid="70" grpId="1" animBg="1"/>
      <p:bldP spid="70" grpId="2" animBg="1"/>
      <p:bldP spid="80" grpId="0" animBg="1"/>
      <p:bldP spid="81" grpId="0" animBg="1"/>
      <p:bldP spid="82" grpId="0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76" grpId="0" animBg="1"/>
      <p:bldP spid="77" grpId="0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83" grpId="0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5" grpId="3" animBg="1"/>
      <p:bldP spid="86" grpId="0" animBg="1"/>
      <p:bldP spid="87" grpId="0" animBg="1"/>
      <p:bldP spid="87" grpId="1" animBg="1"/>
      <p:bldP spid="87" grpId="2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06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193</Words>
  <Application>Microsoft Office PowerPoint</Application>
  <PresentationFormat>宽屏</PresentationFormat>
  <Paragraphs>128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31</cp:revision>
  <dcterms:created xsi:type="dcterms:W3CDTF">2019-11-05T07:20:36Z</dcterms:created>
  <dcterms:modified xsi:type="dcterms:W3CDTF">2019-11-11T04:26:03Z</dcterms:modified>
</cp:coreProperties>
</file>