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7" autoAdjust="0"/>
  </p:normalViewPr>
  <p:slideViewPr>
    <p:cSldViewPr snapToGrid="0">
      <p:cViewPr varScale="1">
        <p:scale>
          <a:sx n="75" d="100"/>
          <a:sy n="75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6D2A-DE98-4E14-896F-635EEE56336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2BC-B68D-41CF-8A82-C5307A65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5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412BC-B68D-41CF-8A82-C5307A6598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0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5E71F-2F4D-40E5-A4C6-9FF1F1F9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44FC4-14E6-49B4-9A08-054A38B8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2A820-A071-470D-BCB5-F4A9CD41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247A2-746D-4A0B-9F53-0EB95C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E93DA-1B7B-4C30-AFC1-CC624A5F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2F40-F836-4069-92D6-62AB80D7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E2384-45F7-4AAC-BBFB-38E9401D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68F95-5773-4006-85FB-04DBF6E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4F7EF-5D3B-4453-ADCA-8F807E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95CFD-34ED-4660-A055-C2C26A61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6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36A1E-5869-4E73-B86A-667B74F4A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1B9E4-4D47-42BC-B9D3-5450F709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AC065-4B7C-4592-BB62-9CA0A15A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4E7EC-83B0-4F53-9475-CCD2BCE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3B54A-A9C2-47ED-8130-4D60082D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93F86-F1D6-4A85-BD1F-4F84F6BA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178DD-5C9A-4327-90C2-2FBEDCBC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D5E6B-9FB1-411E-812A-07686976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D6CB6-2CB7-47C8-BBDD-8C0D4C03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5D36F-A136-4829-B2A7-ACE43E2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6CF4D-3345-4692-A85F-9DBAC11C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06D9E-8D82-44AC-B3BC-BE025EC5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25607-1BDE-4FF8-B4DA-26B88F62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7D56-BB23-46AA-BC31-C058BA1C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5891A-8288-4A93-A44C-411C59D0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8026-C027-47AB-85CA-F9EA85F4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B5038-9FBB-4CC6-998B-93E1434C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5FE3F-9149-49AE-9EC2-7B8D2F21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F34B9-9474-4155-B64E-8ECD590F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61877-5411-4A6C-BE98-CD6F0B3B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775E9-CF04-46DE-B7B3-46F3A14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C9AA7-1A97-4C99-B774-016AE42E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6797A-426E-4845-A421-F37266AB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977CC-276E-4054-A997-976DA89D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FBC2B3-6F1A-46E3-9D86-404F860FC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6E2FB-BC88-4E91-B4E0-963B8D0F3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3249F2-F38F-4339-9727-B0BD132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D0947-1B39-4B82-8BC6-66DD054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D342C-ECA9-496E-B2F9-DE605E8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E938-C41B-446E-98AC-03B7D5B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9190AD-A4CB-476D-AE0B-F6D2D2E3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3CFD6-3721-47C1-B831-067BBBF6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A33ABA-177D-4F18-A726-25618E53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7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EC652-A393-4706-A806-EA83A3B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FA4467-8CBD-4E7B-8A31-BB8FC80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A0CDB-89D5-4EEF-B0FE-C6A3E4D0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7FD4F-CEF0-4420-B7CB-5EE5D6CD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F2A4E-27B5-41B5-A36D-8579FDF9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AD081-C115-491F-9193-3FE01E54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15B17-F0EF-43D1-A6DE-9E58FB54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6877A-1D92-4C88-ACB5-F3331357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37FDF-E8D7-4745-BE82-ED12E97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38D19-83B7-467C-B94E-E294B22F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4A47E-4CF9-4030-924B-2993CB788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E185A-B42B-418C-9C45-AA1BC378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B3BBC-7542-41C8-970F-14BD5835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845C6-980C-49EA-BB12-6589F4A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710C3-7313-418F-A432-88FC338A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A60B27-3F73-41F4-8714-518BEA68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EDAA5-F7DE-48E2-9C91-D24DB297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FC3E0-03A1-4CF4-9E95-847EE0011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A8EF-0D10-4C78-996B-13588BA1757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DE5F7-CE87-4239-85C7-9996E75F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CD76B-F95A-4FAA-BDB8-DA22312E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6F98-0B0B-46EA-98CF-A6B08B2CF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4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2326260" y="3576053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0642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Trie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树动画演示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2019-10-4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箭头: 右 680">
            <a:extLst>
              <a:ext uri="{FF2B5EF4-FFF2-40B4-BE49-F238E27FC236}">
                <a16:creationId xmlns:a16="http://schemas.microsoft.com/office/drawing/2014/main" id="{679D26C6-90F7-45BB-B498-BF0F0D148955}"/>
              </a:ext>
            </a:extLst>
          </p:cNvPr>
          <p:cNvSpPr/>
          <p:nvPr/>
        </p:nvSpPr>
        <p:spPr>
          <a:xfrm>
            <a:off x="-268586" y="170186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2" name="箭头: 右 681">
            <a:extLst>
              <a:ext uri="{FF2B5EF4-FFF2-40B4-BE49-F238E27FC236}">
                <a16:creationId xmlns:a16="http://schemas.microsoft.com/office/drawing/2014/main" id="{F63D5868-82CF-445A-87BB-4D5F1CB989A8}"/>
              </a:ext>
            </a:extLst>
          </p:cNvPr>
          <p:cNvSpPr/>
          <p:nvPr/>
        </p:nvSpPr>
        <p:spPr>
          <a:xfrm>
            <a:off x="-268967" y="264665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3" name="箭头: 右 682">
            <a:extLst>
              <a:ext uri="{FF2B5EF4-FFF2-40B4-BE49-F238E27FC236}">
                <a16:creationId xmlns:a16="http://schemas.microsoft.com/office/drawing/2014/main" id="{0F27422C-9669-40EF-970D-776E971FBDE7}"/>
              </a:ext>
            </a:extLst>
          </p:cNvPr>
          <p:cNvSpPr/>
          <p:nvPr/>
        </p:nvSpPr>
        <p:spPr>
          <a:xfrm>
            <a:off x="-259140" y="2187914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4" name="箭头: 右 683">
            <a:extLst>
              <a:ext uri="{FF2B5EF4-FFF2-40B4-BE49-F238E27FC236}">
                <a16:creationId xmlns:a16="http://schemas.microsoft.com/office/drawing/2014/main" id="{4BDE7923-5D5F-4F49-ABA2-27C1870639ED}"/>
              </a:ext>
            </a:extLst>
          </p:cNvPr>
          <p:cNvSpPr/>
          <p:nvPr/>
        </p:nvSpPr>
        <p:spPr>
          <a:xfrm>
            <a:off x="-278139" y="3124409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5" name="箭头: 右 684">
            <a:extLst>
              <a:ext uri="{FF2B5EF4-FFF2-40B4-BE49-F238E27FC236}">
                <a16:creationId xmlns:a16="http://schemas.microsoft.com/office/drawing/2014/main" id="{790C7D15-DAE2-4C5A-B243-CDA9FA4D04FE}"/>
              </a:ext>
            </a:extLst>
          </p:cNvPr>
          <p:cNvSpPr/>
          <p:nvPr/>
        </p:nvSpPr>
        <p:spPr>
          <a:xfrm>
            <a:off x="-259450" y="357984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箭头: 右 685">
            <a:extLst>
              <a:ext uri="{FF2B5EF4-FFF2-40B4-BE49-F238E27FC236}">
                <a16:creationId xmlns:a16="http://schemas.microsoft.com/office/drawing/2014/main" id="{774D9D3C-3041-4369-B61D-994A4244AAAE}"/>
              </a:ext>
            </a:extLst>
          </p:cNvPr>
          <p:cNvSpPr/>
          <p:nvPr/>
        </p:nvSpPr>
        <p:spPr>
          <a:xfrm>
            <a:off x="-268622" y="4067759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8" name="箭头: 右 687">
            <a:extLst>
              <a:ext uri="{FF2B5EF4-FFF2-40B4-BE49-F238E27FC236}">
                <a16:creationId xmlns:a16="http://schemas.microsoft.com/office/drawing/2014/main" id="{ADBE0851-EC03-4BEF-B061-FDB39C406063}"/>
              </a:ext>
            </a:extLst>
          </p:cNvPr>
          <p:cNvSpPr/>
          <p:nvPr/>
        </p:nvSpPr>
        <p:spPr>
          <a:xfrm>
            <a:off x="-259176" y="4513166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0" name="箭头: 右 679">
            <a:extLst>
              <a:ext uri="{FF2B5EF4-FFF2-40B4-BE49-F238E27FC236}">
                <a16:creationId xmlns:a16="http://schemas.microsoft.com/office/drawing/2014/main" id="{F117DAB1-1942-4361-B23E-EEC6488ABF23}"/>
              </a:ext>
            </a:extLst>
          </p:cNvPr>
          <p:cNvSpPr/>
          <p:nvPr/>
        </p:nvSpPr>
        <p:spPr>
          <a:xfrm>
            <a:off x="-259414" y="1193635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7" name="箭头: 右 676">
            <a:extLst>
              <a:ext uri="{FF2B5EF4-FFF2-40B4-BE49-F238E27FC236}">
                <a16:creationId xmlns:a16="http://schemas.microsoft.com/office/drawing/2014/main" id="{7C985904-2651-4574-BEBB-637396C88E51}"/>
              </a:ext>
            </a:extLst>
          </p:cNvPr>
          <p:cNvSpPr/>
          <p:nvPr/>
        </p:nvSpPr>
        <p:spPr>
          <a:xfrm>
            <a:off x="-259747" y="734892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37" name="图片 636">
            <a:extLst>
              <a:ext uri="{FF2B5EF4-FFF2-40B4-BE49-F238E27FC236}">
                <a16:creationId xmlns:a16="http://schemas.microsoft.com/office/drawing/2014/main" id="{75AF006F-9AAE-4B27-A4E5-130ADC6E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120" y="365499"/>
            <a:ext cx="3758829" cy="1606596"/>
          </a:xfrm>
          <a:prstGeom prst="rect">
            <a:avLst/>
          </a:prstGeom>
        </p:spPr>
      </p:pic>
      <p:sp>
        <p:nvSpPr>
          <p:cNvPr id="638" name="矩形: 圆角 637">
            <a:extLst>
              <a:ext uri="{FF2B5EF4-FFF2-40B4-BE49-F238E27FC236}">
                <a16:creationId xmlns:a16="http://schemas.microsoft.com/office/drawing/2014/main" id="{D9755FF4-A849-4FF0-9C51-511713F370FE}"/>
              </a:ext>
            </a:extLst>
          </p:cNvPr>
          <p:cNvSpPr/>
          <p:nvPr/>
        </p:nvSpPr>
        <p:spPr>
          <a:xfrm>
            <a:off x="9105681" y="2665365"/>
            <a:ext cx="1724880" cy="3242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3DD9EB13-1C5D-42FD-94FC-6794B86DB713}"/>
              </a:ext>
            </a:extLst>
          </p:cNvPr>
          <p:cNvCxnSpPr>
            <a:cxnSpLocks/>
            <a:stCxn id="30" idx="0"/>
          </p:cNvCxnSpPr>
          <p:nvPr/>
        </p:nvCxnSpPr>
        <p:spPr>
          <a:xfrm flipH="1">
            <a:off x="766011" y="366064"/>
            <a:ext cx="7202" cy="647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9D4109BD-CB4E-4EC1-8453-E57F46C97E9B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431366" y="366064"/>
            <a:ext cx="2482" cy="6485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>
            <a:extLst>
              <a:ext uri="{FF2B5EF4-FFF2-40B4-BE49-F238E27FC236}">
                <a16:creationId xmlns:a16="http://schemas.microsoft.com/office/drawing/2014/main" id="{4BD18E55-E56C-4EE2-AF7E-EDF00212D069}"/>
              </a:ext>
            </a:extLst>
          </p:cNvPr>
          <p:cNvCxnSpPr/>
          <p:nvPr/>
        </p:nvCxnSpPr>
        <p:spPr>
          <a:xfrm>
            <a:off x="2125915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>
            <a:extLst>
              <a:ext uri="{FF2B5EF4-FFF2-40B4-BE49-F238E27FC236}">
                <a16:creationId xmlns:a16="http://schemas.microsoft.com/office/drawing/2014/main" id="{4BA03362-4270-43FA-8282-154E455986C9}"/>
              </a:ext>
            </a:extLst>
          </p:cNvPr>
          <p:cNvCxnSpPr/>
          <p:nvPr/>
        </p:nvCxnSpPr>
        <p:spPr>
          <a:xfrm>
            <a:off x="1433035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>
            <a:extLst>
              <a:ext uri="{FF2B5EF4-FFF2-40B4-BE49-F238E27FC236}">
                <a16:creationId xmlns:a16="http://schemas.microsoft.com/office/drawing/2014/main" id="{776FBB36-BFFF-412F-8656-477F1D467B40}"/>
              </a:ext>
            </a:extLst>
          </p:cNvPr>
          <p:cNvCxnSpPr/>
          <p:nvPr/>
        </p:nvCxnSpPr>
        <p:spPr>
          <a:xfrm>
            <a:off x="1775548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>
            <a:extLst>
              <a:ext uri="{FF2B5EF4-FFF2-40B4-BE49-F238E27FC236}">
                <a16:creationId xmlns:a16="http://schemas.microsoft.com/office/drawing/2014/main" id="{7534E0BA-0FA1-4431-9703-80ED927AF557}"/>
              </a:ext>
            </a:extLst>
          </p:cNvPr>
          <p:cNvCxnSpPr>
            <a:cxnSpLocks/>
            <a:stCxn id="31" idx="0"/>
          </p:cNvCxnSpPr>
          <p:nvPr/>
        </p:nvCxnSpPr>
        <p:spPr>
          <a:xfrm flipH="1">
            <a:off x="1098392" y="366064"/>
            <a:ext cx="14186" cy="6491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>
            <a:extLst>
              <a:ext uri="{FF2B5EF4-FFF2-40B4-BE49-F238E27FC236}">
                <a16:creationId xmlns:a16="http://schemas.microsoft.com/office/drawing/2014/main" id="{E78EDB74-435A-4F78-BAF7-B74C5102C781}"/>
              </a:ext>
            </a:extLst>
          </p:cNvPr>
          <p:cNvCxnSpPr/>
          <p:nvPr/>
        </p:nvCxnSpPr>
        <p:spPr>
          <a:xfrm>
            <a:off x="2460560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>
            <a:extLst>
              <a:ext uri="{FF2B5EF4-FFF2-40B4-BE49-F238E27FC236}">
                <a16:creationId xmlns:a16="http://schemas.microsoft.com/office/drawing/2014/main" id="{AB42C55E-234B-4BAD-8B2E-D2F79223B847}"/>
              </a:ext>
            </a:extLst>
          </p:cNvPr>
          <p:cNvCxnSpPr/>
          <p:nvPr/>
        </p:nvCxnSpPr>
        <p:spPr>
          <a:xfrm>
            <a:off x="2803073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>
            <a:extLst>
              <a:ext uri="{FF2B5EF4-FFF2-40B4-BE49-F238E27FC236}">
                <a16:creationId xmlns:a16="http://schemas.microsoft.com/office/drawing/2014/main" id="{BF0F8FB0-9242-4216-A3D5-028E4F5DD68C}"/>
              </a:ext>
            </a:extLst>
          </p:cNvPr>
          <p:cNvCxnSpPr/>
          <p:nvPr/>
        </p:nvCxnSpPr>
        <p:spPr>
          <a:xfrm>
            <a:off x="4141688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>
            <a:extLst>
              <a:ext uri="{FF2B5EF4-FFF2-40B4-BE49-F238E27FC236}">
                <a16:creationId xmlns:a16="http://schemas.microsoft.com/office/drawing/2014/main" id="{18FA87BC-0B68-42CA-8F92-74574E134F2A}"/>
              </a:ext>
            </a:extLst>
          </p:cNvPr>
          <p:cNvCxnSpPr/>
          <p:nvPr/>
        </p:nvCxnSpPr>
        <p:spPr>
          <a:xfrm>
            <a:off x="3448808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>
            <a:extLst>
              <a:ext uri="{FF2B5EF4-FFF2-40B4-BE49-F238E27FC236}">
                <a16:creationId xmlns:a16="http://schemas.microsoft.com/office/drawing/2014/main" id="{DD6F4890-9162-492E-A268-265A7AF36859}"/>
              </a:ext>
            </a:extLst>
          </p:cNvPr>
          <p:cNvCxnSpPr/>
          <p:nvPr/>
        </p:nvCxnSpPr>
        <p:spPr>
          <a:xfrm>
            <a:off x="3791321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接连接符 600">
            <a:extLst>
              <a:ext uri="{FF2B5EF4-FFF2-40B4-BE49-F238E27FC236}">
                <a16:creationId xmlns:a16="http://schemas.microsoft.com/office/drawing/2014/main" id="{E514E20F-88FB-42A2-AFB5-0557941285E2}"/>
              </a:ext>
            </a:extLst>
          </p:cNvPr>
          <p:cNvCxnSpPr/>
          <p:nvPr/>
        </p:nvCxnSpPr>
        <p:spPr>
          <a:xfrm>
            <a:off x="3114163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>
            <a:extLst>
              <a:ext uri="{FF2B5EF4-FFF2-40B4-BE49-F238E27FC236}">
                <a16:creationId xmlns:a16="http://schemas.microsoft.com/office/drawing/2014/main" id="{880F08DA-0C87-4D5A-A99A-BB270DE576FA}"/>
              </a:ext>
            </a:extLst>
          </p:cNvPr>
          <p:cNvCxnSpPr/>
          <p:nvPr/>
        </p:nvCxnSpPr>
        <p:spPr>
          <a:xfrm>
            <a:off x="4476333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>
            <a:extLst>
              <a:ext uri="{FF2B5EF4-FFF2-40B4-BE49-F238E27FC236}">
                <a16:creationId xmlns:a16="http://schemas.microsoft.com/office/drawing/2014/main" id="{40C4D4B7-A615-4492-9CB6-5A27BC0B9590}"/>
              </a:ext>
            </a:extLst>
          </p:cNvPr>
          <p:cNvCxnSpPr/>
          <p:nvPr/>
        </p:nvCxnSpPr>
        <p:spPr>
          <a:xfrm>
            <a:off x="4818846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>
            <a:extLst>
              <a:ext uri="{FF2B5EF4-FFF2-40B4-BE49-F238E27FC236}">
                <a16:creationId xmlns:a16="http://schemas.microsoft.com/office/drawing/2014/main" id="{1DFD1262-3120-4B90-B9CE-8E8064DC6C9E}"/>
              </a:ext>
            </a:extLst>
          </p:cNvPr>
          <p:cNvCxnSpPr/>
          <p:nvPr/>
        </p:nvCxnSpPr>
        <p:spPr>
          <a:xfrm>
            <a:off x="6196755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连接符 586">
            <a:extLst>
              <a:ext uri="{FF2B5EF4-FFF2-40B4-BE49-F238E27FC236}">
                <a16:creationId xmlns:a16="http://schemas.microsoft.com/office/drawing/2014/main" id="{58E9045A-DF1C-49C5-828B-3AE93B11B8A5}"/>
              </a:ext>
            </a:extLst>
          </p:cNvPr>
          <p:cNvCxnSpPr/>
          <p:nvPr/>
        </p:nvCxnSpPr>
        <p:spPr>
          <a:xfrm>
            <a:off x="5503875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>
            <a:extLst>
              <a:ext uri="{FF2B5EF4-FFF2-40B4-BE49-F238E27FC236}">
                <a16:creationId xmlns:a16="http://schemas.microsoft.com/office/drawing/2014/main" id="{53D2E2F9-41EF-4332-BA1C-EBB0FCE4E307}"/>
              </a:ext>
            </a:extLst>
          </p:cNvPr>
          <p:cNvCxnSpPr/>
          <p:nvPr/>
        </p:nvCxnSpPr>
        <p:spPr>
          <a:xfrm>
            <a:off x="5846388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>
            <a:extLst>
              <a:ext uri="{FF2B5EF4-FFF2-40B4-BE49-F238E27FC236}">
                <a16:creationId xmlns:a16="http://schemas.microsoft.com/office/drawing/2014/main" id="{B8B154F4-13CA-4226-A36D-022878D1E3D6}"/>
              </a:ext>
            </a:extLst>
          </p:cNvPr>
          <p:cNvCxnSpPr/>
          <p:nvPr/>
        </p:nvCxnSpPr>
        <p:spPr>
          <a:xfrm>
            <a:off x="5169230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>
            <a:extLst>
              <a:ext uri="{FF2B5EF4-FFF2-40B4-BE49-F238E27FC236}">
                <a16:creationId xmlns:a16="http://schemas.microsoft.com/office/drawing/2014/main" id="{0BEDD50A-7F65-46C3-A89D-70F36C8FD585}"/>
              </a:ext>
            </a:extLst>
          </p:cNvPr>
          <p:cNvCxnSpPr/>
          <p:nvPr/>
        </p:nvCxnSpPr>
        <p:spPr>
          <a:xfrm>
            <a:off x="6531400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>
            <a:extLst>
              <a:ext uri="{FF2B5EF4-FFF2-40B4-BE49-F238E27FC236}">
                <a16:creationId xmlns:a16="http://schemas.microsoft.com/office/drawing/2014/main" id="{8EB0B77C-91CF-4815-8261-C65D4947F6B4}"/>
              </a:ext>
            </a:extLst>
          </p:cNvPr>
          <p:cNvCxnSpPr/>
          <p:nvPr/>
        </p:nvCxnSpPr>
        <p:spPr>
          <a:xfrm>
            <a:off x="6873913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连接符 581">
            <a:extLst>
              <a:ext uri="{FF2B5EF4-FFF2-40B4-BE49-F238E27FC236}">
                <a16:creationId xmlns:a16="http://schemas.microsoft.com/office/drawing/2014/main" id="{8DBBF7C7-BAC8-4E85-AB7E-3D6FE43164B8}"/>
              </a:ext>
            </a:extLst>
          </p:cNvPr>
          <p:cNvCxnSpPr>
            <a:cxnSpLocks/>
          </p:cNvCxnSpPr>
          <p:nvPr/>
        </p:nvCxnSpPr>
        <p:spPr>
          <a:xfrm>
            <a:off x="8212529" y="-18854"/>
            <a:ext cx="0" cy="689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>
            <a:extLst>
              <a:ext uri="{FF2B5EF4-FFF2-40B4-BE49-F238E27FC236}">
                <a16:creationId xmlns:a16="http://schemas.microsoft.com/office/drawing/2014/main" id="{C9B274EC-BFA5-4CB4-B2BF-B9999023F85C}"/>
              </a:ext>
            </a:extLst>
          </p:cNvPr>
          <p:cNvCxnSpPr/>
          <p:nvPr/>
        </p:nvCxnSpPr>
        <p:spPr>
          <a:xfrm>
            <a:off x="7519648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>
            <a:extLst>
              <a:ext uri="{FF2B5EF4-FFF2-40B4-BE49-F238E27FC236}">
                <a16:creationId xmlns:a16="http://schemas.microsoft.com/office/drawing/2014/main" id="{2D3123EE-EF80-408B-9BE5-464B4BC58053}"/>
              </a:ext>
            </a:extLst>
          </p:cNvPr>
          <p:cNvCxnSpPr/>
          <p:nvPr/>
        </p:nvCxnSpPr>
        <p:spPr>
          <a:xfrm>
            <a:off x="7862161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连接符 584">
            <a:extLst>
              <a:ext uri="{FF2B5EF4-FFF2-40B4-BE49-F238E27FC236}">
                <a16:creationId xmlns:a16="http://schemas.microsoft.com/office/drawing/2014/main" id="{67540417-B2A9-4BA7-9D6D-8863C0E71CB0}"/>
              </a:ext>
            </a:extLst>
          </p:cNvPr>
          <p:cNvCxnSpPr/>
          <p:nvPr/>
        </p:nvCxnSpPr>
        <p:spPr>
          <a:xfrm>
            <a:off x="7185003" y="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>
            <a:extLst>
              <a:ext uri="{FF2B5EF4-FFF2-40B4-BE49-F238E27FC236}">
                <a16:creationId xmlns:a16="http://schemas.microsoft.com/office/drawing/2014/main" id="{C6C4CF0A-5EF4-4A65-9142-6C59D2331EAA}"/>
              </a:ext>
            </a:extLst>
          </p:cNvPr>
          <p:cNvCxnSpPr/>
          <p:nvPr/>
        </p:nvCxnSpPr>
        <p:spPr>
          <a:xfrm>
            <a:off x="8547173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接连接符 579">
            <a:extLst>
              <a:ext uri="{FF2B5EF4-FFF2-40B4-BE49-F238E27FC236}">
                <a16:creationId xmlns:a16="http://schemas.microsoft.com/office/drawing/2014/main" id="{A0F7D25D-BE9D-49D8-8124-FCC70A2726EE}"/>
              </a:ext>
            </a:extLst>
          </p:cNvPr>
          <p:cNvCxnSpPr>
            <a:endCxn id="568" idx="2"/>
          </p:cNvCxnSpPr>
          <p:nvPr/>
        </p:nvCxnSpPr>
        <p:spPr>
          <a:xfrm>
            <a:off x="8889686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4B2392E-1C96-4F57-9E66-D384302CBB70}"/>
              </a:ext>
            </a:extLst>
          </p:cNvPr>
          <p:cNvSpPr/>
          <p:nvPr/>
        </p:nvSpPr>
        <p:spPr>
          <a:xfrm>
            <a:off x="264165" y="38020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91DEC4-60A8-48EA-AEBF-972A7563A62A}"/>
              </a:ext>
            </a:extLst>
          </p:cNvPr>
          <p:cNvSpPr/>
          <p:nvPr/>
        </p:nvSpPr>
        <p:spPr>
          <a:xfrm>
            <a:off x="296651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0B613F-F8D8-484E-9B9B-33DC221304E4}"/>
              </a:ext>
            </a:extLst>
          </p:cNvPr>
          <p:cNvSpPr/>
          <p:nvPr/>
        </p:nvSpPr>
        <p:spPr>
          <a:xfrm>
            <a:off x="330588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7370AE-450B-4942-9C3A-8D2FECC28493}"/>
              </a:ext>
            </a:extLst>
          </p:cNvPr>
          <p:cNvSpPr/>
          <p:nvPr/>
        </p:nvSpPr>
        <p:spPr>
          <a:xfrm>
            <a:off x="364524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F65C20-8D99-4764-AED1-5A1DB6A202CD}"/>
              </a:ext>
            </a:extLst>
          </p:cNvPr>
          <p:cNvSpPr/>
          <p:nvPr/>
        </p:nvSpPr>
        <p:spPr>
          <a:xfrm>
            <a:off x="398461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5EF0FE-3CD5-4B4C-BB3B-EA73943F52EF}"/>
              </a:ext>
            </a:extLst>
          </p:cNvPr>
          <p:cNvSpPr/>
          <p:nvPr/>
        </p:nvSpPr>
        <p:spPr>
          <a:xfrm>
            <a:off x="432397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AF3699-3D45-4904-B5BD-CB58668AE3D1}"/>
              </a:ext>
            </a:extLst>
          </p:cNvPr>
          <p:cNvSpPr/>
          <p:nvPr/>
        </p:nvSpPr>
        <p:spPr>
          <a:xfrm>
            <a:off x="466334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67E8B2-7CE0-4639-88BA-F30A7D494929}"/>
              </a:ext>
            </a:extLst>
          </p:cNvPr>
          <p:cNvSpPr/>
          <p:nvPr/>
        </p:nvSpPr>
        <p:spPr>
          <a:xfrm>
            <a:off x="500270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FD4BE3-FC85-4DC5-B18B-8A660B30A011}"/>
              </a:ext>
            </a:extLst>
          </p:cNvPr>
          <p:cNvSpPr/>
          <p:nvPr/>
        </p:nvSpPr>
        <p:spPr>
          <a:xfrm>
            <a:off x="534207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B7B685-CF4B-47A6-951C-FB380D24C1C5}"/>
              </a:ext>
            </a:extLst>
          </p:cNvPr>
          <p:cNvSpPr/>
          <p:nvPr/>
        </p:nvSpPr>
        <p:spPr>
          <a:xfrm>
            <a:off x="568143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D30BB-7508-4C21-B1CC-F1910D62D603}"/>
              </a:ext>
            </a:extLst>
          </p:cNvPr>
          <p:cNvSpPr/>
          <p:nvPr/>
        </p:nvSpPr>
        <p:spPr>
          <a:xfrm>
            <a:off x="602080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65AD07-8174-435A-B498-57BDFD753DA4}"/>
              </a:ext>
            </a:extLst>
          </p:cNvPr>
          <p:cNvSpPr/>
          <p:nvPr/>
        </p:nvSpPr>
        <p:spPr>
          <a:xfrm>
            <a:off x="636016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7CAF71-8E92-4CE3-9792-059F2A62C2B2}"/>
              </a:ext>
            </a:extLst>
          </p:cNvPr>
          <p:cNvSpPr/>
          <p:nvPr/>
        </p:nvSpPr>
        <p:spPr>
          <a:xfrm>
            <a:off x="669953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633A40-3A1C-47DD-916B-38BAEA29B504}"/>
              </a:ext>
            </a:extLst>
          </p:cNvPr>
          <p:cNvSpPr/>
          <p:nvPr/>
        </p:nvSpPr>
        <p:spPr>
          <a:xfrm>
            <a:off x="702318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34D5BF-F07C-4DC9-8B72-307F7FD0F506}"/>
              </a:ext>
            </a:extLst>
          </p:cNvPr>
          <p:cNvSpPr/>
          <p:nvPr/>
        </p:nvSpPr>
        <p:spPr>
          <a:xfrm>
            <a:off x="736254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598F23-D9F9-42E9-ADBD-8CED81FEABF6}"/>
              </a:ext>
            </a:extLst>
          </p:cNvPr>
          <p:cNvSpPr/>
          <p:nvPr/>
        </p:nvSpPr>
        <p:spPr>
          <a:xfrm>
            <a:off x="770191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F44054-D434-492F-8BB1-7B714DC1D043}"/>
              </a:ext>
            </a:extLst>
          </p:cNvPr>
          <p:cNvSpPr/>
          <p:nvPr/>
        </p:nvSpPr>
        <p:spPr>
          <a:xfrm>
            <a:off x="804127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A59053-9C79-4778-82DF-8A850B32C9D5}"/>
              </a:ext>
            </a:extLst>
          </p:cNvPr>
          <p:cNvSpPr/>
          <p:nvPr/>
        </p:nvSpPr>
        <p:spPr>
          <a:xfrm>
            <a:off x="838064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71A88F-3A36-461F-96A1-8FA5EB8BCC81}"/>
              </a:ext>
            </a:extLst>
          </p:cNvPr>
          <p:cNvSpPr/>
          <p:nvPr/>
        </p:nvSpPr>
        <p:spPr>
          <a:xfrm>
            <a:off x="872000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80C65A4-EBEB-4352-A054-D35CCCE081C7}"/>
              </a:ext>
            </a:extLst>
          </p:cNvPr>
          <p:cNvSpPr/>
          <p:nvPr/>
        </p:nvSpPr>
        <p:spPr>
          <a:xfrm>
            <a:off x="26416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83579C-7737-499C-A023-8B0429A30D97}"/>
              </a:ext>
            </a:extLst>
          </p:cNvPr>
          <p:cNvSpPr/>
          <p:nvPr/>
        </p:nvSpPr>
        <p:spPr>
          <a:xfrm>
            <a:off x="60353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4CC0D-893E-4E0B-8E44-4D99E38102E1}"/>
              </a:ext>
            </a:extLst>
          </p:cNvPr>
          <p:cNvSpPr/>
          <p:nvPr/>
        </p:nvSpPr>
        <p:spPr>
          <a:xfrm>
            <a:off x="94289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A366F4-CC40-49C2-BF17-0EAA48980271}"/>
              </a:ext>
            </a:extLst>
          </p:cNvPr>
          <p:cNvSpPr/>
          <p:nvPr/>
        </p:nvSpPr>
        <p:spPr>
          <a:xfrm>
            <a:off x="128226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DF6758-DC57-408D-8562-54516021D807}"/>
              </a:ext>
            </a:extLst>
          </p:cNvPr>
          <p:cNvSpPr/>
          <p:nvPr/>
        </p:nvSpPr>
        <p:spPr>
          <a:xfrm>
            <a:off x="162162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11B0D37-8FFB-4E93-9784-E850161C763B}"/>
              </a:ext>
            </a:extLst>
          </p:cNvPr>
          <p:cNvSpPr/>
          <p:nvPr/>
        </p:nvSpPr>
        <p:spPr>
          <a:xfrm>
            <a:off x="196099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2306914-29EB-4F32-AE83-B446994BBFFD}"/>
              </a:ext>
            </a:extLst>
          </p:cNvPr>
          <p:cNvSpPr/>
          <p:nvPr/>
        </p:nvSpPr>
        <p:spPr>
          <a:xfrm>
            <a:off x="2303498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20ACC9-76F4-4F38-A16A-4FEB701C8349}"/>
              </a:ext>
            </a:extLst>
          </p:cNvPr>
          <p:cNvSpPr/>
          <p:nvPr/>
        </p:nvSpPr>
        <p:spPr>
          <a:xfrm>
            <a:off x="263972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2304B5B-8589-4F64-B57D-5F480D76D69D}"/>
              </a:ext>
            </a:extLst>
          </p:cNvPr>
          <p:cNvSpPr/>
          <p:nvPr/>
        </p:nvSpPr>
        <p:spPr>
          <a:xfrm>
            <a:off x="264165" y="843690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F5D4FF-0547-4E1F-BFC9-B67CC82CC8C0}"/>
              </a:ext>
            </a:extLst>
          </p:cNvPr>
          <p:cNvSpPr/>
          <p:nvPr/>
        </p:nvSpPr>
        <p:spPr>
          <a:xfrm>
            <a:off x="296651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67F53-0B87-4F9A-A062-F8230FA18959}"/>
              </a:ext>
            </a:extLst>
          </p:cNvPr>
          <p:cNvSpPr/>
          <p:nvPr/>
        </p:nvSpPr>
        <p:spPr>
          <a:xfrm>
            <a:off x="330588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9FFA66-2351-4CDC-81D5-75F7AD942261}"/>
              </a:ext>
            </a:extLst>
          </p:cNvPr>
          <p:cNvSpPr/>
          <p:nvPr/>
        </p:nvSpPr>
        <p:spPr>
          <a:xfrm>
            <a:off x="364524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EEC7EB-D146-4BBF-B19C-696E984F17B7}"/>
              </a:ext>
            </a:extLst>
          </p:cNvPr>
          <p:cNvSpPr/>
          <p:nvPr/>
        </p:nvSpPr>
        <p:spPr>
          <a:xfrm>
            <a:off x="398461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24BCE1-53AC-41C6-974D-508015966935}"/>
              </a:ext>
            </a:extLst>
          </p:cNvPr>
          <p:cNvSpPr/>
          <p:nvPr/>
        </p:nvSpPr>
        <p:spPr>
          <a:xfrm>
            <a:off x="432397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66EC0EF-2FB4-482E-A497-5ADDF75ED01D}"/>
              </a:ext>
            </a:extLst>
          </p:cNvPr>
          <p:cNvSpPr/>
          <p:nvPr/>
        </p:nvSpPr>
        <p:spPr>
          <a:xfrm>
            <a:off x="466334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5E96AF-2666-4124-B340-7E8275AD6DF7}"/>
              </a:ext>
            </a:extLst>
          </p:cNvPr>
          <p:cNvSpPr/>
          <p:nvPr/>
        </p:nvSpPr>
        <p:spPr>
          <a:xfrm>
            <a:off x="500270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5F1EBA-EE07-471C-936D-2E3B1EF1ABBD}"/>
              </a:ext>
            </a:extLst>
          </p:cNvPr>
          <p:cNvSpPr/>
          <p:nvPr/>
        </p:nvSpPr>
        <p:spPr>
          <a:xfrm>
            <a:off x="534207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40F4AE-4E83-4B3B-8C0E-77B7C487EB38}"/>
              </a:ext>
            </a:extLst>
          </p:cNvPr>
          <p:cNvSpPr/>
          <p:nvPr/>
        </p:nvSpPr>
        <p:spPr>
          <a:xfrm>
            <a:off x="568143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1617C3-7481-45F5-A44B-62191862F0F4}"/>
              </a:ext>
            </a:extLst>
          </p:cNvPr>
          <p:cNvSpPr/>
          <p:nvPr/>
        </p:nvSpPr>
        <p:spPr>
          <a:xfrm>
            <a:off x="602080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690B75-D858-496D-9EDB-825B0953D954}"/>
              </a:ext>
            </a:extLst>
          </p:cNvPr>
          <p:cNvSpPr/>
          <p:nvPr/>
        </p:nvSpPr>
        <p:spPr>
          <a:xfrm>
            <a:off x="636016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B8F7389-84A4-46B2-A29B-226323A9DA6D}"/>
              </a:ext>
            </a:extLst>
          </p:cNvPr>
          <p:cNvSpPr/>
          <p:nvPr/>
        </p:nvSpPr>
        <p:spPr>
          <a:xfrm>
            <a:off x="669953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217A65E-D6B1-4D0D-A69A-D757ED2E4FD1}"/>
              </a:ext>
            </a:extLst>
          </p:cNvPr>
          <p:cNvSpPr/>
          <p:nvPr/>
        </p:nvSpPr>
        <p:spPr>
          <a:xfrm>
            <a:off x="702318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AE5C40-13C9-4EE8-BFFF-13114799DB05}"/>
              </a:ext>
            </a:extLst>
          </p:cNvPr>
          <p:cNvSpPr/>
          <p:nvPr/>
        </p:nvSpPr>
        <p:spPr>
          <a:xfrm>
            <a:off x="736254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76819B-5B1E-493A-A002-1E8D793D228F}"/>
              </a:ext>
            </a:extLst>
          </p:cNvPr>
          <p:cNvSpPr/>
          <p:nvPr/>
        </p:nvSpPr>
        <p:spPr>
          <a:xfrm>
            <a:off x="770191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BB0484-93B3-4079-BA57-097A5EF0F624}"/>
              </a:ext>
            </a:extLst>
          </p:cNvPr>
          <p:cNvSpPr/>
          <p:nvPr/>
        </p:nvSpPr>
        <p:spPr>
          <a:xfrm>
            <a:off x="804127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1546F6-A5C7-4560-A4CA-01EC47BA63A4}"/>
              </a:ext>
            </a:extLst>
          </p:cNvPr>
          <p:cNvSpPr/>
          <p:nvPr/>
        </p:nvSpPr>
        <p:spPr>
          <a:xfrm>
            <a:off x="838064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7A7BE5-86BF-42DA-B12E-CB11ACCD575E}"/>
              </a:ext>
            </a:extLst>
          </p:cNvPr>
          <p:cNvSpPr/>
          <p:nvPr/>
        </p:nvSpPr>
        <p:spPr>
          <a:xfrm>
            <a:off x="872000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FD94A3-6466-4645-97B0-2B2A293F02F7}"/>
              </a:ext>
            </a:extLst>
          </p:cNvPr>
          <p:cNvSpPr/>
          <p:nvPr/>
        </p:nvSpPr>
        <p:spPr>
          <a:xfrm>
            <a:off x="26416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61E344-208C-4907-80A1-01260BA88826}"/>
              </a:ext>
            </a:extLst>
          </p:cNvPr>
          <p:cNvSpPr/>
          <p:nvPr/>
        </p:nvSpPr>
        <p:spPr>
          <a:xfrm>
            <a:off x="60353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2A74EC-1A16-461C-9C8F-1702C18AC239}"/>
              </a:ext>
            </a:extLst>
          </p:cNvPr>
          <p:cNvSpPr/>
          <p:nvPr/>
        </p:nvSpPr>
        <p:spPr>
          <a:xfrm>
            <a:off x="94289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EFDB8B3-2066-4CB1-8795-58C2521BAE7D}"/>
              </a:ext>
            </a:extLst>
          </p:cNvPr>
          <p:cNvSpPr/>
          <p:nvPr/>
        </p:nvSpPr>
        <p:spPr>
          <a:xfrm>
            <a:off x="128226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6FE635-A59F-4E35-8574-8294C3053A3D}"/>
              </a:ext>
            </a:extLst>
          </p:cNvPr>
          <p:cNvSpPr/>
          <p:nvPr/>
        </p:nvSpPr>
        <p:spPr>
          <a:xfrm>
            <a:off x="162162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818C787-1D47-41C3-9115-FBBCA74D85DE}"/>
              </a:ext>
            </a:extLst>
          </p:cNvPr>
          <p:cNvSpPr/>
          <p:nvPr/>
        </p:nvSpPr>
        <p:spPr>
          <a:xfrm>
            <a:off x="196099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3A1D3CE-BE68-444C-B69D-ADA35FC9D1AD}"/>
              </a:ext>
            </a:extLst>
          </p:cNvPr>
          <p:cNvSpPr/>
          <p:nvPr/>
        </p:nvSpPr>
        <p:spPr>
          <a:xfrm>
            <a:off x="230035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72EA67E-FBE4-4BBC-96FF-2B405F0DFE9F}"/>
              </a:ext>
            </a:extLst>
          </p:cNvPr>
          <p:cNvSpPr/>
          <p:nvPr/>
        </p:nvSpPr>
        <p:spPr>
          <a:xfrm>
            <a:off x="263972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E443040-F763-4236-98E6-C7B35666EA4C}"/>
              </a:ext>
            </a:extLst>
          </p:cNvPr>
          <p:cNvSpPr/>
          <p:nvPr/>
        </p:nvSpPr>
        <p:spPr>
          <a:xfrm>
            <a:off x="264160" y="130717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9D3518-0975-46A2-92E5-D07C26797705}"/>
              </a:ext>
            </a:extLst>
          </p:cNvPr>
          <p:cNvSpPr/>
          <p:nvPr/>
        </p:nvSpPr>
        <p:spPr>
          <a:xfrm>
            <a:off x="296651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8F13D66-B92D-4936-BED2-88811D22A2AF}"/>
              </a:ext>
            </a:extLst>
          </p:cNvPr>
          <p:cNvSpPr/>
          <p:nvPr/>
        </p:nvSpPr>
        <p:spPr>
          <a:xfrm>
            <a:off x="330587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E8F76EF-BA82-4B6A-982D-27B3DA06C120}"/>
              </a:ext>
            </a:extLst>
          </p:cNvPr>
          <p:cNvSpPr/>
          <p:nvPr/>
        </p:nvSpPr>
        <p:spPr>
          <a:xfrm>
            <a:off x="364524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640C07-E724-4068-ABDB-C73E67D7E93D}"/>
              </a:ext>
            </a:extLst>
          </p:cNvPr>
          <p:cNvSpPr/>
          <p:nvPr/>
        </p:nvSpPr>
        <p:spPr>
          <a:xfrm>
            <a:off x="398460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592A358-3F80-4593-9B6F-946557497AA0}"/>
              </a:ext>
            </a:extLst>
          </p:cNvPr>
          <p:cNvSpPr/>
          <p:nvPr/>
        </p:nvSpPr>
        <p:spPr>
          <a:xfrm>
            <a:off x="432397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B1556B-553D-4737-A7AE-742E3B5534A6}"/>
              </a:ext>
            </a:extLst>
          </p:cNvPr>
          <p:cNvSpPr/>
          <p:nvPr/>
        </p:nvSpPr>
        <p:spPr>
          <a:xfrm>
            <a:off x="466333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60556ED-6A6C-4AA3-B412-15859719A116}"/>
              </a:ext>
            </a:extLst>
          </p:cNvPr>
          <p:cNvSpPr/>
          <p:nvPr/>
        </p:nvSpPr>
        <p:spPr>
          <a:xfrm>
            <a:off x="500270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DBACC8-6499-4E50-9DB2-385C4FA57E11}"/>
              </a:ext>
            </a:extLst>
          </p:cNvPr>
          <p:cNvSpPr/>
          <p:nvPr/>
        </p:nvSpPr>
        <p:spPr>
          <a:xfrm>
            <a:off x="534206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2B9D539-944E-4A48-BA37-CDDE34C6421F}"/>
              </a:ext>
            </a:extLst>
          </p:cNvPr>
          <p:cNvSpPr/>
          <p:nvPr/>
        </p:nvSpPr>
        <p:spPr>
          <a:xfrm>
            <a:off x="568143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2AA07E3-1C47-4B33-8B20-A21587911DAC}"/>
              </a:ext>
            </a:extLst>
          </p:cNvPr>
          <p:cNvSpPr/>
          <p:nvPr/>
        </p:nvSpPr>
        <p:spPr>
          <a:xfrm>
            <a:off x="602079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05BFCEA-1D2D-41E1-B2F0-524E6EDE2B4A}"/>
              </a:ext>
            </a:extLst>
          </p:cNvPr>
          <p:cNvSpPr/>
          <p:nvPr/>
        </p:nvSpPr>
        <p:spPr>
          <a:xfrm>
            <a:off x="636016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F91112-7EEA-40E0-8BC6-A15C9344D6D1}"/>
              </a:ext>
            </a:extLst>
          </p:cNvPr>
          <p:cNvSpPr/>
          <p:nvPr/>
        </p:nvSpPr>
        <p:spPr>
          <a:xfrm>
            <a:off x="669952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021684-380C-42BD-940C-04FBCB9F21CF}"/>
              </a:ext>
            </a:extLst>
          </p:cNvPr>
          <p:cNvSpPr/>
          <p:nvPr/>
        </p:nvSpPr>
        <p:spPr>
          <a:xfrm>
            <a:off x="702317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1DF608E-DB71-4317-B8C9-CA844439DDF8}"/>
              </a:ext>
            </a:extLst>
          </p:cNvPr>
          <p:cNvSpPr/>
          <p:nvPr/>
        </p:nvSpPr>
        <p:spPr>
          <a:xfrm>
            <a:off x="736254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E3D94B0-8E26-4B34-B54B-8B0851676F15}"/>
              </a:ext>
            </a:extLst>
          </p:cNvPr>
          <p:cNvSpPr/>
          <p:nvPr/>
        </p:nvSpPr>
        <p:spPr>
          <a:xfrm>
            <a:off x="770190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47547F5-954A-41FD-ACB2-C44480D35536}"/>
              </a:ext>
            </a:extLst>
          </p:cNvPr>
          <p:cNvSpPr/>
          <p:nvPr/>
        </p:nvSpPr>
        <p:spPr>
          <a:xfrm>
            <a:off x="804127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5CFCB2-C3F7-4C90-B831-28B9DE11230D}"/>
              </a:ext>
            </a:extLst>
          </p:cNvPr>
          <p:cNvSpPr/>
          <p:nvPr/>
        </p:nvSpPr>
        <p:spPr>
          <a:xfrm>
            <a:off x="838063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1D41DE0-E140-4501-AE5D-2B3CE39324C9}"/>
              </a:ext>
            </a:extLst>
          </p:cNvPr>
          <p:cNvSpPr/>
          <p:nvPr/>
        </p:nvSpPr>
        <p:spPr>
          <a:xfrm>
            <a:off x="872000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6282154-711B-4167-B570-BB9703E3DF10}"/>
              </a:ext>
            </a:extLst>
          </p:cNvPr>
          <p:cNvSpPr/>
          <p:nvPr/>
        </p:nvSpPr>
        <p:spPr>
          <a:xfrm>
            <a:off x="26416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0C69F73-421A-4427-A56C-35A058F690C3}"/>
              </a:ext>
            </a:extLst>
          </p:cNvPr>
          <p:cNvSpPr/>
          <p:nvPr/>
        </p:nvSpPr>
        <p:spPr>
          <a:xfrm>
            <a:off x="60352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7C8A9B3-4D75-4367-ABA3-98268D1DB876}"/>
              </a:ext>
            </a:extLst>
          </p:cNvPr>
          <p:cNvSpPr/>
          <p:nvPr/>
        </p:nvSpPr>
        <p:spPr>
          <a:xfrm>
            <a:off x="94289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C4CB31D-C394-4E09-83EB-5B96E755CD32}"/>
              </a:ext>
            </a:extLst>
          </p:cNvPr>
          <p:cNvSpPr/>
          <p:nvPr/>
        </p:nvSpPr>
        <p:spPr>
          <a:xfrm>
            <a:off x="128225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1CC31AB-C537-4C34-B34E-3CCAD4CB193A}"/>
              </a:ext>
            </a:extLst>
          </p:cNvPr>
          <p:cNvSpPr/>
          <p:nvPr/>
        </p:nvSpPr>
        <p:spPr>
          <a:xfrm>
            <a:off x="162162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2DB09B4-2BCF-4CB4-BA08-2B8365932DC3}"/>
              </a:ext>
            </a:extLst>
          </p:cNvPr>
          <p:cNvSpPr/>
          <p:nvPr/>
        </p:nvSpPr>
        <p:spPr>
          <a:xfrm>
            <a:off x="196098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FAA300A-375B-46B4-9B68-17522BFADC56}"/>
              </a:ext>
            </a:extLst>
          </p:cNvPr>
          <p:cNvSpPr/>
          <p:nvPr/>
        </p:nvSpPr>
        <p:spPr>
          <a:xfrm>
            <a:off x="230035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5A3BFD1-CBD1-439E-8D2C-3A27FC32D44B}"/>
              </a:ext>
            </a:extLst>
          </p:cNvPr>
          <p:cNvSpPr/>
          <p:nvPr/>
        </p:nvSpPr>
        <p:spPr>
          <a:xfrm>
            <a:off x="263971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245201-DF47-4F52-ADEC-1B8C25C3EBE8}"/>
              </a:ext>
            </a:extLst>
          </p:cNvPr>
          <p:cNvSpPr/>
          <p:nvPr/>
        </p:nvSpPr>
        <p:spPr>
          <a:xfrm>
            <a:off x="264160" y="1771444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2C0458-3175-45F4-B683-84BEA2F69474}"/>
              </a:ext>
            </a:extLst>
          </p:cNvPr>
          <p:cNvSpPr/>
          <p:nvPr/>
        </p:nvSpPr>
        <p:spPr>
          <a:xfrm>
            <a:off x="296651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6C6620E-789A-44E1-B88F-70C1140EFF3C}"/>
              </a:ext>
            </a:extLst>
          </p:cNvPr>
          <p:cNvSpPr/>
          <p:nvPr/>
        </p:nvSpPr>
        <p:spPr>
          <a:xfrm>
            <a:off x="330587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C30444-F806-4F46-A75C-2E957E999286}"/>
              </a:ext>
            </a:extLst>
          </p:cNvPr>
          <p:cNvSpPr/>
          <p:nvPr/>
        </p:nvSpPr>
        <p:spPr>
          <a:xfrm>
            <a:off x="364524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1F5507-B700-4153-A023-000500F1F702}"/>
              </a:ext>
            </a:extLst>
          </p:cNvPr>
          <p:cNvSpPr/>
          <p:nvPr/>
        </p:nvSpPr>
        <p:spPr>
          <a:xfrm>
            <a:off x="398460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31292A8-67CF-4CD6-B850-CE14A244F13D}"/>
              </a:ext>
            </a:extLst>
          </p:cNvPr>
          <p:cNvSpPr/>
          <p:nvPr/>
        </p:nvSpPr>
        <p:spPr>
          <a:xfrm>
            <a:off x="432397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498011F-67C3-42A3-8A3B-7AEA9A22072A}"/>
              </a:ext>
            </a:extLst>
          </p:cNvPr>
          <p:cNvSpPr/>
          <p:nvPr/>
        </p:nvSpPr>
        <p:spPr>
          <a:xfrm>
            <a:off x="466333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18905DC-8EE0-449A-812B-311183A0D967}"/>
              </a:ext>
            </a:extLst>
          </p:cNvPr>
          <p:cNvSpPr/>
          <p:nvPr/>
        </p:nvSpPr>
        <p:spPr>
          <a:xfrm>
            <a:off x="500270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7E5CB82-64A7-48A6-A388-028FB0634B6C}"/>
              </a:ext>
            </a:extLst>
          </p:cNvPr>
          <p:cNvSpPr/>
          <p:nvPr/>
        </p:nvSpPr>
        <p:spPr>
          <a:xfrm>
            <a:off x="534206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4DA2B2-BA6F-4B16-B6BA-C7E9F67BA314}"/>
              </a:ext>
            </a:extLst>
          </p:cNvPr>
          <p:cNvSpPr/>
          <p:nvPr/>
        </p:nvSpPr>
        <p:spPr>
          <a:xfrm>
            <a:off x="568143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EE92B82-C766-4C81-BA62-28AEB8D09EF4}"/>
              </a:ext>
            </a:extLst>
          </p:cNvPr>
          <p:cNvSpPr/>
          <p:nvPr/>
        </p:nvSpPr>
        <p:spPr>
          <a:xfrm>
            <a:off x="602079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38E0C29-C349-478F-B08F-3DEF0642E898}"/>
              </a:ext>
            </a:extLst>
          </p:cNvPr>
          <p:cNvSpPr/>
          <p:nvPr/>
        </p:nvSpPr>
        <p:spPr>
          <a:xfrm>
            <a:off x="636016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4E26AC-ABAD-43E7-B391-BF2AA4A8714B}"/>
              </a:ext>
            </a:extLst>
          </p:cNvPr>
          <p:cNvSpPr/>
          <p:nvPr/>
        </p:nvSpPr>
        <p:spPr>
          <a:xfrm>
            <a:off x="669952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F5364C8-ABBF-4843-AE80-F4859EDF7180}"/>
              </a:ext>
            </a:extLst>
          </p:cNvPr>
          <p:cNvSpPr/>
          <p:nvPr/>
        </p:nvSpPr>
        <p:spPr>
          <a:xfrm>
            <a:off x="702317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86CF53C-E24D-462E-8810-6A81DBF73A29}"/>
              </a:ext>
            </a:extLst>
          </p:cNvPr>
          <p:cNvSpPr/>
          <p:nvPr/>
        </p:nvSpPr>
        <p:spPr>
          <a:xfrm>
            <a:off x="736254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A29F83F-ACBE-41E7-AE01-3584344766E0}"/>
              </a:ext>
            </a:extLst>
          </p:cNvPr>
          <p:cNvSpPr/>
          <p:nvPr/>
        </p:nvSpPr>
        <p:spPr>
          <a:xfrm>
            <a:off x="770190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7636262-CDF0-419C-ACA7-B86D06AF1B8C}"/>
              </a:ext>
            </a:extLst>
          </p:cNvPr>
          <p:cNvSpPr/>
          <p:nvPr/>
        </p:nvSpPr>
        <p:spPr>
          <a:xfrm>
            <a:off x="804127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9238480-F2A9-4B75-ADCE-810F18FEFF79}"/>
              </a:ext>
            </a:extLst>
          </p:cNvPr>
          <p:cNvSpPr/>
          <p:nvPr/>
        </p:nvSpPr>
        <p:spPr>
          <a:xfrm>
            <a:off x="838063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BA4F77D-EF13-42E1-ADC6-C04A4CFEBF8F}"/>
              </a:ext>
            </a:extLst>
          </p:cNvPr>
          <p:cNvSpPr/>
          <p:nvPr/>
        </p:nvSpPr>
        <p:spPr>
          <a:xfrm>
            <a:off x="872000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5EF3EF2-A83C-4874-BF2D-43DC053ADAEE}"/>
              </a:ext>
            </a:extLst>
          </p:cNvPr>
          <p:cNvSpPr/>
          <p:nvPr/>
        </p:nvSpPr>
        <p:spPr>
          <a:xfrm>
            <a:off x="26416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3DC2B8D-2909-4C6C-BB74-2C733B5B743D}"/>
              </a:ext>
            </a:extLst>
          </p:cNvPr>
          <p:cNvSpPr/>
          <p:nvPr/>
        </p:nvSpPr>
        <p:spPr>
          <a:xfrm>
            <a:off x="60352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EDEDC8D-70E5-4C1D-8D91-2168014D1FC0}"/>
              </a:ext>
            </a:extLst>
          </p:cNvPr>
          <p:cNvSpPr/>
          <p:nvPr/>
        </p:nvSpPr>
        <p:spPr>
          <a:xfrm>
            <a:off x="94289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84883CB-2E22-4CF8-979A-2EEBEA48E8CD}"/>
              </a:ext>
            </a:extLst>
          </p:cNvPr>
          <p:cNvSpPr/>
          <p:nvPr/>
        </p:nvSpPr>
        <p:spPr>
          <a:xfrm>
            <a:off x="128225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5C07F31-A2A5-4D3F-9D11-34E00A3CC6DE}"/>
              </a:ext>
            </a:extLst>
          </p:cNvPr>
          <p:cNvSpPr/>
          <p:nvPr/>
        </p:nvSpPr>
        <p:spPr>
          <a:xfrm>
            <a:off x="162162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0BA48F3-2CCF-44B3-A154-A709227FC5FD}"/>
              </a:ext>
            </a:extLst>
          </p:cNvPr>
          <p:cNvSpPr/>
          <p:nvPr/>
        </p:nvSpPr>
        <p:spPr>
          <a:xfrm>
            <a:off x="196098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496B63-B5D7-47A6-89D2-380E46E43B07}"/>
              </a:ext>
            </a:extLst>
          </p:cNvPr>
          <p:cNvSpPr/>
          <p:nvPr/>
        </p:nvSpPr>
        <p:spPr>
          <a:xfrm>
            <a:off x="230035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14ADB8D-5D00-43A2-926F-8290BC31D8AA}"/>
              </a:ext>
            </a:extLst>
          </p:cNvPr>
          <p:cNvSpPr/>
          <p:nvPr/>
        </p:nvSpPr>
        <p:spPr>
          <a:xfrm>
            <a:off x="263971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A2564-E77F-4AA2-89C8-7E06616FF72C}"/>
              </a:ext>
            </a:extLst>
          </p:cNvPr>
          <p:cNvSpPr/>
          <p:nvPr/>
        </p:nvSpPr>
        <p:spPr>
          <a:xfrm>
            <a:off x="264160" y="227224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D7B111-479A-47EA-A7D9-BBAACF4EFD2F}"/>
              </a:ext>
            </a:extLst>
          </p:cNvPr>
          <p:cNvSpPr/>
          <p:nvPr/>
        </p:nvSpPr>
        <p:spPr>
          <a:xfrm>
            <a:off x="296651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223D25B-17DC-4056-B36B-0C9B849CEADA}"/>
              </a:ext>
            </a:extLst>
          </p:cNvPr>
          <p:cNvSpPr/>
          <p:nvPr/>
        </p:nvSpPr>
        <p:spPr>
          <a:xfrm>
            <a:off x="330587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FC7DD4A-8CA9-44B0-A6CB-4D93FA62975F}"/>
              </a:ext>
            </a:extLst>
          </p:cNvPr>
          <p:cNvSpPr/>
          <p:nvPr/>
        </p:nvSpPr>
        <p:spPr>
          <a:xfrm>
            <a:off x="364524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DE52835-10D3-48B4-8115-B3FE7D9C91E1}"/>
              </a:ext>
            </a:extLst>
          </p:cNvPr>
          <p:cNvSpPr/>
          <p:nvPr/>
        </p:nvSpPr>
        <p:spPr>
          <a:xfrm>
            <a:off x="398460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EF0499D-8120-4B4B-A26F-D4B06C416020}"/>
              </a:ext>
            </a:extLst>
          </p:cNvPr>
          <p:cNvSpPr/>
          <p:nvPr/>
        </p:nvSpPr>
        <p:spPr>
          <a:xfrm>
            <a:off x="432397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D43E48D-03D8-4436-A26B-2AC0FC99609A}"/>
              </a:ext>
            </a:extLst>
          </p:cNvPr>
          <p:cNvSpPr/>
          <p:nvPr/>
        </p:nvSpPr>
        <p:spPr>
          <a:xfrm>
            <a:off x="466333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27FD45D-A682-4C16-BE8B-57B26C486379}"/>
              </a:ext>
            </a:extLst>
          </p:cNvPr>
          <p:cNvSpPr/>
          <p:nvPr/>
        </p:nvSpPr>
        <p:spPr>
          <a:xfrm>
            <a:off x="500270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F6B7FCF-E842-475F-A777-1B8A371BBD0E}"/>
              </a:ext>
            </a:extLst>
          </p:cNvPr>
          <p:cNvSpPr/>
          <p:nvPr/>
        </p:nvSpPr>
        <p:spPr>
          <a:xfrm>
            <a:off x="534206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209BE58-E881-4776-A439-BA4DA3AA13D3}"/>
              </a:ext>
            </a:extLst>
          </p:cNvPr>
          <p:cNvSpPr/>
          <p:nvPr/>
        </p:nvSpPr>
        <p:spPr>
          <a:xfrm>
            <a:off x="568143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EF3527C-5B8E-49FC-8F83-C6F29215719A}"/>
              </a:ext>
            </a:extLst>
          </p:cNvPr>
          <p:cNvSpPr/>
          <p:nvPr/>
        </p:nvSpPr>
        <p:spPr>
          <a:xfrm>
            <a:off x="602079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EDB0BDE-AB5F-4270-94FF-B7889C3AD639}"/>
              </a:ext>
            </a:extLst>
          </p:cNvPr>
          <p:cNvSpPr/>
          <p:nvPr/>
        </p:nvSpPr>
        <p:spPr>
          <a:xfrm>
            <a:off x="636016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00FA65B-EFD9-49B0-B8D8-BE6213F7449D}"/>
              </a:ext>
            </a:extLst>
          </p:cNvPr>
          <p:cNvSpPr/>
          <p:nvPr/>
        </p:nvSpPr>
        <p:spPr>
          <a:xfrm>
            <a:off x="669952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569F62D-1E6A-4581-B6B5-8CBAD0BE30DB}"/>
              </a:ext>
            </a:extLst>
          </p:cNvPr>
          <p:cNvSpPr/>
          <p:nvPr/>
        </p:nvSpPr>
        <p:spPr>
          <a:xfrm>
            <a:off x="702317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86DEBED-308B-4354-99FA-DCF3BDBEA17E}"/>
              </a:ext>
            </a:extLst>
          </p:cNvPr>
          <p:cNvSpPr/>
          <p:nvPr/>
        </p:nvSpPr>
        <p:spPr>
          <a:xfrm>
            <a:off x="736254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5225D48-F0E0-455C-83BC-F421F8F873D6}"/>
              </a:ext>
            </a:extLst>
          </p:cNvPr>
          <p:cNvSpPr/>
          <p:nvPr/>
        </p:nvSpPr>
        <p:spPr>
          <a:xfrm>
            <a:off x="770190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05AAEDC-40D3-400C-9F2D-A8C8990E3214}"/>
              </a:ext>
            </a:extLst>
          </p:cNvPr>
          <p:cNvSpPr/>
          <p:nvPr/>
        </p:nvSpPr>
        <p:spPr>
          <a:xfrm>
            <a:off x="804127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4C42B5C-C8F4-454D-A203-71D9E00DED04}"/>
              </a:ext>
            </a:extLst>
          </p:cNvPr>
          <p:cNvSpPr/>
          <p:nvPr/>
        </p:nvSpPr>
        <p:spPr>
          <a:xfrm>
            <a:off x="838063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5F063E1-E8F2-493F-AADB-C7FF268EBA78}"/>
              </a:ext>
            </a:extLst>
          </p:cNvPr>
          <p:cNvSpPr/>
          <p:nvPr/>
        </p:nvSpPr>
        <p:spPr>
          <a:xfrm>
            <a:off x="872000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E0E27CA-7163-4DC5-AB5B-4804E3194204}"/>
              </a:ext>
            </a:extLst>
          </p:cNvPr>
          <p:cNvSpPr/>
          <p:nvPr/>
        </p:nvSpPr>
        <p:spPr>
          <a:xfrm>
            <a:off x="26416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7FA502E-70F9-4152-8F04-CB425444E098}"/>
              </a:ext>
            </a:extLst>
          </p:cNvPr>
          <p:cNvSpPr/>
          <p:nvPr/>
        </p:nvSpPr>
        <p:spPr>
          <a:xfrm>
            <a:off x="60352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A12467E-5562-4A43-A18F-8283E30F5501}"/>
              </a:ext>
            </a:extLst>
          </p:cNvPr>
          <p:cNvSpPr/>
          <p:nvPr/>
        </p:nvSpPr>
        <p:spPr>
          <a:xfrm>
            <a:off x="94289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973FB99-6F85-4579-92A0-F931F85B4230}"/>
              </a:ext>
            </a:extLst>
          </p:cNvPr>
          <p:cNvSpPr/>
          <p:nvPr/>
        </p:nvSpPr>
        <p:spPr>
          <a:xfrm>
            <a:off x="128225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EE79F41-E023-4145-B4F5-EB4F11F9D726}"/>
              </a:ext>
            </a:extLst>
          </p:cNvPr>
          <p:cNvSpPr/>
          <p:nvPr/>
        </p:nvSpPr>
        <p:spPr>
          <a:xfrm>
            <a:off x="162162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3659431-15AE-4A74-A265-8F113B49A820}"/>
              </a:ext>
            </a:extLst>
          </p:cNvPr>
          <p:cNvSpPr/>
          <p:nvPr/>
        </p:nvSpPr>
        <p:spPr>
          <a:xfrm>
            <a:off x="196098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24AED8D-D029-4BAD-A5D8-1660AF9CB86A}"/>
              </a:ext>
            </a:extLst>
          </p:cNvPr>
          <p:cNvSpPr/>
          <p:nvPr/>
        </p:nvSpPr>
        <p:spPr>
          <a:xfrm>
            <a:off x="230035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B7B54DD-B5B0-47E8-831B-0FA051B1B54A}"/>
              </a:ext>
            </a:extLst>
          </p:cNvPr>
          <p:cNvSpPr/>
          <p:nvPr/>
        </p:nvSpPr>
        <p:spPr>
          <a:xfrm>
            <a:off x="263971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87C78C5-DBEE-4F09-A60B-B9903A3883CD}"/>
              </a:ext>
            </a:extLst>
          </p:cNvPr>
          <p:cNvSpPr/>
          <p:nvPr/>
        </p:nvSpPr>
        <p:spPr>
          <a:xfrm>
            <a:off x="264161" y="277304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3C1C9A-426E-43FE-9EB1-F0408448991F}"/>
              </a:ext>
            </a:extLst>
          </p:cNvPr>
          <p:cNvSpPr/>
          <p:nvPr/>
        </p:nvSpPr>
        <p:spPr>
          <a:xfrm>
            <a:off x="296651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CA564C4-99AD-4347-8D13-D08861FC8E74}"/>
              </a:ext>
            </a:extLst>
          </p:cNvPr>
          <p:cNvSpPr/>
          <p:nvPr/>
        </p:nvSpPr>
        <p:spPr>
          <a:xfrm>
            <a:off x="330587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BDC4F2-F7FF-41F3-B213-A596043E8917}"/>
              </a:ext>
            </a:extLst>
          </p:cNvPr>
          <p:cNvSpPr/>
          <p:nvPr/>
        </p:nvSpPr>
        <p:spPr>
          <a:xfrm>
            <a:off x="364524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F740690-37C2-4DE6-B02C-BA8653144EE1}"/>
              </a:ext>
            </a:extLst>
          </p:cNvPr>
          <p:cNvSpPr/>
          <p:nvPr/>
        </p:nvSpPr>
        <p:spPr>
          <a:xfrm>
            <a:off x="398460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CEED47D-7386-485A-B8DF-000F4AB98846}"/>
              </a:ext>
            </a:extLst>
          </p:cNvPr>
          <p:cNvSpPr/>
          <p:nvPr/>
        </p:nvSpPr>
        <p:spPr>
          <a:xfrm>
            <a:off x="432397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5986C5-51D9-4BAF-B7A3-D868F84B9F75}"/>
              </a:ext>
            </a:extLst>
          </p:cNvPr>
          <p:cNvSpPr/>
          <p:nvPr/>
        </p:nvSpPr>
        <p:spPr>
          <a:xfrm>
            <a:off x="466333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7CB2C598-A87D-45A6-AAEA-A9DCA022ADD7}"/>
              </a:ext>
            </a:extLst>
          </p:cNvPr>
          <p:cNvSpPr/>
          <p:nvPr/>
        </p:nvSpPr>
        <p:spPr>
          <a:xfrm>
            <a:off x="500270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14FD33E-1E32-4F15-8D3F-DEEAD02856F5}"/>
              </a:ext>
            </a:extLst>
          </p:cNvPr>
          <p:cNvSpPr/>
          <p:nvPr/>
        </p:nvSpPr>
        <p:spPr>
          <a:xfrm>
            <a:off x="534206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0DEAE99-A5B6-41D5-AD44-507E349D5CFF}"/>
              </a:ext>
            </a:extLst>
          </p:cNvPr>
          <p:cNvSpPr/>
          <p:nvPr/>
        </p:nvSpPr>
        <p:spPr>
          <a:xfrm>
            <a:off x="568143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0631E14-5A09-44F3-B3C4-B35DADE36794}"/>
              </a:ext>
            </a:extLst>
          </p:cNvPr>
          <p:cNvSpPr/>
          <p:nvPr/>
        </p:nvSpPr>
        <p:spPr>
          <a:xfrm>
            <a:off x="602079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6BD98CE-810A-4986-9284-8A3EFB5FD9F2}"/>
              </a:ext>
            </a:extLst>
          </p:cNvPr>
          <p:cNvSpPr/>
          <p:nvPr/>
        </p:nvSpPr>
        <p:spPr>
          <a:xfrm>
            <a:off x="636016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472E714-C0F0-4023-B096-6C82B8A5E6A1}"/>
              </a:ext>
            </a:extLst>
          </p:cNvPr>
          <p:cNvSpPr/>
          <p:nvPr/>
        </p:nvSpPr>
        <p:spPr>
          <a:xfrm>
            <a:off x="669952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FCBF40D-6AED-412D-A76F-2F30C27DDE3E}"/>
              </a:ext>
            </a:extLst>
          </p:cNvPr>
          <p:cNvSpPr/>
          <p:nvPr/>
        </p:nvSpPr>
        <p:spPr>
          <a:xfrm>
            <a:off x="702318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F7926CB-EFDE-4381-A604-F4A76CDEC8B1}"/>
              </a:ext>
            </a:extLst>
          </p:cNvPr>
          <p:cNvSpPr/>
          <p:nvPr/>
        </p:nvSpPr>
        <p:spPr>
          <a:xfrm>
            <a:off x="736254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4AEE75-297B-48ED-BE24-A160BFBF5C8C}"/>
              </a:ext>
            </a:extLst>
          </p:cNvPr>
          <p:cNvSpPr/>
          <p:nvPr/>
        </p:nvSpPr>
        <p:spPr>
          <a:xfrm>
            <a:off x="770191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83C0F30-6672-4354-B0BF-21DD2E57357D}"/>
              </a:ext>
            </a:extLst>
          </p:cNvPr>
          <p:cNvSpPr/>
          <p:nvPr/>
        </p:nvSpPr>
        <p:spPr>
          <a:xfrm>
            <a:off x="804127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4165DE1-08A9-4E2E-9918-156D3960B4DB}"/>
              </a:ext>
            </a:extLst>
          </p:cNvPr>
          <p:cNvSpPr/>
          <p:nvPr/>
        </p:nvSpPr>
        <p:spPr>
          <a:xfrm>
            <a:off x="838064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BE8F3E2-3865-4F40-8C98-96A77A8E82BC}"/>
              </a:ext>
            </a:extLst>
          </p:cNvPr>
          <p:cNvSpPr/>
          <p:nvPr/>
        </p:nvSpPr>
        <p:spPr>
          <a:xfrm>
            <a:off x="872000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6E5A6C0-3F4A-49AF-BC15-F2AA7C44C40A}"/>
              </a:ext>
            </a:extLst>
          </p:cNvPr>
          <p:cNvSpPr/>
          <p:nvPr/>
        </p:nvSpPr>
        <p:spPr>
          <a:xfrm>
            <a:off x="26416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A4CD4B4-B58A-4D40-8CC3-CC8B1CC4556B}"/>
              </a:ext>
            </a:extLst>
          </p:cNvPr>
          <p:cNvSpPr/>
          <p:nvPr/>
        </p:nvSpPr>
        <p:spPr>
          <a:xfrm>
            <a:off x="60352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C64F1DB-CF88-4623-8AE0-B0733F878BD5}"/>
              </a:ext>
            </a:extLst>
          </p:cNvPr>
          <p:cNvSpPr/>
          <p:nvPr/>
        </p:nvSpPr>
        <p:spPr>
          <a:xfrm>
            <a:off x="94289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0889A5D-6D95-458E-A8B4-B1C8591E4182}"/>
              </a:ext>
            </a:extLst>
          </p:cNvPr>
          <p:cNvSpPr/>
          <p:nvPr/>
        </p:nvSpPr>
        <p:spPr>
          <a:xfrm>
            <a:off x="128225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17E3C44-1D58-4593-B6E3-AD5D7548D72B}"/>
              </a:ext>
            </a:extLst>
          </p:cNvPr>
          <p:cNvSpPr/>
          <p:nvPr/>
        </p:nvSpPr>
        <p:spPr>
          <a:xfrm>
            <a:off x="162162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9815369-02ED-4228-8144-BAB12B089D09}"/>
              </a:ext>
            </a:extLst>
          </p:cNvPr>
          <p:cNvSpPr/>
          <p:nvPr/>
        </p:nvSpPr>
        <p:spPr>
          <a:xfrm>
            <a:off x="196098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5EEAA0C-476A-4CEA-940C-B8728944AE3D}"/>
              </a:ext>
            </a:extLst>
          </p:cNvPr>
          <p:cNvSpPr/>
          <p:nvPr/>
        </p:nvSpPr>
        <p:spPr>
          <a:xfrm>
            <a:off x="230035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7290C63-A9FA-4DA5-BF19-68B9D3566919}"/>
              </a:ext>
            </a:extLst>
          </p:cNvPr>
          <p:cNvSpPr/>
          <p:nvPr/>
        </p:nvSpPr>
        <p:spPr>
          <a:xfrm>
            <a:off x="263971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A74A7C-906B-4321-AC3B-AE09094DFA77}"/>
              </a:ext>
            </a:extLst>
          </p:cNvPr>
          <p:cNvSpPr/>
          <p:nvPr/>
        </p:nvSpPr>
        <p:spPr>
          <a:xfrm>
            <a:off x="264160" y="323653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15C4717-CC19-4B47-9A32-A65FE7C453B7}"/>
              </a:ext>
            </a:extLst>
          </p:cNvPr>
          <p:cNvSpPr/>
          <p:nvPr/>
        </p:nvSpPr>
        <p:spPr>
          <a:xfrm>
            <a:off x="296651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A2B6D1C-4B60-401E-8B3D-D439FA99EED7}"/>
              </a:ext>
            </a:extLst>
          </p:cNvPr>
          <p:cNvSpPr/>
          <p:nvPr/>
        </p:nvSpPr>
        <p:spPr>
          <a:xfrm>
            <a:off x="330587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F16FBD9F-D5BD-44AB-877D-BE95C77FA2F6}"/>
              </a:ext>
            </a:extLst>
          </p:cNvPr>
          <p:cNvSpPr/>
          <p:nvPr/>
        </p:nvSpPr>
        <p:spPr>
          <a:xfrm>
            <a:off x="364524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FC2B131-74CA-43FD-A324-7836C1C90C27}"/>
              </a:ext>
            </a:extLst>
          </p:cNvPr>
          <p:cNvSpPr/>
          <p:nvPr/>
        </p:nvSpPr>
        <p:spPr>
          <a:xfrm>
            <a:off x="398460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73E0AB3-2109-4C0A-8479-0BE340E57119}"/>
              </a:ext>
            </a:extLst>
          </p:cNvPr>
          <p:cNvSpPr/>
          <p:nvPr/>
        </p:nvSpPr>
        <p:spPr>
          <a:xfrm>
            <a:off x="432397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05A92E0-62CD-48E7-B5E2-C5BF5CE6ADD6}"/>
              </a:ext>
            </a:extLst>
          </p:cNvPr>
          <p:cNvSpPr/>
          <p:nvPr/>
        </p:nvSpPr>
        <p:spPr>
          <a:xfrm>
            <a:off x="466333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D1BB55-A76A-41EF-81FF-69DE26600B75}"/>
              </a:ext>
            </a:extLst>
          </p:cNvPr>
          <p:cNvSpPr/>
          <p:nvPr/>
        </p:nvSpPr>
        <p:spPr>
          <a:xfrm>
            <a:off x="500270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7C72E0B-3749-4AFF-85E3-B3A9946D691C}"/>
              </a:ext>
            </a:extLst>
          </p:cNvPr>
          <p:cNvSpPr/>
          <p:nvPr/>
        </p:nvSpPr>
        <p:spPr>
          <a:xfrm>
            <a:off x="534206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ECF50B4-823E-4EBC-95BF-2FD9D20E24BD}"/>
              </a:ext>
            </a:extLst>
          </p:cNvPr>
          <p:cNvSpPr/>
          <p:nvPr/>
        </p:nvSpPr>
        <p:spPr>
          <a:xfrm>
            <a:off x="568143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2CC38C1-2C8E-41F6-BD03-41BA7D731280}"/>
              </a:ext>
            </a:extLst>
          </p:cNvPr>
          <p:cNvSpPr/>
          <p:nvPr/>
        </p:nvSpPr>
        <p:spPr>
          <a:xfrm>
            <a:off x="602079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ED60B73-3679-4AF6-A80C-03783D64911E}"/>
              </a:ext>
            </a:extLst>
          </p:cNvPr>
          <p:cNvSpPr/>
          <p:nvPr/>
        </p:nvSpPr>
        <p:spPr>
          <a:xfrm>
            <a:off x="636016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33DF3A4-9740-4D64-8989-E38BF917D5B5}"/>
              </a:ext>
            </a:extLst>
          </p:cNvPr>
          <p:cNvSpPr/>
          <p:nvPr/>
        </p:nvSpPr>
        <p:spPr>
          <a:xfrm>
            <a:off x="669952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239F8E9-2C8A-42F9-876F-24E0F61D16E6}"/>
              </a:ext>
            </a:extLst>
          </p:cNvPr>
          <p:cNvSpPr/>
          <p:nvPr/>
        </p:nvSpPr>
        <p:spPr>
          <a:xfrm>
            <a:off x="702317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AB32193-1E24-4113-8CA3-CB248A3A072B}"/>
              </a:ext>
            </a:extLst>
          </p:cNvPr>
          <p:cNvSpPr/>
          <p:nvPr/>
        </p:nvSpPr>
        <p:spPr>
          <a:xfrm>
            <a:off x="736254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83AEFF5-DE78-4D2F-AABA-B3D55C407B3C}"/>
              </a:ext>
            </a:extLst>
          </p:cNvPr>
          <p:cNvSpPr/>
          <p:nvPr/>
        </p:nvSpPr>
        <p:spPr>
          <a:xfrm>
            <a:off x="770190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23ED6E9-7364-4BDB-970C-5D90416A4294}"/>
              </a:ext>
            </a:extLst>
          </p:cNvPr>
          <p:cNvSpPr/>
          <p:nvPr/>
        </p:nvSpPr>
        <p:spPr>
          <a:xfrm>
            <a:off x="804127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0194855-0F3F-4F8D-8E6A-6DF5911941E3}"/>
              </a:ext>
            </a:extLst>
          </p:cNvPr>
          <p:cNvSpPr/>
          <p:nvPr/>
        </p:nvSpPr>
        <p:spPr>
          <a:xfrm>
            <a:off x="838063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01451BB-7CEF-4DB0-BD23-E683217263CD}"/>
              </a:ext>
            </a:extLst>
          </p:cNvPr>
          <p:cNvSpPr/>
          <p:nvPr/>
        </p:nvSpPr>
        <p:spPr>
          <a:xfrm>
            <a:off x="872000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9DCB184-D47D-4287-9757-8A1BC70E22FD}"/>
              </a:ext>
            </a:extLst>
          </p:cNvPr>
          <p:cNvSpPr/>
          <p:nvPr/>
        </p:nvSpPr>
        <p:spPr>
          <a:xfrm>
            <a:off x="26416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0603562F-30A4-43DB-8FD9-D527260573BA}"/>
              </a:ext>
            </a:extLst>
          </p:cNvPr>
          <p:cNvSpPr/>
          <p:nvPr/>
        </p:nvSpPr>
        <p:spPr>
          <a:xfrm>
            <a:off x="60352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3D967C59-A212-419E-90D1-564DDE5C05EC}"/>
              </a:ext>
            </a:extLst>
          </p:cNvPr>
          <p:cNvSpPr/>
          <p:nvPr/>
        </p:nvSpPr>
        <p:spPr>
          <a:xfrm>
            <a:off x="94289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54FD83E-9164-4D2F-9DA2-A53E06308368}"/>
              </a:ext>
            </a:extLst>
          </p:cNvPr>
          <p:cNvSpPr/>
          <p:nvPr/>
        </p:nvSpPr>
        <p:spPr>
          <a:xfrm>
            <a:off x="128225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5103F451-8B69-4F05-8983-C07465821E8B}"/>
              </a:ext>
            </a:extLst>
          </p:cNvPr>
          <p:cNvSpPr/>
          <p:nvPr/>
        </p:nvSpPr>
        <p:spPr>
          <a:xfrm>
            <a:off x="162162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E38582A-E05A-4BC9-A24D-850687B99351}"/>
              </a:ext>
            </a:extLst>
          </p:cNvPr>
          <p:cNvSpPr/>
          <p:nvPr/>
        </p:nvSpPr>
        <p:spPr>
          <a:xfrm>
            <a:off x="196098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FDD71C-EBBB-4BE3-9A4A-D0E99D992D51}"/>
              </a:ext>
            </a:extLst>
          </p:cNvPr>
          <p:cNvSpPr/>
          <p:nvPr/>
        </p:nvSpPr>
        <p:spPr>
          <a:xfrm>
            <a:off x="230035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42D8BB6-34FA-44C2-A21A-F59DD09E1FDF}"/>
              </a:ext>
            </a:extLst>
          </p:cNvPr>
          <p:cNvSpPr/>
          <p:nvPr/>
        </p:nvSpPr>
        <p:spPr>
          <a:xfrm>
            <a:off x="263971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4C75E651-3890-4F79-AEA8-72EFB9453492}"/>
              </a:ext>
            </a:extLst>
          </p:cNvPr>
          <p:cNvSpPr/>
          <p:nvPr/>
        </p:nvSpPr>
        <p:spPr>
          <a:xfrm>
            <a:off x="264165" y="370001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7042285D-EC33-45D6-9DB6-3C43D79453D7}"/>
              </a:ext>
            </a:extLst>
          </p:cNvPr>
          <p:cNvSpPr/>
          <p:nvPr/>
        </p:nvSpPr>
        <p:spPr>
          <a:xfrm>
            <a:off x="296651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D5D0676B-0DCF-4592-B371-570F87F6BD1E}"/>
              </a:ext>
            </a:extLst>
          </p:cNvPr>
          <p:cNvSpPr/>
          <p:nvPr/>
        </p:nvSpPr>
        <p:spPr>
          <a:xfrm>
            <a:off x="330588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BF0B4D28-8821-4C34-BCA7-B0D1C9D62809}"/>
              </a:ext>
            </a:extLst>
          </p:cNvPr>
          <p:cNvSpPr/>
          <p:nvPr/>
        </p:nvSpPr>
        <p:spPr>
          <a:xfrm>
            <a:off x="364524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9FC35B3C-EC5B-41AF-8135-C4C33D3D211D}"/>
              </a:ext>
            </a:extLst>
          </p:cNvPr>
          <p:cNvSpPr/>
          <p:nvPr/>
        </p:nvSpPr>
        <p:spPr>
          <a:xfrm>
            <a:off x="398461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09BCA4FC-2A62-49B0-B33D-5041FCA3098F}"/>
              </a:ext>
            </a:extLst>
          </p:cNvPr>
          <p:cNvSpPr/>
          <p:nvPr/>
        </p:nvSpPr>
        <p:spPr>
          <a:xfrm>
            <a:off x="432397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223B4A0D-8B94-40EE-9F72-99CE2E25151C}"/>
              </a:ext>
            </a:extLst>
          </p:cNvPr>
          <p:cNvSpPr/>
          <p:nvPr/>
        </p:nvSpPr>
        <p:spPr>
          <a:xfrm>
            <a:off x="466334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E2E7FAB6-37FF-4D03-875A-2D34C1CFAE56}"/>
              </a:ext>
            </a:extLst>
          </p:cNvPr>
          <p:cNvSpPr/>
          <p:nvPr/>
        </p:nvSpPr>
        <p:spPr>
          <a:xfrm>
            <a:off x="500270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EC369A79-F7F7-4AD1-8CBA-1675380FB0A8}"/>
              </a:ext>
            </a:extLst>
          </p:cNvPr>
          <p:cNvSpPr/>
          <p:nvPr/>
        </p:nvSpPr>
        <p:spPr>
          <a:xfrm>
            <a:off x="534207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910AA74E-ED8A-42AB-B1C5-CCC073FD7E5E}"/>
              </a:ext>
            </a:extLst>
          </p:cNvPr>
          <p:cNvSpPr/>
          <p:nvPr/>
        </p:nvSpPr>
        <p:spPr>
          <a:xfrm>
            <a:off x="568143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9EDFC13E-60E1-40D3-A792-1BCAB0921A28}"/>
              </a:ext>
            </a:extLst>
          </p:cNvPr>
          <p:cNvSpPr/>
          <p:nvPr/>
        </p:nvSpPr>
        <p:spPr>
          <a:xfrm>
            <a:off x="602080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28BAE159-E01F-4C46-A023-480381186D82}"/>
              </a:ext>
            </a:extLst>
          </p:cNvPr>
          <p:cNvSpPr/>
          <p:nvPr/>
        </p:nvSpPr>
        <p:spPr>
          <a:xfrm>
            <a:off x="636016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98101D33-61EF-4E23-B0EB-80235A90BFB4}"/>
              </a:ext>
            </a:extLst>
          </p:cNvPr>
          <p:cNvSpPr/>
          <p:nvPr/>
        </p:nvSpPr>
        <p:spPr>
          <a:xfrm>
            <a:off x="669953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97120293-BB63-4871-93CF-D9942FCADCE0}"/>
              </a:ext>
            </a:extLst>
          </p:cNvPr>
          <p:cNvSpPr/>
          <p:nvPr/>
        </p:nvSpPr>
        <p:spPr>
          <a:xfrm>
            <a:off x="702318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A210EDDE-A972-4821-A881-872B75ED0947}"/>
              </a:ext>
            </a:extLst>
          </p:cNvPr>
          <p:cNvSpPr/>
          <p:nvPr/>
        </p:nvSpPr>
        <p:spPr>
          <a:xfrm>
            <a:off x="736254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4E6A0AE8-153C-4BF0-9121-99032D1DEC46}"/>
              </a:ext>
            </a:extLst>
          </p:cNvPr>
          <p:cNvSpPr/>
          <p:nvPr/>
        </p:nvSpPr>
        <p:spPr>
          <a:xfrm>
            <a:off x="770191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CC29B9DE-D2D6-415B-BCF7-367BC75FBA72}"/>
              </a:ext>
            </a:extLst>
          </p:cNvPr>
          <p:cNvSpPr/>
          <p:nvPr/>
        </p:nvSpPr>
        <p:spPr>
          <a:xfrm>
            <a:off x="804127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B58C3601-8614-44B6-ADA6-6FC064C827A8}"/>
              </a:ext>
            </a:extLst>
          </p:cNvPr>
          <p:cNvSpPr/>
          <p:nvPr/>
        </p:nvSpPr>
        <p:spPr>
          <a:xfrm>
            <a:off x="838064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C7721A4C-1852-4583-9D03-F2740B93D0EF}"/>
              </a:ext>
            </a:extLst>
          </p:cNvPr>
          <p:cNvSpPr/>
          <p:nvPr/>
        </p:nvSpPr>
        <p:spPr>
          <a:xfrm>
            <a:off x="872000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2BD4F399-14FC-46E7-B41E-CB33B5C83C0B}"/>
              </a:ext>
            </a:extLst>
          </p:cNvPr>
          <p:cNvSpPr/>
          <p:nvPr/>
        </p:nvSpPr>
        <p:spPr>
          <a:xfrm>
            <a:off x="26416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95AB7F17-7EDA-4415-827D-4B46B074F5D9}"/>
              </a:ext>
            </a:extLst>
          </p:cNvPr>
          <p:cNvSpPr/>
          <p:nvPr/>
        </p:nvSpPr>
        <p:spPr>
          <a:xfrm>
            <a:off x="60353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6393466C-CD33-485A-8722-F588EA56F327}"/>
              </a:ext>
            </a:extLst>
          </p:cNvPr>
          <p:cNvSpPr/>
          <p:nvPr/>
        </p:nvSpPr>
        <p:spPr>
          <a:xfrm>
            <a:off x="94289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750BD82E-07FD-4453-A2A7-3B046359D120}"/>
              </a:ext>
            </a:extLst>
          </p:cNvPr>
          <p:cNvSpPr/>
          <p:nvPr/>
        </p:nvSpPr>
        <p:spPr>
          <a:xfrm>
            <a:off x="128226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7D8B8CFE-E899-49D2-A661-8CC545361B5B}"/>
              </a:ext>
            </a:extLst>
          </p:cNvPr>
          <p:cNvSpPr/>
          <p:nvPr/>
        </p:nvSpPr>
        <p:spPr>
          <a:xfrm>
            <a:off x="162162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D46AC43B-0436-47D1-9EC9-3968DC18CBA1}"/>
              </a:ext>
            </a:extLst>
          </p:cNvPr>
          <p:cNvSpPr/>
          <p:nvPr/>
        </p:nvSpPr>
        <p:spPr>
          <a:xfrm>
            <a:off x="196099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13B0337D-3F89-4817-BDCB-CE49E066CD3C}"/>
              </a:ext>
            </a:extLst>
          </p:cNvPr>
          <p:cNvSpPr/>
          <p:nvPr/>
        </p:nvSpPr>
        <p:spPr>
          <a:xfrm>
            <a:off x="230035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5E040F52-F416-4291-8AB9-0A8181DB170A}"/>
              </a:ext>
            </a:extLst>
          </p:cNvPr>
          <p:cNvSpPr/>
          <p:nvPr/>
        </p:nvSpPr>
        <p:spPr>
          <a:xfrm>
            <a:off x="263972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5E5C18E7-A039-4201-AAD5-647E615D6476}"/>
              </a:ext>
            </a:extLst>
          </p:cNvPr>
          <p:cNvSpPr/>
          <p:nvPr/>
        </p:nvSpPr>
        <p:spPr>
          <a:xfrm>
            <a:off x="264165" y="416350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9220A6B3-4244-401B-AA54-FEAB81981670}"/>
              </a:ext>
            </a:extLst>
          </p:cNvPr>
          <p:cNvSpPr/>
          <p:nvPr/>
        </p:nvSpPr>
        <p:spPr>
          <a:xfrm>
            <a:off x="296651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ED82675A-5A51-4EF4-854A-0365868A0652}"/>
              </a:ext>
            </a:extLst>
          </p:cNvPr>
          <p:cNvSpPr/>
          <p:nvPr/>
        </p:nvSpPr>
        <p:spPr>
          <a:xfrm>
            <a:off x="330588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398E2EC7-D92E-430F-A961-65B381DD67A1}"/>
              </a:ext>
            </a:extLst>
          </p:cNvPr>
          <p:cNvSpPr/>
          <p:nvPr/>
        </p:nvSpPr>
        <p:spPr>
          <a:xfrm>
            <a:off x="364524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F5E2838E-EE81-43D7-BF88-BDCF2DFCC6CB}"/>
              </a:ext>
            </a:extLst>
          </p:cNvPr>
          <p:cNvSpPr/>
          <p:nvPr/>
        </p:nvSpPr>
        <p:spPr>
          <a:xfrm>
            <a:off x="398461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2D756993-F74D-4FEB-9528-FA16DB440F86}"/>
              </a:ext>
            </a:extLst>
          </p:cNvPr>
          <p:cNvSpPr/>
          <p:nvPr/>
        </p:nvSpPr>
        <p:spPr>
          <a:xfrm>
            <a:off x="432397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5FB53BB5-D96A-4022-8D3D-79B87E713B6A}"/>
              </a:ext>
            </a:extLst>
          </p:cNvPr>
          <p:cNvSpPr/>
          <p:nvPr/>
        </p:nvSpPr>
        <p:spPr>
          <a:xfrm>
            <a:off x="466334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DFCF3FE4-0065-4004-8A93-275A56339672}"/>
              </a:ext>
            </a:extLst>
          </p:cNvPr>
          <p:cNvSpPr/>
          <p:nvPr/>
        </p:nvSpPr>
        <p:spPr>
          <a:xfrm>
            <a:off x="500270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03CE2CA7-726E-4B16-8A26-A1D7B224B6A2}"/>
              </a:ext>
            </a:extLst>
          </p:cNvPr>
          <p:cNvSpPr/>
          <p:nvPr/>
        </p:nvSpPr>
        <p:spPr>
          <a:xfrm>
            <a:off x="534207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E2F4A439-FDDB-433A-8ACF-3EB7BCC4F693}"/>
              </a:ext>
            </a:extLst>
          </p:cNvPr>
          <p:cNvSpPr/>
          <p:nvPr/>
        </p:nvSpPr>
        <p:spPr>
          <a:xfrm>
            <a:off x="568143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BC2B3B3B-27D3-4440-8664-A7930BC34A5D}"/>
              </a:ext>
            </a:extLst>
          </p:cNvPr>
          <p:cNvSpPr/>
          <p:nvPr/>
        </p:nvSpPr>
        <p:spPr>
          <a:xfrm>
            <a:off x="602080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D597AC3B-93AA-4737-8157-2225B1D2CE6C}"/>
              </a:ext>
            </a:extLst>
          </p:cNvPr>
          <p:cNvSpPr/>
          <p:nvPr/>
        </p:nvSpPr>
        <p:spPr>
          <a:xfrm>
            <a:off x="636016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C22B4A2F-5535-425E-9253-F29F554AE1D7}"/>
              </a:ext>
            </a:extLst>
          </p:cNvPr>
          <p:cNvSpPr/>
          <p:nvPr/>
        </p:nvSpPr>
        <p:spPr>
          <a:xfrm>
            <a:off x="669953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9025FAEF-1605-49D3-8AD2-58C3AF7FE919}"/>
              </a:ext>
            </a:extLst>
          </p:cNvPr>
          <p:cNvSpPr/>
          <p:nvPr/>
        </p:nvSpPr>
        <p:spPr>
          <a:xfrm>
            <a:off x="702318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CFEBE9FB-5638-4726-BC84-177D4C6D3193}"/>
              </a:ext>
            </a:extLst>
          </p:cNvPr>
          <p:cNvSpPr/>
          <p:nvPr/>
        </p:nvSpPr>
        <p:spPr>
          <a:xfrm>
            <a:off x="736254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EF174E33-FAFC-46B9-9F28-D6CC7DC33C07}"/>
              </a:ext>
            </a:extLst>
          </p:cNvPr>
          <p:cNvSpPr/>
          <p:nvPr/>
        </p:nvSpPr>
        <p:spPr>
          <a:xfrm>
            <a:off x="770191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648A6722-04C6-4024-8F68-3A20F50B71C9}"/>
              </a:ext>
            </a:extLst>
          </p:cNvPr>
          <p:cNvSpPr/>
          <p:nvPr/>
        </p:nvSpPr>
        <p:spPr>
          <a:xfrm>
            <a:off x="804127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99F9F2B3-B4ED-4C86-ADA8-260446CF43A8}"/>
              </a:ext>
            </a:extLst>
          </p:cNvPr>
          <p:cNvSpPr/>
          <p:nvPr/>
        </p:nvSpPr>
        <p:spPr>
          <a:xfrm>
            <a:off x="838064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BC4A8731-4DED-4AE2-95BC-016B9502BA95}"/>
              </a:ext>
            </a:extLst>
          </p:cNvPr>
          <p:cNvSpPr/>
          <p:nvPr/>
        </p:nvSpPr>
        <p:spPr>
          <a:xfrm>
            <a:off x="872000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10269F18-509D-46A5-8D64-20CA71EDCF96}"/>
              </a:ext>
            </a:extLst>
          </p:cNvPr>
          <p:cNvSpPr/>
          <p:nvPr/>
        </p:nvSpPr>
        <p:spPr>
          <a:xfrm>
            <a:off x="26416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857D439C-C4B5-4995-94CC-1CADE5293D75}"/>
              </a:ext>
            </a:extLst>
          </p:cNvPr>
          <p:cNvSpPr/>
          <p:nvPr/>
        </p:nvSpPr>
        <p:spPr>
          <a:xfrm>
            <a:off x="60353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005D5412-7655-4D2E-B2A0-D8B964B0EB23}"/>
              </a:ext>
            </a:extLst>
          </p:cNvPr>
          <p:cNvSpPr/>
          <p:nvPr/>
        </p:nvSpPr>
        <p:spPr>
          <a:xfrm>
            <a:off x="94289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88E0609B-26AC-41F7-AACF-4C7AC23D61C6}"/>
              </a:ext>
            </a:extLst>
          </p:cNvPr>
          <p:cNvSpPr/>
          <p:nvPr/>
        </p:nvSpPr>
        <p:spPr>
          <a:xfrm>
            <a:off x="128226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492CF09E-7737-499F-9A67-638263108DDE}"/>
              </a:ext>
            </a:extLst>
          </p:cNvPr>
          <p:cNvSpPr/>
          <p:nvPr/>
        </p:nvSpPr>
        <p:spPr>
          <a:xfrm>
            <a:off x="162162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A4ED436-7F34-43D1-B46B-E0AAD56A87B8}"/>
              </a:ext>
            </a:extLst>
          </p:cNvPr>
          <p:cNvSpPr/>
          <p:nvPr/>
        </p:nvSpPr>
        <p:spPr>
          <a:xfrm>
            <a:off x="196099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DE6B8000-54E5-4CD2-9FB8-8E052D7EB4A0}"/>
              </a:ext>
            </a:extLst>
          </p:cNvPr>
          <p:cNvSpPr/>
          <p:nvPr/>
        </p:nvSpPr>
        <p:spPr>
          <a:xfrm>
            <a:off x="230035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22041DB2-AC2B-47ED-81BC-4904098F07D7}"/>
              </a:ext>
            </a:extLst>
          </p:cNvPr>
          <p:cNvSpPr/>
          <p:nvPr/>
        </p:nvSpPr>
        <p:spPr>
          <a:xfrm>
            <a:off x="263972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7BD50175-9C1C-41BF-B157-D4F294C83FFC}"/>
              </a:ext>
            </a:extLst>
          </p:cNvPr>
          <p:cNvSpPr/>
          <p:nvPr/>
        </p:nvSpPr>
        <p:spPr>
          <a:xfrm>
            <a:off x="264160" y="462698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601DF17C-0C68-42D8-89AA-DE26C133F1EF}"/>
              </a:ext>
            </a:extLst>
          </p:cNvPr>
          <p:cNvSpPr/>
          <p:nvPr/>
        </p:nvSpPr>
        <p:spPr>
          <a:xfrm>
            <a:off x="296651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E5902BB9-F52B-4600-BA80-5CCBDB52B377}"/>
              </a:ext>
            </a:extLst>
          </p:cNvPr>
          <p:cNvSpPr/>
          <p:nvPr/>
        </p:nvSpPr>
        <p:spPr>
          <a:xfrm>
            <a:off x="330587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50F8002C-2673-4678-991A-4FE73D78747F}"/>
              </a:ext>
            </a:extLst>
          </p:cNvPr>
          <p:cNvSpPr/>
          <p:nvPr/>
        </p:nvSpPr>
        <p:spPr>
          <a:xfrm>
            <a:off x="364524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F2F6705C-3DBC-4B96-875E-7C004BEB611F}"/>
              </a:ext>
            </a:extLst>
          </p:cNvPr>
          <p:cNvSpPr/>
          <p:nvPr/>
        </p:nvSpPr>
        <p:spPr>
          <a:xfrm>
            <a:off x="398460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F38416A6-5652-4A55-BEB5-2611CA14F4F8}"/>
              </a:ext>
            </a:extLst>
          </p:cNvPr>
          <p:cNvSpPr/>
          <p:nvPr/>
        </p:nvSpPr>
        <p:spPr>
          <a:xfrm>
            <a:off x="432397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1C3CC9A5-7425-4C33-849D-976D8A37B7B6}"/>
              </a:ext>
            </a:extLst>
          </p:cNvPr>
          <p:cNvSpPr/>
          <p:nvPr/>
        </p:nvSpPr>
        <p:spPr>
          <a:xfrm>
            <a:off x="466333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8EC45E33-0C57-4F1E-8E65-E28C64AF17C0}"/>
              </a:ext>
            </a:extLst>
          </p:cNvPr>
          <p:cNvSpPr/>
          <p:nvPr/>
        </p:nvSpPr>
        <p:spPr>
          <a:xfrm>
            <a:off x="500270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13829A9C-94AF-44F8-BD44-56C8F8F638C3}"/>
              </a:ext>
            </a:extLst>
          </p:cNvPr>
          <p:cNvSpPr/>
          <p:nvPr/>
        </p:nvSpPr>
        <p:spPr>
          <a:xfrm>
            <a:off x="534206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F8E0ED1D-D05D-43E2-9FF0-5D85C6B25125}"/>
              </a:ext>
            </a:extLst>
          </p:cNvPr>
          <p:cNvSpPr/>
          <p:nvPr/>
        </p:nvSpPr>
        <p:spPr>
          <a:xfrm>
            <a:off x="568143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8559CE90-D971-49E6-A30F-0AB2CC4BED6B}"/>
              </a:ext>
            </a:extLst>
          </p:cNvPr>
          <p:cNvSpPr/>
          <p:nvPr/>
        </p:nvSpPr>
        <p:spPr>
          <a:xfrm>
            <a:off x="602079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7B24D0F6-96D0-45C8-9E26-7CC1274EE591}"/>
              </a:ext>
            </a:extLst>
          </p:cNvPr>
          <p:cNvSpPr/>
          <p:nvPr/>
        </p:nvSpPr>
        <p:spPr>
          <a:xfrm>
            <a:off x="636016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3E5B1758-67AB-450E-87CE-D49F7D109AC5}"/>
              </a:ext>
            </a:extLst>
          </p:cNvPr>
          <p:cNvSpPr/>
          <p:nvPr/>
        </p:nvSpPr>
        <p:spPr>
          <a:xfrm>
            <a:off x="669952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FFB51E7A-67A4-4B45-950D-7A951CCB9FB5}"/>
              </a:ext>
            </a:extLst>
          </p:cNvPr>
          <p:cNvSpPr/>
          <p:nvPr/>
        </p:nvSpPr>
        <p:spPr>
          <a:xfrm>
            <a:off x="702317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82876D22-546E-419B-8FD4-6702789081C7}"/>
              </a:ext>
            </a:extLst>
          </p:cNvPr>
          <p:cNvSpPr/>
          <p:nvPr/>
        </p:nvSpPr>
        <p:spPr>
          <a:xfrm>
            <a:off x="736254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7C17BCA8-5410-42D9-89B3-5FC609CE082B}"/>
              </a:ext>
            </a:extLst>
          </p:cNvPr>
          <p:cNvSpPr/>
          <p:nvPr/>
        </p:nvSpPr>
        <p:spPr>
          <a:xfrm>
            <a:off x="770190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D04B38F0-47D7-4E45-B860-16C0EE7FA3FA}"/>
              </a:ext>
            </a:extLst>
          </p:cNvPr>
          <p:cNvSpPr/>
          <p:nvPr/>
        </p:nvSpPr>
        <p:spPr>
          <a:xfrm>
            <a:off x="804127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0090D836-B03C-4CA4-BA05-9588DBC03706}"/>
              </a:ext>
            </a:extLst>
          </p:cNvPr>
          <p:cNvSpPr/>
          <p:nvPr/>
        </p:nvSpPr>
        <p:spPr>
          <a:xfrm>
            <a:off x="838063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D7623A61-C2CE-41C9-9EB0-91928BA61BD5}"/>
              </a:ext>
            </a:extLst>
          </p:cNvPr>
          <p:cNvSpPr/>
          <p:nvPr/>
        </p:nvSpPr>
        <p:spPr>
          <a:xfrm>
            <a:off x="872000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DF2540BA-F2E6-4B13-910A-9D8066F5EC06}"/>
              </a:ext>
            </a:extLst>
          </p:cNvPr>
          <p:cNvSpPr/>
          <p:nvPr/>
        </p:nvSpPr>
        <p:spPr>
          <a:xfrm>
            <a:off x="26416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D8D270B5-A19D-436A-8601-566C2B50076D}"/>
              </a:ext>
            </a:extLst>
          </p:cNvPr>
          <p:cNvSpPr/>
          <p:nvPr/>
        </p:nvSpPr>
        <p:spPr>
          <a:xfrm>
            <a:off x="60352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4209F6A7-B390-4165-BCDD-60034D6DEDB5}"/>
              </a:ext>
            </a:extLst>
          </p:cNvPr>
          <p:cNvSpPr/>
          <p:nvPr/>
        </p:nvSpPr>
        <p:spPr>
          <a:xfrm>
            <a:off x="94289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FE949F48-BA35-4891-B614-DACA45C277AD}"/>
              </a:ext>
            </a:extLst>
          </p:cNvPr>
          <p:cNvSpPr/>
          <p:nvPr/>
        </p:nvSpPr>
        <p:spPr>
          <a:xfrm>
            <a:off x="128225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251FCC8E-F630-4A2B-89A6-85BE89025BEF}"/>
              </a:ext>
            </a:extLst>
          </p:cNvPr>
          <p:cNvSpPr/>
          <p:nvPr/>
        </p:nvSpPr>
        <p:spPr>
          <a:xfrm>
            <a:off x="162162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8F78E0E6-A7C7-4FB5-BAB0-484F4DE416C2}"/>
              </a:ext>
            </a:extLst>
          </p:cNvPr>
          <p:cNvSpPr/>
          <p:nvPr/>
        </p:nvSpPr>
        <p:spPr>
          <a:xfrm>
            <a:off x="196098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04D6E6CE-B919-442C-8BDA-8066BB23EA68}"/>
              </a:ext>
            </a:extLst>
          </p:cNvPr>
          <p:cNvSpPr/>
          <p:nvPr/>
        </p:nvSpPr>
        <p:spPr>
          <a:xfrm>
            <a:off x="230035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C979561B-71A6-44AE-8DAF-8FB3CBACE6FB}"/>
              </a:ext>
            </a:extLst>
          </p:cNvPr>
          <p:cNvSpPr/>
          <p:nvPr/>
        </p:nvSpPr>
        <p:spPr>
          <a:xfrm>
            <a:off x="263971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5CE4AB5-EA3B-419A-B3E5-C4D6DE3223BC}"/>
              </a:ext>
            </a:extLst>
          </p:cNvPr>
          <p:cNvSpPr/>
          <p:nvPr/>
        </p:nvSpPr>
        <p:spPr>
          <a:xfrm>
            <a:off x="264160" y="509125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DEAC2E14-A496-4B67-ABEB-DAC7398DFF5A}"/>
              </a:ext>
            </a:extLst>
          </p:cNvPr>
          <p:cNvSpPr/>
          <p:nvPr/>
        </p:nvSpPr>
        <p:spPr>
          <a:xfrm>
            <a:off x="296651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BFE6A7F4-EB8F-42B4-A49B-CEFD63EDD119}"/>
              </a:ext>
            </a:extLst>
          </p:cNvPr>
          <p:cNvSpPr/>
          <p:nvPr/>
        </p:nvSpPr>
        <p:spPr>
          <a:xfrm>
            <a:off x="330587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C61DA055-593A-41DF-8FE5-E73A47F4FA9F}"/>
              </a:ext>
            </a:extLst>
          </p:cNvPr>
          <p:cNvSpPr/>
          <p:nvPr/>
        </p:nvSpPr>
        <p:spPr>
          <a:xfrm>
            <a:off x="364524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E53FAAA5-9A45-49D4-8C27-CFD92B84D808}"/>
              </a:ext>
            </a:extLst>
          </p:cNvPr>
          <p:cNvSpPr/>
          <p:nvPr/>
        </p:nvSpPr>
        <p:spPr>
          <a:xfrm>
            <a:off x="398460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0FE1BFD1-B3F8-48C8-84E4-3DD8C2BF0F03}"/>
              </a:ext>
            </a:extLst>
          </p:cNvPr>
          <p:cNvSpPr/>
          <p:nvPr/>
        </p:nvSpPr>
        <p:spPr>
          <a:xfrm>
            <a:off x="432397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93C1F219-3AD1-4C94-B3B4-52B32810E601}"/>
              </a:ext>
            </a:extLst>
          </p:cNvPr>
          <p:cNvSpPr/>
          <p:nvPr/>
        </p:nvSpPr>
        <p:spPr>
          <a:xfrm>
            <a:off x="466333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745E31CB-47A2-4D3B-9169-66561414CA3A}"/>
              </a:ext>
            </a:extLst>
          </p:cNvPr>
          <p:cNvSpPr/>
          <p:nvPr/>
        </p:nvSpPr>
        <p:spPr>
          <a:xfrm>
            <a:off x="500270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797C2F15-D290-48EF-AF82-5F75E09F4F26}"/>
              </a:ext>
            </a:extLst>
          </p:cNvPr>
          <p:cNvSpPr/>
          <p:nvPr/>
        </p:nvSpPr>
        <p:spPr>
          <a:xfrm>
            <a:off x="534206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3C1CC4D1-184A-443D-BACB-8D925A7E9656}"/>
              </a:ext>
            </a:extLst>
          </p:cNvPr>
          <p:cNvSpPr/>
          <p:nvPr/>
        </p:nvSpPr>
        <p:spPr>
          <a:xfrm>
            <a:off x="568143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90B50BF3-2169-4000-AD47-4992B2BAC42F}"/>
              </a:ext>
            </a:extLst>
          </p:cNvPr>
          <p:cNvSpPr/>
          <p:nvPr/>
        </p:nvSpPr>
        <p:spPr>
          <a:xfrm>
            <a:off x="602079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C69CAFD9-7A21-41AB-8A10-15A79FB9BAEF}"/>
              </a:ext>
            </a:extLst>
          </p:cNvPr>
          <p:cNvSpPr/>
          <p:nvPr/>
        </p:nvSpPr>
        <p:spPr>
          <a:xfrm>
            <a:off x="636016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03493BC5-709D-44E1-9A0F-BB30E4DA8E9F}"/>
              </a:ext>
            </a:extLst>
          </p:cNvPr>
          <p:cNvSpPr/>
          <p:nvPr/>
        </p:nvSpPr>
        <p:spPr>
          <a:xfrm>
            <a:off x="669952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369F829F-2F71-4D75-8143-B52A9D0E5A58}"/>
              </a:ext>
            </a:extLst>
          </p:cNvPr>
          <p:cNvSpPr/>
          <p:nvPr/>
        </p:nvSpPr>
        <p:spPr>
          <a:xfrm>
            <a:off x="702317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17F3086B-3804-443D-BB2D-801462D1FF55}"/>
              </a:ext>
            </a:extLst>
          </p:cNvPr>
          <p:cNvSpPr/>
          <p:nvPr/>
        </p:nvSpPr>
        <p:spPr>
          <a:xfrm>
            <a:off x="736254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C4C4383E-A5BE-4499-8285-F9A1FED82500}"/>
              </a:ext>
            </a:extLst>
          </p:cNvPr>
          <p:cNvSpPr/>
          <p:nvPr/>
        </p:nvSpPr>
        <p:spPr>
          <a:xfrm>
            <a:off x="770190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286A8CE7-6FFE-499A-9C25-3723745F33DB}"/>
              </a:ext>
            </a:extLst>
          </p:cNvPr>
          <p:cNvSpPr/>
          <p:nvPr/>
        </p:nvSpPr>
        <p:spPr>
          <a:xfrm>
            <a:off x="804127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1F6E6465-EFF5-45BC-B807-85E1F062B96A}"/>
              </a:ext>
            </a:extLst>
          </p:cNvPr>
          <p:cNvSpPr/>
          <p:nvPr/>
        </p:nvSpPr>
        <p:spPr>
          <a:xfrm>
            <a:off x="838063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2CA065E0-C408-4890-BF1D-E7EDF6B9077B}"/>
              </a:ext>
            </a:extLst>
          </p:cNvPr>
          <p:cNvSpPr/>
          <p:nvPr/>
        </p:nvSpPr>
        <p:spPr>
          <a:xfrm>
            <a:off x="872000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DA3C482F-D4BC-4127-B90A-2C398037AFDD}"/>
              </a:ext>
            </a:extLst>
          </p:cNvPr>
          <p:cNvSpPr/>
          <p:nvPr/>
        </p:nvSpPr>
        <p:spPr>
          <a:xfrm>
            <a:off x="26416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F55C22E0-90B2-4108-BFB2-8DB950439FF9}"/>
              </a:ext>
            </a:extLst>
          </p:cNvPr>
          <p:cNvSpPr/>
          <p:nvPr/>
        </p:nvSpPr>
        <p:spPr>
          <a:xfrm>
            <a:off x="60352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44D2B3BA-54D7-4CEF-BABD-B53D851B65C5}"/>
              </a:ext>
            </a:extLst>
          </p:cNvPr>
          <p:cNvSpPr/>
          <p:nvPr/>
        </p:nvSpPr>
        <p:spPr>
          <a:xfrm>
            <a:off x="94289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E7B952BE-26D3-48A1-ADA3-14FED5561019}"/>
              </a:ext>
            </a:extLst>
          </p:cNvPr>
          <p:cNvSpPr/>
          <p:nvPr/>
        </p:nvSpPr>
        <p:spPr>
          <a:xfrm>
            <a:off x="128225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3DDB5688-B764-4832-A645-EED1B51B4248}"/>
              </a:ext>
            </a:extLst>
          </p:cNvPr>
          <p:cNvSpPr/>
          <p:nvPr/>
        </p:nvSpPr>
        <p:spPr>
          <a:xfrm>
            <a:off x="162162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2DB282C1-EF10-4A15-B10C-6CDD84AB445A}"/>
              </a:ext>
            </a:extLst>
          </p:cNvPr>
          <p:cNvSpPr/>
          <p:nvPr/>
        </p:nvSpPr>
        <p:spPr>
          <a:xfrm>
            <a:off x="196098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3C0E1D8A-2AC7-4393-8EB2-28C33A543A59}"/>
              </a:ext>
            </a:extLst>
          </p:cNvPr>
          <p:cNvSpPr/>
          <p:nvPr/>
        </p:nvSpPr>
        <p:spPr>
          <a:xfrm>
            <a:off x="230035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70BE3722-717B-46E6-9BBE-51A6212D6A6D}"/>
              </a:ext>
            </a:extLst>
          </p:cNvPr>
          <p:cNvSpPr/>
          <p:nvPr/>
        </p:nvSpPr>
        <p:spPr>
          <a:xfrm>
            <a:off x="263971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D6883F10-5134-4640-85F4-159A371057BA}"/>
              </a:ext>
            </a:extLst>
          </p:cNvPr>
          <p:cNvSpPr/>
          <p:nvPr/>
        </p:nvSpPr>
        <p:spPr>
          <a:xfrm>
            <a:off x="264160" y="559205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D9415247-CD02-4CFB-B136-8627626B624B}"/>
              </a:ext>
            </a:extLst>
          </p:cNvPr>
          <p:cNvSpPr/>
          <p:nvPr/>
        </p:nvSpPr>
        <p:spPr>
          <a:xfrm>
            <a:off x="296651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71B26F2E-547D-46C4-A7B3-450BEAB7D0E1}"/>
              </a:ext>
            </a:extLst>
          </p:cNvPr>
          <p:cNvSpPr/>
          <p:nvPr/>
        </p:nvSpPr>
        <p:spPr>
          <a:xfrm>
            <a:off x="330587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0EAA4801-5127-42B3-A9E7-82CC98004D78}"/>
              </a:ext>
            </a:extLst>
          </p:cNvPr>
          <p:cNvSpPr/>
          <p:nvPr/>
        </p:nvSpPr>
        <p:spPr>
          <a:xfrm>
            <a:off x="364524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6588B11F-0BF1-4DA2-B59F-FB78C87A9965}"/>
              </a:ext>
            </a:extLst>
          </p:cNvPr>
          <p:cNvSpPr/>
          <p:nvPr/>
        </p:nvSpPr>
        <p:spPr>
          <a:xfrm>
            <a:off x="398460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D87BBF00-C491-47AC-84D9-F7B358783078}"/>
              </a:ext>
            </a:extLst>
          </p:cNvPr>
          <p:cNvSpPr/>
          <p:nvPr/>
        </p:nvSpPr>
        <p:spPr>
          <a:xfrm>
            <a:off x="432397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CE64D420-E3D3-4D81-9704-8ECEE0DD46D6}"/>
              </a:ext>
            </a:extLst>
          </p:cNvPr>
          <p:cNvSpPr/>
          <p:nvPr/>
        </p:nvSpPr>
        <p:spPr>
          <a:xfrm>
            <a:off x="466333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DDFAE1B9-B028-4A17-B9AF-8F5348CE2DC2}"/>
              </a:ext>
            </a:extLst>
          </p:cNvPr>
          <p:cNvSpPr/>
          <p:nvPr/>
        </p:nvSpPr>
        <p:spPr>
          <a:xfrm>
            <a:off x="500270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AB2DB54A-2415-412C-B87D-286915602F62}"/>
              </a:ext>
            </a:extLst>
          </p:cNvPr>
          <p:cNvSpPr/>
          <p:nvPr/>
        </p:nvSpPr>
        <p:spPr>
          <a:xfrm>
            <a:off x="534206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CD47EAE2-7085-47F5-BE1B-391473FEF731}"/>
              </a:ext>
            </a:extLst>
          </p:cNvPr>
          <p:cNvSpPr/>
          <p:nvPr/>
        </p:nvSpPr>
        <p:spPr>
          <a:xfrm>
            <a:off x="568143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F0F2CB82-4C2E-4DB1-9CF8-B2B4DE737801}"/>
              </a:ext>
            </a:extLst>
          </p:cNvPr>
          <p:cNvSpPr/>
          <p:nvPr/>
        </p:nvSpPr>
        <p:spPr>
          <a:xfrm>
            <a:off x="602079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0B23BEBA-C808-4AE5-9ED3-1EC58CEA0CA6}"/>
              </a:ext>
            </a:extLst>
          </p:cNvPr>
          <p:cNvSpPr/>
          <p:nvPr/>
        </p:nvSpPr>
        <p:spPr>
          <a:xfrm>
            <a:off x="636016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EEFAAE09-A831-4655-98AC-DFCBD611A9F8}"/>
              </a:ext>
            </a:extLst>
          </p:cNvPr>
          <p:cNvSpPr/>
          <p:nvPr/>
        </p:nvSpPr>
        <p:spPr>
          <a:xfrm>
            <a:off x="669952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F58BE8C7-B75F-46E9-A3DE-92620D26B547}"/>
              </a:ext>
            </a:extLst>
          </p:cNvPr>
          <p:cNvSpPr/>
          <p:nvPr/>
        </p:nvSpPr>
        <p:spPr>
          <a:xfrm>
            <a:off x="702317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044F43FB-0B6D-4DC0-BEE3-89C875189AA9}"/>
              </a:ext>
            </a:extLst>
          </p:cNvPr>
          <p:cNvSpPr/>
          <p:nvPr/>
        </p:nvSpPr>
        <p:spPr>
          <a:xfrm>
            <a:off x="736254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1" name="矩形 510">
            <a:extLst>
              <a:ext uri="{FF2B5EF4-FFF2-40B4-BE49-F238E27FC236}">
                <a16:creationId xmlns:a16="http://schemas.microsoft.com/office/drawing/2014/main" id="{7FDC4483-33DD-46F1-9519-3824E53BA535}"/>
              </a:ext>
            </a:extLst>
          </p:cNvPr>
          <p:cNvSpPr/>
          <p:nvPr/>
        </p:nvSpPr>
        <p:spPr>
          <a:xfrm>
            <a:off x="770190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CFE1AD80-713C-4ED9-9A05-C0D47EDB2369}"/>
              </a:ext>
            </a:extLst>
          </p:cNvPr>
          <p:cNvSpPr/>
          <p:nvPr/>
        </p:nvSpPr>
        <p:spPr>
          <a:xfrm>
            <a:off x="804127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76F211EB-70FA-406B-8907-BF905F96E170}"/>
              </a:ext>
            </a:extLst>
          </p:cNvPr>
          <p:cNvSpPr/>
          <p:nvPr/>
        </p:nvSpPr>
        <p:spPr>
          <a:xfrm>
            <a:off x="838063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2EE89BE5-2C46-49B3-8BE8-3597565A6EAB}"/>
              </a:ext>
            </a:extLst>
          </p:cNvPr>
          <p:cNvSpPr/>
          <p:nvPr/>
        </p:nvSpPr>
        <p:spPr>
          <a:xfrm>
            <a:off x="872000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992BFEAE-0084-4DF7-A66F-7903A5093409}"/>
              </a:ext>
            </a:extLst>
          </p:cNvPr>
          <p:cNvSpPr/>
          <p:nvPr/>
        </p:nvSpPr>
        <p:spPr>
          <a:xfrm>
            <a:off x="26416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10857BA9-6441-4614-AF2A-E4058B4EA111}"/>
              </a:ext>
            </a:extLst>
          </p:cNvPr>
          <p:cNvSpPr/>
          <p:nvPr/>
        </p:nvSpPr>
        <p:spPr>
          <a:xfrm>
            <a:off x="60352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9029167B-6430-404A-B8C6-D66B251C6D47}"/>
              </a:ext>
            </a:extLst>
          </p:cNvPr>
          <p:cNvSpPr/>
          <p:nvPr/>
        </p:nvSpPr>
        <p:spPr>
          <a:xfrm>
            <a:off x="94289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900A44A3-6552-46F4-8F5D-7230E7732AE5}"/>
              </a:ext>
            </a:extLst>
          </p:cNvPr>
          <p:cNvSpPr/>
          <p:nvPr/>
        </p:nvSpPr>
        <p:spPr>
          <a:xfrm>
            <a:off x="128225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9" name="矩形 518">
            <a:extLst>
              <a:ext uri="{FF2B5EF4-FFF2-40B4-BE49-F238E27FC236}">
                <a16:creationId xmlns:a16="http://schemas.microsoft.com/office/drawing/2014/main" id="{DF6716E9-B597-44E2-9071-6FC056B75A16}"/>
              </a:ext>
            </a:extLst>
          </p:cNvPr>
          <p:cNvSpPr/>
          <p:nvPr/>
        </p:nvSpPr>
        <p:spPr>
          <a:xfrm>
            <a:off x="162162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0" name="矩形 519">
            <a:extLst>
              <a:ext uri="{FF2B5EF4-FFF2-40B4-BE49-F238E27FC236}">
                <a16:creationId xmlns:a16="http://schemas.microsoft.com/office/drawing/2014/main" id="{641F84BA-8F89-4E64-8C7C-781ABE45543F}"/>
              </a:ext>
            </a:extLst>
          </p:cNvPr>
          <p:cNvSpPr/>
          <p:nvPr/>
        </p:nvSpPr>
        <p:spPr>
          <a:xfrm>
            <a:off x="196098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1" name="矩形 520">
            <a:extLst>
              <a:ext uri="{FF2B5EF4-FFF2-40B4-BE49-F238E27FC236}">
                <a16:creationId xmlns:a16="http://schemas.microsoft.com/office/drawing/2014/main" id="{01D84590-321C-4394-B3DE-3D83D21E32AF}"/>
              </a:ext>
            </a:extLst>
          </p:cNvPr>
          <p:cNvSpPr/>
          <p:nvPr/>
        </p:nvSpPr>
        <p:spPr>
          <a:xfrm>
            <a:off x="230035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2" name="矩形 521">
            <a:extLst>
              <a:ext uri="{FF2B5EF4-FFF2-40B4-BE49-F238E27FC236}">
                <a16:creationId xmlns:a16="http://schemas.microsoft.com/office/drawing/2014/main" id="{0337BB0D-877C-4621-89FC-20B76CA9CF53}"/>
              </a:ext>
            </a:extLst>
          </p:cNvPr>
          <p:cNvSpPr/>
          <p:nvPr/>
        </p:nvSpPr>
        <p:spPr>
          <a:xfrm>
            <a:off x="263971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ABA100E3-7660-46B8-A415-12CD6840C2A5}"/>
              </a:ext>
            </a:extLst>
          </p:cNvPr>
          <p:cNvSpPr/>
          <p:nvPr/>
        </p:nvSpPr>
        <p:spPr>
          <a:xfrm>
            <a:off x="264161" y="6092857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FEFE290B-7296-4EC0-ADEB-C251758A1416}"/>
              </a:ext>
            </a:extLst>
          </p:cNvPr>
          <p:cNvSpPr/>
          <p:nvPr/>
        </p:nvSpPr>
        <p:spPr>
          <a:xfrm>
            <a:off x="296651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A6678FF6-E4E8-4A89-88B1-8D011FA4B719}"/>
              </a:ext>
            </a:extLst>
          </p:cNvPr>
          <p:cNvSpPr/>
          <p:nvPr/>
        </p:nvSpPr>
        <p:spPr>
          <a:xfrm>
            <a:off x="330587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1B25AE89-1A12-41C8-A275-2859ADB657B2}"/>
              </a:ext>
            </a:extLst>
          </p:cNvPr>
          <p:cNvSpPr/>
          <p:nvPr/>
        </p:nvSpPr>
        <p:spPr>
          <a:xfrm>
            <a:off x="364524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7" name="矩形 526">
            <a:extLst>
              <a:ext uri="{FF2B5EF4-FFF2-40B4-BE49-F238E27FC236}">
                <a16:creationId xmlns:a16="http://schemas.microsoft.com/office/drawing/2014/main" id="{384DDDD7-4A67-4FB3-B578-F52480D4711F}"/>
              </a:ext>
            </a:extLst>
          </p:cNvPr>
          <p:cNvSpPr/>
          <p:nvPr/>
        </p:nvSpPr>
        <p:spPr>
          <a:xfrm>
            <a:off x="398460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8" name="矩形 527">
            <a:extLst>
              <a:ext uri="{FF2B5EF4-FFF2-40B4-BE49-F238E27FC236}">
                <a16:creationId xmlns:a16="http://schemas.microsoft.com/office/drawing/2014/main" id="{B660FD77-861F-4E9C-9288-6324CD6DAB12}"/>
              </a:ext>
            </a:extLst>
          </p:cNvPr>
          <p:cNvSpPr/>
          <p:nvPr/>
        </p:nvSpPr>
        <p:spPr>
          <a:xfrm>
            <a:off x="432397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9" name="矩形 528">
            <a:extLst>
              <a:ext uri="{FF2B5EF4-FFF2-40B4-BE49-F238E27FC236}">
                <a16:creationId xmlns:a16="http://schemas.microsoft.com/office/drawing/2014/main" id="{B100D9DF-040E-4DBF-A3C5-44F6CBD2B946}"/>
              </a:ext>
            </a:extLst>
          </p:cNvPr>
          <p:cNvSpPr/>
          <p:nvPr/>
        </p:nvSpPr>
        <p:spPr>
          <a:xfrm>
            <a:off x="466333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05AD43F7-EC39-443E-B1B7-B75B342E3812}"/>
              </a:ext>
            </a:extLst>
          </p:cNvPr>
          <p:cNvSpPr/>
          <p:nvPr/>
        </p:nvSpPr>
        <p:spPr>
          <a:xfrm>
            <a:off x="500270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5B6AF240-1A22-44FC-9129-85FD65841F9F}"/>
              </a:ext>
            </a:extLst>
          </p:cNvPr>
          <p:cNvSpPr/>
          <p:nvPr/>
        </p:nvSpPr>
        <p:spPr>
          <a:xfrm>
            <a:off x="534206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36E418E9-AD78-43AB-8C67-DD1A65CAD06B}"/>
              </a:ext>
            </a:extLst>
          </p:cNvPr>
          <p:cNvSpPr/>
          <p:nvPr/>
        </p:nvSpPr>
        <p:spPr>
          <a:xfrm>
            <a:off x="568143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3" name="矩形 532">
            <a:extLst>
              <a:ext uri="{FF2B5EF4-FFF2-40B4-BE49-F238E27FC236}">
                <a16:creationId xmlns:a16="http://schemas.microsoft.com/office/drawing/2014/main" id="{C8890837-0242-4B04-866D-7F886109AA2E}"/>
              </a:ext>
            </a:extLst>
          </p:cNvPr>
          <p:cNvSpPr/>
          <p:nvPr/>
        </p:nvSpPr>
        <p:spPr>
          <a:xfrm>
            <a:off x="602079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F822F7D1-EDD5-4B17-BC51-C17133723DFA}"/>
              </a:ext>
            </a:extLst>
          </p:cNvPr>
          <p:cNvSpPr/>
          <p:nvPr/>
        </p:nvSpPr>
        <p:spPr>
          <a:xfrm>
            <a:off x="636016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5" name="矩形 534">
            <a:extLst>
              <a:ext uri="{FF2B5EF4-FFF2-40B4-BE49-F238E27FC236}">
                <a16:creationId xmlns:a16="http://schemas.microsoft.com/office/drawing/2014/main" id="{8963338B-948C-4E02-8AB7-C01EB9586938}"/>
              </a:ext>
            </a:extLst>
          </p:cNvPr>
          <p:cNvSpPr/>
          <p:nvPr/>
        </p:nvSpPr>
        <p:spPr>
          <a:xfrm>
            <a:off x="669952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3F16A1F2-CEA2-43F0-9D0D-174DDD5B004E}"/>
              </a:ext>
            </a:extLst>
          </p:cNvPr>
          <p:cNvSpPr/>
          <p:nvPr/>
        </p:nvSpPr>
        <p:spPr>
          <a:xfrm>
            <a:off x="702318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83C98000-64C2-4E9F-9E0C-0B8BC4F07A73}"/>
              </a:ext>
            </a:extLst>
          </p:cNvPr>
          <p:cNvSpPr/>
          <p:nvPr/>
        </p:nvSpPr>
        <p:spPr>
          <a:xfrm>
            <a:off x="736254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35995A1F-E196-4C08-BECE-191D865E5927}"/>
              </a:ext>
            </a:extLst>
          </p:cNvPr>
          <p:cNvSpPr/>
          <p:nvPr/>
        </p:nvSpPr>
        <p:spPr>
          <a:xfrm>
            <a:off x="770191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48E6EFBF-ACCE-4B7D-90F9-F8C766975AAD}"/>
              </a:ext>
            </a:extLst>
          </p:cNvPr>
          <p:cNvSpPr/>
          <p:nvPr/>
        </p:nvSpPr>
        <p:spPr>
          <a:xfrm>
            <a:off x="804127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888ABE77-C138-456A-8518-1F671B3462AE}"/>
              </a:ext>
            </a:extLst>
          </p:cNvPr>
          <p:cNvSpPr/>
          <p:nvPr/>
        </p:nvSpPr>
        <p:spPr>
          <a:xfrm>
            <a:off x="838064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26C5837F-138C-4DCC-9ABD-8AC83727E957}"/>
              </a:ext>
            </a:extLst>
          </p:cNvPr>
          <p:cNvSpPr/>
          <p:nvPr/>
        </p:nvSpPr>
        <p:spPr>
          <a:xfrm>
            <a:off x="872000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5BAE06A8-1EAC-4521-8B05-DA7E893E11C7}"/>
              </a:ext>
            </a:extLst>
          </p:cNvPr>
          <p:cNvSpPr/>
          <p:nvPr/>
        </p:nvSpPr>
        <p:spPr>
          <a:xfrm>
            <a:off x="26416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89E0D0AC-3CAC-46EA-92DB-73A649F1C6BE}"/>
              </a:ext>
            </a:extLst>
          </p:cNvPr>
          <p:cNvSpPr/>
          <p:nvPr/>
        </p:nvSpPr>
        <p:spPr>
          <a:xfrm>
            <a:off x="60352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8C356FAF-BD5A-44FA-9256-15029466975F}"/>
              </a:ext>
            </a:extLst>
          </p:cNvPr>
          <p:cNvSpPr/>
          <p:nvPr/>
        </p:nvSpPr>
        <p:spPr>
          <a:xfrm>
            <a:off x="94289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A52868B1-D8CC-497D-BABB-BD3A5F226F27}"/>
              </a:ext>
            </a:extLst>
          </p:cNvPr>
          <p:cNvSpPr/>
          <p:nvPr/>
        </p:nvSpPr>
        <p:spPr>
          <a:xfrm>
            <a:off x="128225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71395D51-459D-47FE-93B0-785B05EA8EDE}"/>
              </a:ext>
            </a:extLst>
          </p:cNvPr>
          <p:cNvSpPr/>
          <p:nvPr/>
        </p:nvSpPr>
        <p:spPr>
          <a:xfrm>
            <a:off x="162162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7" name="矩形 546">
            <a:extLst>
              <a:ext uri="{FF2B5EF4-FFF2-40B4-BE49-F238E27FC236}">
                <a16:creationId xmlns:a16="http://schemas.microsoft.com/office/drawing/2014/main" id="{BD831332-ECE1-4217-B05F-9BEE4B4B4696}"/>
              </a:ext>
            </a:extLst>
          </p:cNvPr>
          <p:cNvSpPr/>
          <p:nvPr/>
        </p:nvSpPr>
        <p:spPr>
          <a:xfrm>
            <a:off x="196098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F7E2B693-4826-44DA-90C6-36A1E21C0A77}"/>
              </a:ext>
            </a:extLst>
          </p:cNvPr>
          <p:cNvSpPr/>
          <p:nvPr/>
        </p:nvSpPr>
        <p:spPr>
          <a:xfrm>
            <a:off x="230035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1EC354B2-2920-42F4-95C4-E52368168EEE}"/>
              </a:ext>
            </a:extLst>
          </p:cNvPr>
          <p:cNvSpPr/>
          <p:nvPr/>
        </p:nvSpPr>
        <p:spPr>
          <a:xfrm>
            <a:off x="263971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7137D7DC-7553-4650-ABCE-09A0B3CC6C84}"/>
              </a:ext>
            </a:extLst>
          </p:cNvPr>
          <p:cNvSpPr/>
          <p:nvPr/>
        </p:nvSpPr>
        <p:spPr>
          <a:xfrm>
            <a:off x="264160" y="6556342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EDEF05CD-289E-4712-944E-B41CD4955664}"/>
              </a:ext>
            </a:extLst>
          </p:cNvPr>
          <p:cNvSpPr/>
          <p:nvPr/>
        </p:nvSpPr>
        <p:spPr>
          <a:xfrm>
            <a:off x="296651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85B5B537-CA4F-411C-83F3-B68D7BC0E545}"/>
              </a:ext>
            </a:extLst>
          </p:cNvPr>
          <p:cNvSpPr/>
          <p:nvPr/>
        </p:nvSpPr>
        <p:spPr>
          <a:xfrm>
            <a:off x="330587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64069FFE-E5FF-42FA-8042-62364D6063FE}"/>
              </a:ext>
            </a:extLst>
          </p:cNvPr>
          <p:cNvSpPr/>
          <p:nvPr/>
        </p:nvSpPr>
        <p:spPr>
          <a:xfrm>
            <a:off x="364524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4" name="矩形 553">
            <a:extLst>
              <a:ext uri="{FF2B5EF4-FFF2-40B4-BE49-F238E27FC236}">
                <a16:creationId xmlns:a16="http://schemas.microsoft.com/office/drawing/2014/main" id="{6773B7BE-C521-4AEE-AAAB-B5A2811FDC56}"/>
              </a:ext>
            </a:extLst>
          </p:cNvPr>
          <p:cNvSpPr/>
          <p:nvPr/>
        </p:nvSpPr>
        <p:spPr>
          <a:xfrm>
            <a:off x="398460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5" name="矩形 554">
            <a:extLst>
              <a:ext uri="{FF2B5EF4-FFF2-40B4-BE49-F238E27FC236}">
                <a16:creationId xmlns:a16="http://schemas.microsoft.com/office/drawing/2014/main" id="{69301068-8C38-402C-91B3-4D3B15D60347}"/>
              </a:ext>
            </a:extLst>
          </p:cNvPr>
          <p:cNvSpPr/>
          <p:nvPr/>
        </p:nvSpPr>
        <p:spPr>
          <a:xfrm>
            <a:off x="432397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6" name="矩形 555">
            <a:extLst>
              <a:ext uri="{FF2B5EF4-FFF2-40B4-BE49-F238E27FC236}">
                <a16:creationId xmlns:a16="http://schemas.microsoft.com/office/drawing/2014/main" id="{9AECAF3B-E17B-4530-A8DB-96371083EB5C}"/>
              </a:ext>
            </a:extLst>
          </p:cNvPr>
          <p:cNvSpPr/>
          <p:nvPr/>
        </p:nvSpPr>
        <p:spPr>
          <a:xfrm>
            <a:off x="466333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EA711622-BFEA-4F1E-88B7-663A18DB3760}"/>
              </a:ext>
            </a:extLst>
          </p:cNvPr>
          <p:cNvSpPr/>
          <p:nvPr/>
        </p:nvSpPr>
        <p:spPr>
          <a:xfrm>
            <a:off x="500270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AD618404-EC9C-4BE9-B5DF-88D893D57962}"/>
              </a:ext>
            </a:extLst>
          </p:cNvPr>
          <p:cNvSpPr/>
          <p:nvPr/>
        </p:nvSpPr>
        <p:spPr>
          <a:xfrm>
            <a:off x="534206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59CBB444-2CB5-40AE-B0C5-FA49F8E56BCC}"/>
              </a:ext>
            </a:extLst>
          </p:cNvPr>
          <p:cNvSpPr/>
          <p:nvPr/>
        </p:nvSpPr>
        <p:spPr>
          <a:xfrm>
            <a:off x="568143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64E7BC9C-17F0-4E26-96FF-BD7BCF7300ED}"/>
              </a:ext>
            </a:extLst>
          </p:cNvPr>
          <p:cNvSpPr/>
          <p:nvPr/>
        </p:nvSpPr>
        <p:spPr>
          <a:xfrm>
            <a:off x="602079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CF8D52C5-3840-4267-83EE-DC698F740054}"/>
              </a:ext>
            </a:extLst>
          </p:cNvPr>
          <p:cNvSpPr/>
          <p:nvPr/>
        </p:nvSpPr>
        <p:spPr>
          <a:xfrm>
            <a:off x="636016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78D422FB-176A-45E9-97EA-E9700E9DABFF}"/>
              </a:ext>
            </a:extLst>
          </p:cNvPr>
          <p:cNvSpPr/>
          <p:nvPr/>
        </p:nvSpPr>
        <p:spPr>
          <a:xfrm>
            <a:off x="669952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F2B800D2-9A88-475E-B748-E0444E8E0C72}"/>
              </a:ext>
            </a:extLst>
          </p:cNvPr>
          <p:cNvSpPr/>
          <p:nvPr/>
        </p:nvSpPr>
        <p:spPr>
          <a:xfrm>
            <a:off x="702317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FBF9BFB2-6B23-4765-9289-7DBCD4AEEB71}"/>
              </a:ext>
            </a:extLst>
          </p:cNvPr>
          <p:cNvSpPr/>
          <p:nvPr/>
        </p:nvSpPr>
        <p:spPr>
          <a:xfrm>
            <a:off x="736254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5" name="矩形 564">
            <a:extLst>
              <a:ext uri="{FF2B5EF4-FFF2-40B4-BE49-F238E27FC236}">
                <a16:creationId xmlns:a16="http://schemas.microsoft.com/office/drawing/2014/main" id="{3E33C404-3777-4892-8911-152582025653}"/>
              </a:ext>
            </a:extLst>
          </p:cNvPr>
          <p:cNvSpPr/>
          <p:nvPr/>
        </p:nvSpPr>
        <p:spPr>
          <a:xfrm>
            <a:off x="770190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E91A577D-5EE5-47F9-9C76-913FA607E2DC}"/>
              </a:ext>
            </a:extLst>
          </p:cNvPr>
          <p:cNvSpPr/>
          <p:nvPr/>
        </p:nvSpPr>
        <p:spPr>
          <a:xfrm>
            <a:off x="804127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7" name="矩形 566">
            <a:extLst>
              <a:ext uri="{FF2B5EF4-FFF2-40B4-BE49-F238E27FC236}">
                <a16:creationId xmlns:a16="http://schemas.microsoft.com/office/drawing/2014/main" id="{E333B228-7328-4ECA-B84A-29B0A8F06E92}"/>
              </a:ext>
            </a:extLst>
          </p:cNvPr>
          <p:cNvSpPr/>
          <p:nvPr/>
        </p:nvSpPr>
        <p:spPr>
          <a:xfrm>
            <a:off x="838063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8" name="矩形 567">
            <a:extLst>
              <a:ext uri="{FF2B5EF4-FFF2-40B4-BE49-F238E27FC236}">
                <a16:creationId xmlns:a16="http://schemas.microsoft.com/office/drawing/2014/main" id="{F0EB641A-420B-4B2E-8CB8-25C839391883}"/>
              </a:ext>
            </a:extLst>
          </p:cNvPr>
          <p:cNvSpPr/>
          <p:nvPr/>
        </p:nvSpPr>
        <p:spPr>
          <a:xfrm>
            <a:off x="872000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BE5FA013-DBA2-49F7-8C02-6C705EE42563}"/>
              </a:ext>
            </a:extLst>
          </p:cNvPr>
          <p:cNvSpPr/>
          <p:nvPr/>
        </p:nvSpPr>
        <p:spPr>
          <a:xfrm>
            <a:off x="26416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0" name="矩形 569">
            <a:extLst>
              <a:ext uri="{FF2B5EF4-FFF2-40B4-BE49-F238E27FC236}">
                <a16:creationId xmlns:a16="http://schemas.microsoft.com/office/drawing/2014/main" id="{5DEBBF33-CE03-4156-9440-9493C2CD494B}"/>
              </a:ext>
            </a:extLst>
          </p:cNvPr>
          <p:cNvSpPr/>
          <p:nvPr/>
        </p:nvSpPr>
        <p:spPr>
          <a:xfrm>
            <a:off x="60352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8D1325B1-8634-4500-8833-B0BA9173971C}"/>
              </a:ext>
            </a:extLst>
          </p:cNvPr>
          <p:cNvSpPr/>
          <p:nvPr/>
        </p:nvSpPr>
        <p:spPr>
          <a:xfrm>
            <a:off x="94289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67F3D055-7141-4D9A-8D66-4C77CD2D4F00}"/>
              </a:ext>
            </a:extLst>
          </p:cNvPr>
          <p:cNvSpPr/>
          <p:nvPr/>
        </p:nvSpPr>
        <p:spPr>
          <a:xfrm>
            <a:off x="128225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7A1A85DB-A6C7-46E5-AA67-00F6186D5F70}"/>
              </a:ext>
            </a:extLst>
          </p:cNvPr>
          <p:cNvSpPr/>
          <p:nvPr/>
        </p:nvSpPr>
        <p:spPr>
          <a:xfrm>
            <a:off x="162162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77193709-4909-4315-AF75-C98990CAE728}"/>
              </a:ext>
            </a:extLst>
          </p:cNvPr>
          <p:cNvSpPr/>
          <p:nvPr/>
        </p:nvSpPr>
        <p:spPr>
          <a:xfrm>
            <a:off x="196098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8D2040F5-DFD0-426C-8188-301093C87B8A}"/>
              </a:ext>
            </a:extLst>
          </p:cNvPr>
          <p:cNvSpPr/>
          <p:nvPr/>
        </p:nvSpPr>
        <p:spPr>
          <a:xfrm>
            <a:off x="230035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6" name="矩形 575">
            <a:extLst>
              <a:ext uri="{FF2B5EF4-FFF2-40B4-BE49-F238E27FC236}">
                <a16:creationId xmlns:a16="http://schemas.microsoft.com/office/drawing/2014/main" id="{38F5893D-52D6-4EEB-8D8E-C51AC7601419}"/>
              </a:ext>
            </a:extLst>
          </p:cNvPr>
          <p:cNvSpPr/>
          <p:nvPr/>
        </p:nvSpPr>
        <p:spPr>
          <a:xfrm>
            <a:off x="263971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190C2233-8540-4787-BAF3-710C18D76728}"/>
              </a:ext>
            </a:extLst>
          </p:cNvPr>
          <p:cNvSpPr txBox="1"/>
          <p:nvPr/>
        </p:nvSpPr>
        <p:spPr>
          <a:xfrm>
            <a:off x="207686" y="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Son[N][26]</a:t>
            </a:r>
            <a:endParaRPr lang="zh-CN" altLang="en-US" dirty="0"/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7D2C2418-1542-46B5-8A0B-A8EE22D8930F}"/>
              </a:ext>
            </a:extLst>
          </p:cNvPr>
          <p:cNvSpPr txBox="1"/>
          <p:nvPr/>
        </p:nvSpPr>
        <p:spPr>
          <a:xfrm>
            <a:off x="1373323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FB71A41D-4849-41B8-A777-F04BD6D1FD16}"/>
              </a:ext>
            </a:extLst>
          </p:cNvPr>
          <p:cNvSpPr txBox="1"/>
          <p:nvPr/>
        </p:nvSpPr>
        <p:spPr>
          <a:xfrm>
            <a:off x="1713431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85E63907-56D1-46B1-8ED5-4E54AD59D3F7}"/>
              </a:ext>
            </a:extLst>
          </p:cNvPr>
          <p:cNvSpPr txBox="1"/>
          <p:nvPr/>
        </p:nvSpPr>
        <p:spPr>
          <a:xfrm>
            <a:off x="2062566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" name="文本框 613">
            <a:extLst>
              <a:ext uri="{FF2B5EF4-FFF2-40B4-BE49-F238E27FC236}">
                <a16:creationId xmlns:a16="http://schemas.microsoft.com/office/drawing/2014/main" id="{8C02C70D-F6E2-40E4-89F2-AC284F3ADA7D}"/>
              </a:ext>
            </a:extLst>
          </p:cNvPr>
          <p:cNvSpPr txBox="1"/>
          <p:nvPr/>
        </p:nvSpPr>
        <p:spPr>
          <a:xfrm>
            <a:off x="240267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82F51F6F-62EF-4D21-984C-28DAB64C1D7F}"/>
              </a:ext>
            </a:extLst>
          </p:cNvPr>
          <p:cNvSpPr txBox="1"/>
          <p:nvPr/>
        </p:nvSpPr>
        <p:spPr>
          <a:xfrm>
            <a:off x="272096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16" name="文本框 615">
            <a:extLst>
              <a:ext uri="{FF2B5EF4-FFF2-40B4-BE49-F238E27FC236}">
                <a16:creationId xmlns:a16="http://schemas.microsoft.com/office/drawing/2014/main" id="{59B85EA0-91AB-4B00-B2EE-04D7D09BA531}"/>
              </a:ext>
            </a:extLst>
          </p:cNvPr>
          <p:cNvSpPr txBox="1"/>
          <p:nvPr/>
        </p:nvSpPr>
        <p:spPr>
          <a:xfrm>
            <a:off x="3061072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7" name="文本框 616">
            <a:extLst>
              <a:ext uri="{FF2B5EF4-FFF2-40B4-BE49-F238E27FC236}">
                <a16:creationId xmlns:a16="http://schemas.microsoft.com/office/drawing/2014/main" id="{AD009DB7-A583-4357-AF88-C0A6F0BD2B27}"/>
              </a:ext>
            </a:extLst>
          </p:cNvPr>
          <p:cNvSpPr txBox="1"/>
          <p:nvPr/>
        </p:nvSpPr>
        <p:spPr>
          <a:xfrm>
            <a:off x="3410207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8" name="文本框 617">
            <a:extLst>
              <a:ext uri="{FF2B5EF4-FFF2-40B4-BE49-F238E27FC236}">
                <a16:creationId xmlns:a16="http://schemas.microsoft.com/office/drawing/2014/main" id="{E988D6CD-30AB-4C35-859B-168FAD0F14AE}"/>
              </a:ext>
            </a:extLst>
          </p:cNvPr>
          <p:cNvSpPr txBox="1"/>
          <p:nvPr/>
        </p:nvSpPr>
        <p:spPr>
          <a:xfrm>
            <a:off x="3750315" y="-1037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19" name="文本框 618">
            <a:extLst>
              <a:ext uri="{FF2B5EF4-FFF2-40B4-BE49-F238E27FC236}">
                <a16:creationId xmlns:a16="http://schemas.microsoft.com/office/drawing/2014/main" id="{A856C8A3-3FA8-41B9-8B10-9E9A5F2D57FD}"/>
              </a:ext>
            </a:extLst>
          </p:cNvPr>
          <p:cNvSpPr txBox="1"/>
          <p:nvPr/>
        </p:nvSpPr>
        <p:spPr>
          <a:xfrm>
            <a:off x="4088598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20" name="文本框 619">
            <a:extLst>
              <a:ext uri="{FF2B5EF4-FFF2-40B4-BE49-F238E27FC236}">
                <a16:creationId xmlns:a16="http://schemas.microsoft.com/office/drawing/2014/main" id="{8443FC9C-B2D0-4A46-A3C7-BAA0AD277963}"/>
              </a:ext>
            </a:extLst>
          </p:cNvPr>
          <p:cNvSpPr txBox="1"/>
          <p:nvPr/>
        </p:nvSpPr>
        <p:spPr>
          <a:xfrm>
            <a:off x="4428706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21" name="文本框 620">
            <a:extLst>
              <a:ext uri="{FF2B5EF4-FFF2-40B4-BE49-F238E27FC236}">
                <a16:creationId xmlns:a16="http://schemas.microsoft.com/office/drawing/2014/main" id="{9D19EEDE-2679-4739-BAD5-9EBABE7EEE33}"/>
              </a:ext>
            </a:extLst>
          </p:cNvPr>
          <p:cNvSpPr txBox="1"/>
          <p:nvPr/>
        </p:nvSpPr>
        <p:spPr>
          <a:xfrm>
            <a:off x="4777841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22" name="文本框 621">
            <a:extLst>
              <a:ext uri="{FF2B5EF4-FFF2-40B4-BE49-F238E27FC236}">
                <a16:creationId xmlns:a16="http://schemas.microsoft.com/office/drawing/2014/main" id="{56998667-6CF4-4FC8-A5A9-4E3482021BFB}"/>
              </a:ext>
            </a:extLst>
          </p:cNvPr>
          <p:cNvSpPr txBox="1"/>
          <p:nvPr/>
        </p:nvSpPr>
        <p:spPr>
          <a:xfrm>
            <a:off x="511794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23" name="文本框 622">
            <a:extLst>
              <a:ext uri="{FF2B5EF4-FFF2-40B4-BE49-F238E27FC236}">
                <a16:creationId xmlns:a16="http://schemas.microsoft.com/office/drawing/2014/main" id="{B9AB0AF0-87DE-4064-9373-A5766E97C3E9}"/>
              </a:ext>
            </a:extLst>
          </p:cNvPr>
          <p:cNvSpPr txBox="1"/>
          <p:nvPr/>
        </p:nvSpPr>
        <p:spPr>
          <a:xfrm>
            <a:off x="543623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24" name="文本框 623">
            <a:extLst>
              <a:ext uri="{FF2B5EF4-FFF2-40B4-BE49-F238E27FC236}">
                <a16:creationId xmlns:a16="http://schemas.microsoft.com/office/drawing/2014/main" id="{96D9E7D8-BC23-42CF-AA8A-7D36AF67490D}"/>
              </a:ext>
            </a:extLst>
          </p:cNvPr>
          <p:cNvSpPr txBox="1"/>
          <p:nvPr/>
        </p:nvSpPr>
        <p:spPr>
          <a:xfrm>
            <a:off x="5776347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5" name="文本框 624">
            <a:extLst>
              <a:ext uri="{FF2B5EF4-FFF2-40B4-BE49-F238E27FC236}">
                <a16:creationId xmlns:a16="http://schemas.microsoft.com/office/drawing/2014/main" id="{7CC7D952-42E4-473A-9238-7430F1B90EB0}"/>
              </a:ext>
            </a:extLst>
          </p:cNvPr>
          <p:cNvSpPr txBox="1"/>
          <p:nvPr/>
        </p:nvSpPr>
        <p:spPr>
          <a:xfrm>
            <a:off x="6125482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626" name="文本框 625">
            <a:extLst>
              <a:ext uri="{FF2B5EF4-FFF2-40B4-BE49-F238E27FC236}">
                <a16:creationId xmlns:a16="http://schemas.microsoft.com/office/drawing/2014/main" id="{D0BE38C4-4A4F-47AD-A6AB-905BEA076B1D}"/>
              </a:ext>
            </a:extLst>
          </p:cNvPr>
          <p:cNvSpPr txBox="1"/>
          <p:nvPr/>
        </p:nvSpPr>
        <p:spPr>
          <a:xfrm>
            <a:off x="6465590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222B2848-1DDB-4F81-9757-8A79628D6276}"/>
              </a:ext>
            </a:extLst>
          </p:cNvPr>
          <p:cNvSpPr txBox="1"/>
          <p:nvPr/>
        </p:nvSpPr>
        <p:spPr>
          <a:xfrm>
            <a:off x="6833402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28" name="文本框 627">
            <a:extLst>
              <a:ext uri="{FF2B5EF4-FFF2-40B4-BE49-F238E27FC236}">
                <a16:creationId xmlns:a16="http://schemas.microsoft.com/office/drawing/2014/main" id="{CFFB016B-56AE-42E2-9063-627291A7C4BE}"/>
              </a:ext>
            </a:extLst>
          </p:cNvPr>
          <p:cNvSpPr txBox="1"/>
          <p:nvPr/>
        </p:nvSpPr>
        <p:spPr>
          <a:xfrm>
            <a:off x="7182537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29" name="文本框 628">
            <a:extLst>
              <a:ext uri="{FF2B5EF4-FFF2-40B4-BE49-F238E27FC236}">
                <a16:creationId xmlns:a16="http://schemas.microsoft.com/office/drawing/2014/main" id="{A1AA9B2F-86B1-4B14-89E8-0B893C037B9E}"/>
              </a:ext>
            </a:extLst>
          </p:cNvPr>
          <p:cNvSpPr txBox="1"/>
          <p:nvPr/>
        </p:nvSpPr>
        <p:spPr>
          <a:xfrm>
            <a:off x="752264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9CB6F43B-115E-4F8D-9657-21595AE04474}"/>
              </a:ext>
            </a:extLst>
          </p:cNvPr>
          <p:cNvSpPr txBox="1"/>
          <p:nvPr/>
        </p:nvSpPr>
        <p:spPr>
          <a:xfrm>
            <a:off x="784093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31" name="文本框 630">
            <a:extLst>
              <a:ext uri="{FF2B5EF4-FFF2-40B4-BE49-F238E27FC236}">
                <a16:creationId xmlns:a16="http://schemas.microsoft.com/office/drawing/2014/main" id="{C2F0144C-4A5D-44C4-B945-327FECD9FEA0}"/>
              </a:ext>
            </a:extLst>
          </p:cNvPr>
          <p:cNvSpPr txBox="1"/>
          <p:nvPr/>
        </p:nvSpPr>
        <p:spPr>
          <a:xfrm>
            <a:off x="8181043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632" name="文本框 631">
            <a:extLst>
              <a:ext uri="{FF2B5EF4-FFF2-40B4-BE49-F238E27FC236}">
                <a16:creationId xmlns:a16="http://schemas.microsoft.com/office/drawing/2014/main" id="{32079975-E40D-41B4-93EF-5DFD6AC05131}"/>
              </a:ext>
            </a:extLst>
          </p:cNvPr>
          <p:cNvSpPr txBox="1"/>
          <p:nvPr/>
        </p:nvSpPr>
        <p:spPr>
          <a:xfrm>
            <a:off x="8530178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D69ECE72-1B5C-46E5-8827-A1E9E87D3714}"/>
              </a:ext>
            </a:extLst>
          </p:cNvPr>
          <p:cNvSpPr txBox="1"/>
          <p:nvPr/>
        </p:nvSpPr>
        <p:spPr>
          <a:xfrm>
            <a:off x="8606126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34" name="文本框 633">
            <a:extLst>
              <a:ext uri="{FF2B5EF4-FFF2-40B4-BE49-F238E27FC236}">
                <a16:creationId xmlns:a16="http://schemas.microsoft.com/office/drawing/2014/main" id="{22291FE7-EFA8-4CA8-A776-EAE1AECCDB5A}"/>
              </a:ext>
            </a:extLst>
          </p:cNvPr>
          <p:cNvSpPr txBox="1"/>
          <p:nvPr/>
        </p:nvSpPr>
        <p:spPr>
          <a:xfrm>
            <a:off x="9111900" y="26410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Str1:acedgasd</a:t>
            </a:r>
            <a:endParaRPr lang="zh-CN" altLang="en-US" dirty="0"/>
          </a:p>
        </p:txBody>
      </p:sp>
      <p:sp>
        <p:nvSpPr>
          <p:cNvPr id="635" name="矩形 634">
            <a:extLst>
              <a:ext uri="{FF2B5EF4-FFF2-40B4-BE49-F238E27FC236}">
                <a16:creationId xmlns:a16="http://schemas.microsoft.com/office/drawing/2014/main" id="{A710A51F-C621-42C4-80E6-62DEBE5656CA}"/>
              </a:ext>
            </a:extLst>
          </p:cNvPr>
          <p:cNvSpPr/>
          <p:nvPr/>
        </p:nvSpPr>
        <p:spPr>
          <a:xfrm>
            <a:off x="9111900" y="317080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Str2:acesda</a:t>
            </a:r>
            <a:endParaRPr lang="zh-CN" altLang="en-US" dirty="0"/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E6DFC731-6A19-4F4C-81E9-BFB5C105F59C}"/>
              </a:ext>
            </a:extLst>
          </p:cNvPr>
          <p:cNvSpPr/>
          <p:nvPr/>
        </p:nvSpPr>
        <p:spPr>
          <a:xfrm>
            <a:off x="9111900" y="381616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Str3:ace</a:t>
            </a:r>
            <a:endParaRPr lang="zh-CN" altLang="en-US" dirty="0"/>
          </a:p>
        </p:txBody>
      </p:sp>
      <p:sp>
        <p:nvSpPr>
          <p:cNvPr id="639" name="矩形 638">
            <a:extLst>
              <a:ext uri="{FF2B5EF4-FFF2-40B4-BE49-F238E27FC236}">
                <a16:creationId xmlns:a16="http://schemas.microsoft.com/office/drawing/2014/main" id="{2EFAD468-BBC8-49CA-ACC9-46ACD979542D}"/>
              </a:ext>
            </a:extLst>
          </p:cNvPr>
          <p:cNvSpPr/>
          <p:nvPr/>
        </p:nvSpPr>
        <p:spPr>
          <a:xfrm>
            <a:off x="9133984" y="734481"/>
            <a:ext cx="3291146" cy="17001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矩形 639">
            <a:extLst>
              <a:ext uri="{FF2B5EF4-FFF2-40B4-BE49-F238E27FC236}">
                <a16:creationId xmlns:a16="http://schemas.microsoft.com/office/drawing/2014/main" id="{09CC00F5-80F3-414B-B4F0-624AB98DC5CD}"/>
              </a:ext>
            </a:extLst>
          </p:cNvPr>
          <p:cNvSpPr/>
          <p:nvPr/>
        </p:nvSpPr>
        <p:spPr>
          <a:xfrm>
            <a:off x="9130548" y="907677"/>
            <a:ext cx="3274261" cy="178723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矩形 640">
            <a:extLst>
              <a:ext uri="{FF2B5EF4-FFF2-40B4-BE49-F238E27FC236}">
                <a16:creationId xmlns:a16="http://schemas.microsoft.com/office/drawing/2014/main" id="{8CE9209A-9579-48AA-B0F4-D4789A8F0A8B}"/>
              </a:ext>
            </a:extLst>
          </p:cNvPr>
          <p:cNvSpPr/>
          <p:nvPr/>
        </p:nvSpPr>
        <p:spPr>
          <a:xfrm>
            <a:off x="9130450" y="1079153"/>
            <a:ext cx="3290091" cy="19566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1EF38477-B56F-4A43-8115-B1B6433AAD42}"/>
              </a:ext>
            </a:extLst>
          </p:cNvPr>
          <p:cNvSpPr/>
          <p:nvPr/>
        </p:nvSpPr>
        <p:spPr>
          <a:xfrm>
            <a:off x="9133984" y="1246860"/>
            <a:ext cx="3291136" cy="18842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B83A46CE-C6A7-408F-9476-6F09310FA176}"/>
              </a:ext>
            </a:extLst>
          </p:cNvPr>
          <p:cNvSpPr/>
          <p:nvPr/>
        </p:nvSpPr>
        <p:spPr>
          <a:xfrm>
            <a:off x="9127000" y="1597761"/>
            <a:ext cx="3307572" cy="15954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矩形 661">
            <a:extLst>
              <a:ext uri="{FF2B5EF4-FFF2-40B4-BE49-F238E27FC236}">
                <a16:creationId xmlns:a16="http://schemas.microsoft.com/office/drawing/2014/main" id="{85972855-9F16-4671-98C3-5A5177B951C8}"/>
              </a:ext>
            </a:extLst>
          </p:cNvPr>
          <p:cNvSpPr/>
          <p:nvPr/>
        </p:nvSpPr>
        <p:spPr>
          <a:xfrm>
            <a:off x="257741" y="829247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D34C2364-AF5E-45FE-BC72-7899B1BC0C2B}"/>
              </a:ext>
            </a:extLst>
          </p:cNvPr>
          <p:cNvSpPr txBox="1"/>
          <p:nvPr/>
        </p:nvSpPr>
        <p:spPr>
          <a:xfrm>
            <a:off x="-91148" y="814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6DAE2C69-3949-41B7-9C61-53F5D61733F9}"/>
              </a:ext>
            </a:extLst>
          </p:cNvPr>
          <p:cNvSpPr txBox="1"/>
          <p:nvPr/>
        </p:nvSpPr>
        <p:spPr>
          <a:xfrm>
            <a:off x="-101595" y="1274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6" name="文本框 665">
            <a:extLst>
              <a:ext uri="{FF2B5EF4-FFF2-40B4-BE49-F238E27FC236}">
                <a16:creationId xmlns:a16="http://schemas.microsoft.com/office/drawing/2014/main" id="{FD03F7C0-20AA-455C-905E-08FDE121ADC7}"/>
              </a:ext>
            </a:extLst>
          </p:cNvPr>
          <p:cNvSpPr txBox="1"/>
          <p:nvPr/>
        </p:nvSpPr>
        <p:spPr>
          <a:xfrm>
            <a:off x="-91148" y="1730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4CED2BFF-AC4E-43F1-BCAD-6A1B676258B9}"/>
              </a:ext>
            </a:extLst>
          </p:cNvPr>
          <p:cNvSpPr txBox="1"/>
          <p:nvPr/>
        </p:nvSpPr>
        <p:spPr>
          <a:xfrm>
            <a:off x="-80804" y="2215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8" name="文本框 667">
            <a:extLst>
              <a:ext uri="{FF2B5EF4-FFF2-40B4-BE49-F238E27FC236}">
                <a16:creationId xmlns:a16="http://schemas.microsoft.com/office/drawing/2014/main" id="{597F23B1-3389-4E84-97ED-B0769A428FD1}"/>
              </a:ext>
            </a:extLst>
          </p:cNvPr>
          <p:cNvSpPr txBox="1"/>
          <p:nvPr/>
        </p:nvSpPr>
        <p:spPr>
          <a:xfrm>
            <a:off x="-91148" y="2706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8B09A082-07B1-4849-94C8-F76F74B1BA52}"/>
              </a:ext>
            </a:extLst>
          </p:cNvPr>
          <p:cNvSpPr txBox="1"/>
          <p:nvPr/>
        </p:nvSpPr>
        <p:spPr>
          <a:xfrm>
            <a:off x="-80804" y="3191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70" name="文本框 669">
            <a:extLst>
              <a:ext uri="{FF2B5EF4-FFF2-40B4-BE49-F238E27FC236}">
                <a16:creationId xmlns:a16="http://schemas.microsoft.com/office/drawing/2014/main" id="{F4D49A50-3443-4D36-ADA1-7C232EEC7D6E}"/>
              </a:ext>
            </a:extLst>
          </p:cNvPr>
          <p:cNvSpPr txBox="1"/>
          <p:nvPr/>
        </p:nvSpPr>
        <p:spPr>
          <a:xfrm>
            <a:off x="-81074" y="3700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1" name="文本框 670">
            <a:extLst>
              <a:ext uri="{FF2B5EF4-FFF2-40B4-BE49-F238E27FC236}">
                <a16:creationId xmlns:a16="http://schemas.microsoft.com/office/drawing/2014/main" id="{480B9709-CCA1-4D38-A791-F6641EC87D07}"/>
              </a:ext>
            </a:extLst>
          </p:cNvPr>
          <p:cNvSpPr txBox="1"/>
          <p:nvPr/>
        </p:nvSpPr>
        <p:spPr>
          <a:xfrm>
            <a:off x="-70627" y="4155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72" name="文本框 671">
            <a:extLst>
              <a:ext uri="{FF2B5EF4-FFF2-40B4-BE49-F238E27FC236}">
                <a16:creationId xmlns:a16="http://schemas.microsoft.com/office/drawing/2014/main" id="{164F957A-185F-4BB7-B598-C5A35D14F5B8}"/>
              </a:ext>
            </a:extLst>
          </p:cNvPr>
          <p:cNvSpPr txBox="1"/>
          <p:nvPr/>
        </p:nvSpPr>
        <p:spPr>
          <a:xfrm>
            <a:off x="-60283" y="46409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73" name="文本框 672">
            <a:extLst>
              <a:ext uri="{FF2B5EF4-FFF2-40B4-BE49-F238E27FC236}">
                <a16:creationId xmlns:a16="http://schemas.microsoft.com/office/drawing/2014/main" id="{1083BDC7-14F7-46EC-BFD5-4CF24C4F7C0A}"/>
              </a:ext>
            </a:extLst>
          </p:cNvPr>
          <p:cNvSpPr txBox="1"/>
          <p:nvPr/>
        </p:nvSpPr>
        <p:spPr>
          <a:xfrm>
            <a:off x="-111064" y="5060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4" name="文本框 673">
            <a:extLst>
              <a:ext uri="{FF2B5EF4-FFF2-40B4-BE49-F238E27FC236}">
                <a16:creationId xmlns:a16="http://schemas.microsoft.com/office/drawing/2014/main" id="{252AAB01-537E-41F5-BF04-30B3B25476C7}"/>
              </a:ext>
            </a:extLst>
          </p:cNvPr>
          <p:cNvSpPr txBox="1"/>
          <p:nvPr/>
        </p:nvSpPr>
        <p:spPr>
          <a:xfrm>
            <a:off x="-101555" y="5564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75" name="文本框 674">
            <a:extLst>
              <a:ext uri="{FF2B5EF4-FFF2-40B4-BE49-F238E27FC236}">
                <a16:creationId xmlns:a16="http://schemas.microsoft.com/office/drawing/2014/main" id="{5C729399-99F7-46E5-A2DA-DB1808AEF1D2}"/>
              </a:ext>
            </a:extLst>
          </p:cNvPr>
          <p:cNvSpPr txBox="1"/>
          <p:nvPr/>
        </p:nvSpPr>
        <p:spPr>
          <a:xfrm>
            <a:off x="-122298" y="6035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id="{9E3EE57C-E784-4096-815D-E49900A65189}"/>
              </a:ext>
            </a:extLst>
          </p:cNvPr>
          <p:cNvSpPr txBox="1"/>
          <p:nvPr/>
        </p:nvSpPr>
        <p:spPr>
          <a:xfrm>
            <a:off x="-111954" y="6521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79" name="箭头: 右 678">
            <a:extLst>
              <a:ext uri="{FF2B5EF4-FFF2-40B4-BE49-F238E27FC236}">
                <a16:creationId xmlns:a16="http://schemas.microsoft.com/office/drawing/2014/main" id="{BE8640AE-E76B-4A52-9C8E-91B844339922}"/>
              </a:ext>
            </a:extLst>
          </p:cNvPr>
          <p:cNvSpPr/>
          <p:nvPr/>
        </p:nvSpPr>
        <p:spPr>
          <a:xfrm>
            <a:off x="9178941" y="4273313"/>
            <a:ext cx="857195" cy="88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693" name="矩形 692">
            <a:extLst>
              <a:ext uri="{FF2B5EF4-FFF2-40B4-BE49-F238E27FC236}">
                <a16:creationId xmlns:a16="http://schemas.microsoft.com/office/drawing/2014/main" id="{2E4AB3B9-26DB-4894-8CD2-1D684FD6E3C5}"/>
              </a:ext>
            </a:extLst>
          </p:cNvPr>
          <p:cNvSpPr/>
          <p:nvPr/>
        </p:nvSpPr>
        <p:spPr>
          <a:xfrm>
            <a:off x="946424" y="129303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94" name="矩形 693">
            <a:extLst>
              <a:ext uri="{FF2B5EF4-FFF2-40B4-BE49-F238E27FC236}">
                <a16:creationId xmlns:a16="http://schemas.microsoft.com/office/drawing/2014/main" id="{7369098F-AE36-4B82-AD54-82EEB074D11C}"/>
              </a:ext>
            </a:extLst>
          </p:cNvPr>
          <p:cNvSpPr/>
          <p:nvPr/>
        </p:nvSpPr>
        <p:spPr>
          <a:xfrm>
            <a:off x="1625757" y="1757302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5" name="矩形 694">
            <a:extLst>
              <a:ext uri="{FF2B5EF4-FFF2-40B4-BE49-F238E27FC236}">
                <a16:creationId xmlns:a16="http://schemas.microsoft.com/office/drawing/2014/main" id="{13EA5137-4500-421E-87AC-B20B74B3AA12}"/>
              </a:ext>
            </a:extLst>
          </p:cNvPr>
          <p:cNvSpPr/>
          <p:nvPr/>
        </p:nvSpPr>
        <p:spPr>
          <a:xfrm>
            <a:off x="1289235" y="225810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95A845EC-94BF-4D8E-BB03-58C971BEF461}"/>
              </a:ext>
            </a:extLst>
          </p:cNvPr>
          <p:cNvSpPr/>
          <p:nvPr/>
        </p:nvSpPr>
        <p:spPr>
          <a:xfrm>
            <a:off x="2303855" y="275890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EC2BEF29-2888-41D6-B78C-96FFABFEA8EB}"/>
              </a:ext>
            </a:extLst>
          </p:cNvPr>
          <p:cNvSpPr/>
          <p:nvPr/>
        </p:nvSpPr>
        <p:spPr>
          <a:xfrm>
            <a:off x="269646" y="322317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1CB04DBF-D5CE-4379-BBDA-7392C4AD06AD}"/>
              </a:ext>
            </a:extLst>
          </p:cNvPr>
          <p:cNvSpPr/>
          <p:nvPr/>
        </p:nvSpPr>
        <p:spPr>
          <a:xfrm>
            <a:off x="6354578" y="3685875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A3DE2FB3-22C9-4368-8DF9-131ADA4C5944}"/>
              </a:ext>
            </a:extLst>
          </p:cNvPr>
          <p:cNvSpPr/>
          <p:nvPr/>
        </p:nvSpPr>
        <p:spPr>
          <a:xfrm>
            <a:off x="1286124" y="414744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4A71DE3D-E2F5-46BE-A6D1-98C4B05CB0A4}"/>
              </a:ext>
            </a:extLst>
          </p:cNvPr>
          <p:cNvSpPr/>
          <p:nvPr/>
        </p:nvSpPr>
        <p:spPr>
          <a:xfrm>
            <a:off x="9357429" y="6362454"/>
            <a:ext cx="2803071" cy="46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>
            <a:extLst>
              <a:ext uri="{FF2B5EF4-FFF2-40B4-BE49-F238E27FC236}">
                <a16:creationId xmlns:a16="http://schemas.microsoft.com/office/drawing/2014/main" id="{D8905C6B-07B2-4428-B14B-A030EA13E0F1}"/>
              </a:ext>
            </a:extLst>
          </p:cNvPr>
          <p:cNvSpPr/>
          <p:nvPr/>
        </p:nvSpPr>
        <p:spPr>
          <a:xfrm>
            <a:off x="9996483" y="6417030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3" name="箭头: 下 702">
            <a:extLst>
              <a:ext uri="{FF2B5EF4-FFF2-40B4-BE49-F238E27FC236}">
                <a16:creationId xmlns:a16="http://schemas.microsoft.com/office/drawing/2014/main" id="{E36F4B8D-CDB2-44E4-B98A-1B77A8F3FB7D}"/>
              </a:ext>
            </a:extLst>
          </p:cNvPr>
          <p:cNvSpPr/>
          <p:nvPr/>
        </p:nvSpPr>
        <p:spPr>
          <a:xfrm>
            <a:off x="10036136" y="5893714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4" name="文本框 703">
            <a:extLst>
              <a:ext uri="{FF2B5EF4-FFF2-40B4-BE49-F238E27FC236}">
                <a16:creationId xmlns:a16="http://schemas.microsoft.com/office/drawing/2014/main" id="{04FBAE91-CABB-4049-9F2C-5C03EA2A0EEC}"/>
              </a:ext>
            </a:extLst>
          </p:cNvPr>
          <p:cNvSpPr txBox="1"/>
          <p:nvPr/>
        </p:nvSpPr>
        <p:spPr>
          <a:xfrm>
            <a:off x="8933403" y="62727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cnt</a:t>
            </a:r>
            <a:endParaRPr lang="zh-CN" altLang="en-US" dirty="0"/>
          </a:p>
        </p:txBody>
      </p:sp>
      <p:sp>
        <p:nvSpPr>
          <p:cNvPr id="705" name="文本框 704">
            <a:extLst>
              <a:ext uri="{FF2B5EF4-FFF2-40B4-BE49-F238E27FC236}">
                <a16:creationId xmlns:a16="http://schemas.microsoft.com/office/drawing/2014/main" id="{EABA2B4A-8CFE-43D9-B674-1244D6DFA3F3}"/>
              </a:ext>
            </a:extLst>
          </p:cNvPr>
          <p:cNvSpPr txBox="1"/>
          <p:nvPr/>
        </p:nvSpPr>
        <p:spPr>
          <a:xfrm>
            <a:off x="9953063" y="45542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标记</a:t>
            </a:r>
          </a:p>
        </p:txBody>
      </p:sp>
      <p:sp>
        <p:nvSpPr>
          <p:cNvPr id="578" name="思想气泡: 云 577">
            <a:extLst>
              <a:ext uri="{FF2B5EF4-FFF2-40B4-BE49-F238E27FC236}">
                <a16:creationId xmlns:a16="http://schemas.microsoft.com/office/drawing/2014/main" id="{EA45DFCC-1B75-48A6-B22D-9CEA7484BB98}"/>
              </a:ext>
            </a:extLst>
          </p:cNvPr>
          <p:cNvSpPr/>
          <p:nvPr/>
        </p:nvSpPr>
        <p:spPr>
          <a:xfrm>
            <a:off x="9809335" y="4525061"/>
            <a:ext cx="1605163" cy="11662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插入完成</a:t>
            </a:r>
          </a:p>
        </p:txBody>
      </p:sp>
    </p:spTree>
    <p:extLst>
      <p:ext uri="{BB962C8B-B14F-4D97-AF65-F5344CB8AC3E}">
        <p14:creationId xmlns:p14="http://schemas.microsoft.com/office/powerpoint/2010/main" val="5472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 tmFilter="0, 0; .2, .5; .8, .5; 1, 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8" dur="250" autoRev="1" fill="hold"/>
                                        <p:tgtEl>
                                          <p:spTgt spid="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5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animBg="1"/>
      <p:bldP spid="681" grpId="1" animBg="1"/>
      <p:bldP spid="682" grpId="0" animBg="1"/>
      <p:bldP spid="682" grpId="1" animBg="1"/>
      <p:bldP spid="683" grpId="0" animBg="1"/>
      <p:bldP spid="683" grpId="1" animBg="1"/>
      <p:bldP spid="684" grpId="0" animBg="1"/>
      <p:bldP spid="684" grpId="1" animBg="1"/>
      <p:bldP spid="685" grpId="0" animBg="1"/>
      <p:bldP spid="685" grpId="1" animBg="1"/>
      <p:bldP spid="686" grpId="0" animBg="1"/>
      <p:bldP spid="686" grpId="1" animBg="1"/>
      <p:bldP spid="688" grpId="0" animBg="1"/>
      <p:bldP spid="680" grpId="0" animBg="1"/>
      <p:bldP spid="680" grpId="1" animBg="1"/>
      <p:bldP spid="677" grpId="0" animBg="1"/>
      <p:bldP spid="677" grpId="1" animBg="1"/>
      <p:bldP spid="638" grpId="0" animBg="1"/>
      <p:bldP spid="56" grpId="0" animBg="1"/>
      <p:bldP spid="56" grpId="1" animBg="1"/>
      <p:bldP spid="85" grpId="0" animBg="1"/>
      <p:bldP spid="85" grpId="1" animBg="1"/>
      <p:bldP spid="114" grpId="0" animBg="1"/>
      <p:bldP spid="114" grpId="1" animBg="1"/>
      <p:bldP spid="140" grpId="0" animBg="1"/>
      <p:bldP spid="140" grpId="1" animBg="1"/>
      <p:bldP spid="170" grpId="0" animBg="1"/>
      <p:bldP spid="170" grpId="1" animBg="1"/>
      <p:bldP spid="191" grpId="0" animBg="1"/>
      <p:bldP spid="191" grpId="1" animBg="1"/>
      <p:bldP spid="399" grpId="0" animBg="1"/>
      <p:bldP spid="399" grpId="1" animBg="1"/>
      <p:bldP spid="437" grpId="0" animBg="1"/>
      <p:bldP spid="437" grpId="1" animBg="1"/>
      <p:bldP spid="639" grpId="0" animBg="1"/>
      <p:bldP spid="639" grpId="1" animBg="1"/>
      <p:bldP spid="639" grpId="2" animBg="1"/>
      <p:bldP spid="639" grpId="3" animBg="1"/>
      <p:bldP spid="639" grpId="4" animBg="1"/>
      <p:bldP spid="639" grpId="5" animBg="1"/>
      <p:bldP spid="639" grpId="6" animBg="1"/>
      <p:bldP spid="639" grpId="7" animBg="1"/>
      <p:bldP spid="639" grpId="8" animBg="1"/>
      <p:bldP spid="639" grpId="9" animBg="1"/>
      <p:bldP spid="639" grpId="10" animBg="1"/>
      <p:bldP spid="639" grpId="11" animBg="1"/>
      <p:bldP spid="639" grpId="12" animBg="1"/>
      <p:bldP spid="639" grpId="13" animBg="1"/>
      <p:bldP spid="639" grpId="14" animBg="1"/>
      <p:bldP spid="639" grpId="15" animBg="1"/>
      <p:bldP spid="639" grpId="16" animBg="1"/>
      <p:bldP spid="639" grpId="18" animBg="1"/>
      <p:bldP spid="640" grpId="0" animBg="1"/>
      <p:bldP spid="640" grpId="1" animBg="1"/>
      <p:bldP spid="640" grpId="2" animBg="1"/>
      <p:bldP spid="640" grpId="3" animBg="1"/>
      <p:bldP spid="640" grpId="4" animBg="1"/>
      <p:bldP spid="640" grpId="5" animBg="1"/>
      <p:bldP spid="640" grpId="6" animBg="1"/>
      <p:bldP spid="640" grpId="7" animBg="1"/>
      <p:bldP spid="640" grpId="8" animBg="1"/>
      <p:bldP spid="640" grpId="9" animBg="1"/>
      <p:bldP spid="640" grpId="10" animBg="1"/>
      <p:bldP spid="640" grpId="11" animBg="1"/>
      <p:bldP spid="640" grpId="12" animBg="1"/>
      <p:bldP spid="640" grpId="13" animBg="1"/>
      <p:bldP spid="640" grpId="14" animBg="1"/>
      <p:bldP spid="640" grpId="15" animBg="1"/>
      <p:bldP spid="641" grpId="0" animBg="1"/>
      <p:bldP spid="641" grpId="1" animBg="1"/>
      <p:bldP spid="641" grpId="2" animBg="1"/>
      <p:bldP spid="641" grpId="3" animBg="1"/>
      <p:bldP spid="641" grpId="4" animBg="1"/>
      <p:bldP spid="641" grpId="5" animBg="1"/>
      <p:bldP spid="641" grpId="6" animBg="1"/>
      <p:bldP spid="641" grpId="7" animBg="1"/>
      <p:bldP spid="641" grpId="8" animBg="1"/>
      <p:bldP spid="641" grpId="9" animBg="1"/>
      <p:bldP spid="641" grpId="10" animBg="1"/>
      <p:bldP spid="641" grpId="11" animBg="1"/>
      <p:bldP spid="641" grpId="12" animBg="1"/>
      <p:bldP spid="641" grpId="13" animBg="1"/>
      <p:bldP spid="641" grpId="14" animBg="1"/>
      <p:bldP spid="641" grpId="15" animBg="1"/>
      <p:bldP spid="642" grpId="0" animBg="1"/>
      <p:bldP spid="642" grpId="1" animBg="1"/>
      <p:bldP spid="642" grpId="2" animBg="1"/>
      <p:bldP spid="642" grpId="3" animBg="1"/>
      <p:bldP spid="642" grpId="4" animBg="1"/>
      <p:bldP spid="642" grpId="5" animBg="1"/>
      <p:bldP spid="642" grpId="6" animBg="1"/>
      <p:bldP spid="642" grpId="7" animBg="1"/>
      <p:bldP spid="642" grpId="8" animBg="1"/>
      <p:bldP spid="642" grpId="9" animBg="1"/>
      <p:bldP spid="642" grpId="10" animBg="1"/>
      <p:bldP spid="642" grpId="11" animBg="1"/>
      <p:bldP spid="642" grpId="12" animBg="1"/>
      <p:bldP spid="642" grpId="13" animBg="1"/>
      <p:bldP spid="642" grpId="14" animBg="1"/>
      <p:bldP spid="642" grpId="15" animBg="1"/>
      <p:bldP spid="643" grpId="0" animBg="1"/>
      <p:bldP spid="643" grpId="1" animBg="1"/>
      <p:bldP spid="662" grpId="0" animBg="1"/>
      <p:bldP spid="693" grpId="0" animBg="1"/>
      <p:bldP spid="694" grpId="0" animBg="1"/>
      <p:bldP spid="695" grpId="0" animBg="1"/>
      <p:bldP spid="697" grpId="0" animBg="1"/>
      <p:bldP spid="698" grpId="0" animBg="1"/>
      <p:bldP spid="699" grpId="0" animBg="1"/>
      <p:bldP spid="700" grpId="0" animBg="1"/>
      <p:bldP spid="702" grpId="0" animBg="1"/>
      <p:bldP spid="703" grpId="0" animBg="1"/>
      <p:bldP spid="5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F7971C02-F12D-424A-8F64-D6E59FF20227}"/>
              </a:ext>
            </a:extLst>
          </p:cNvPr>
          <p:cNvSpPr/>
          <p:nvPr/>
        </p:nvSpPr>
        <p:spPr>
          <a:xfrm>
            <a:off x="-268586" y="165106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9116B41-274A-4CCF-B8E0-64315936D381}"/>
              </a:ext>
            </a:extLst>
          </p:cNvPr>
          <p:cNvSpPr/>
          <p:nvPr/>
        </p:nvSpPr>
        <p:spPr>
          <a:xfrm>
            <a:off x="-259140" y="2147274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84F5660-4BE9-447F-8094-CEB5210EEDE9}"/>
              </a:ext>
            </a:extLst>
          </p:cNvPr>
          <p:cNvSpPr/>
          <p:nvPr/>
        </p:nvSpPr>
        <p:spPr>
          <a:xfrm>
            <a:off x="-269003" y="4992229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98C3DF2-A105-4536-94D9-5CE27164ABFD}"/>
              </a:ext>
            </a:extLst>
          </p:cNvPr>
          <p:cNvSpPr/>
          <p:nvPr/>
        </p:nvSpPr>
        <p:spPr>
          <a:xfrm>
            <a:off x="-278175" y="5480141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D4E5043-39D4-4C14-9FAE-2AE0E6FB0B46}"/>
              </a:ext>
            </a:extLst>
          </p:cNvPr>
          <p:cNvSpPr/>
          <p:nvPr/>
        </p:nvSpPr>
        <p:spPr>
          <a:xfrm>
            <a:off x="-268259" y="5969493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A8B2589-7700-4F23-AE80-D5CB471BA8BC}"/>
              </a:ext>
            </a:extLst>
          </p:cNvPr>
          <p:cNvSpPr/>
          <p:nvPr/>
        </p:nvSpPr>
        <p:spPr>
          <a:xfrm>
            <a:off x="-259414" y="1193635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235090B-2473-4FCF-8891-306F0BED5A66}"/>
              </a:ext>
            </a:extLst>
          </p:cNvPr>
          <p:cNvSpPr/>
          <p:nvPr/>
        </p:nvSpPr>
        <p:spPr>
          <a:xfrm>
            <a:off x="-259747" y="734892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9DB54D-D115-40CA-89A0-21B80CE4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120" y="365499"/>
            <a:ext cx="3758829" cy="1606596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BFC2AB0-25CF-48B7-AA80-2C44E1B7DC2E}"/>
              </a:ext>
            </a:extLst>
          </p:cNvPr>
          <p:cNvSpPr/>
          <p:nvPr/>
        </p:nvSpPr>
        <p:spPr>
          <a:xfrm>
            <a:off x="9097965" y="3184625"/>
            <a:ext cx="1724880" cy="3242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980FF10-BC8A-49CE-9207-2DBBD52188F4}"/>
              </a:ext>
            </a:extLst>
          </p:cNvPr>
          <p:cNvCxnSpPr>
            <a:cxnSpLocks/>
            <a:stCxn id="63" idx="0"/>
          </p:cNvCxnSpPr>
          <p:nvPr/>
        </p:nvCxnSpPr>
        <p:spPr>
          <a:xfrm flipH="1">
            <a:off x="766011" y="366064"/>
            <a:ext cx="7202" cy="647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0DAA849-A93F-4EDE-B431-7A25D6C456C4}"/>
              </a:ext>
            </a:extLst>
          </p:cNvPr>
          <p:cNvCxnSpPr>
            <a:cxnSpLocks/>
            <a:stCxn id="62" idx="0"/>
          </p:cNvCxnSpPr>
          <p:nvPr/>
        </p:nvCxnSpPr>
        <p:spPr>
          <a:xfrm flipH="1">
            <a:off x="431366" y="366064"/>
            <a:ext cx="2482" cy="6485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215220-8F99-4F27-8868-14977F378BCE}"/>
              </a:ext>
            </a:extLst>
          </p:cNvPr>
          <p:cNvCxnSpPr/>
          <p:nvPr/>
        </p:nvCxnSpPr>
        <p:spPr>
          <a:xfrm>
            <a:off x="2125915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55A359-DA8D-4824-983F-318427432BAB}"/>
              </a:ext>
            </a:extLst>
          </p:cNvPr>
          <p:cNvCxnSpPr/>
          <p:nvPr/>
        </p:nvCxnSpPr>
        <p:spPr>
          <a:xfrm>
            <a:off x="1433035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9CF8CC0-D4FC-4CEB-B511-926A4B602244}"/>
              </a:ext>
            </a:extLst>
          </p:cNvPr>
          <p:cNvCxnSpPr/>
          <p:nvPr/>
        </p:nvCxnSpPr>
        <p:spPr>
          <a:xfrm>
            <a:off x="1775548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731D450-5A0A-4C83-B102-B32F839B489C}"/>
              </a:ext>
            </a:extLst>
          </p:cNvPr>
          <p:cNvCxnSpPr>
            <a:cxnSpLocks/>
            <a:stCxn id="64" idx="0"/>
          </p:cNvCxnSpPr>
          <p:nvPr/>
        </p:nvCxnSpPr>
        <p:spPr>
          <a:xfrm flipH="1">
            <a:off x="1098392" y="366064"/>
            <a:ext cx="14186" cy="6491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57247D-FD31-4C7F-AEBD-124B0E369B26}"/>
              </a:ext>
            </a:extLst>
          </p:cNvPr>
          <p:cNvCxnSpPr/>
          <p:nvPr/>
        </p:nvCxnSpPr>
        <p:spPr>
          <a:xfrm>
            <a:off x="2460560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E88958-749D-40A2-AAA6-046194B19046}"/>
              </a:ext>
            </a:extLst>
          </p:cNvPr>
          <p:cNvCxnSpPr/>
          <p:nvPr/>
        </p:nvCxnSpPr>
        <p:spPr>
          <a:xfrm>
            <a:off x="2803073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07A5618-A104-4732-8F91-79A30A375001}"/>
              </a:ext>
            </a:extLst>
          </p:cNvPr>
          <p:cNvCxnSpPr/>
          <p:nvPr/>
        </p:nvCxnSpPr>
        <p:spPr>
          <a:xfrm>
            <a:off x="4141688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9D493D0-E4AD-450A-88C6-E67BB9BE24F2}"/>
              </a:ext>
            </a:extLst>
          </p:cNvPr>
          <p:cNvCxnSpPr/>
          <p:nvPr/>
        </p:nvCxnSpPr>
        <p:spPr>
          <a:xfrm>
            <a:off x="3448808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33F531-8346-4DC8-8BE8-8D5149F1F720}"/>
              </a:ext>
            </a:extLst>
          </p:cNvPr>
          <p:cNvCxnSpPr/>
          <p:nvPr/>
        </p:nvCxnSpPr>
        <p:spPr>
          <a:xfrm>
            <a:off x="3791321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AF77713-1028-43F4-A6AD-6D5165AB2004}"/>
              </a:ext>
            </a:extLst>
          </p:cNvPr>
          <p:cNvCxnSpPr/>
          <p:nvPr/>
        </p:nvCxnSpPr>
        <p:spPr>
          <a:xfrm>
            <a:off x="3114163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FA0E3A-09D5-44C4-AE3B-988D16273398}"/>
              </a:ext>
            </a:extLst>
          </p:cNvPr>
          <p:cNvCxnSpPr/>
          <p:nvPr/>
        </p:nvCxnSpPr>
        <p:spPr>
          <a:xfrm>
            <a:off x="4476333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A1A3D53-26D5-4C32-A244-70B145B56980}"/>
              </a:ext>
            </a:extLst>
          </p:cNvPr>
          <p:cNvCxnSpPr/>
          <p:nvPr/>
        </p:nvCxnSpPr>
        <p:spPr>
          <a:xfrm>
            <a:off x="4818846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0CE227-E4A1-4A69-835B-FB3063AE44B3}"/>
              </a:ext>
            </a:extLst>
          </p:cNvPr>
          <p:cNvCxnSpPr/>
          <p:nvPr/>
        </p:nvCxnSpPr>
        <p:spPr>
          <a:xfrm>
            <a:off x="6196755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17F6D4-8BB3-4585-8942-07D781652833}"/>
              </a:ext>
            </a:extLst>
          </p:cNvPr>
          <p:cNvCxnSpPr/>
          <p:nvPr/>
        </p:nvCxnSpPr>
        <p:spPr>
          <a:xfrm>
            <a:off x="5503875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98D282-5590-4DD3-8963-4AA61C638A4F}"/>
              </a:ext>
            </a:extLst>
          </p:cNvPr>
          <p:cNvCxnSpPr/>
          <p:nvPr/>
        </p:nvCxnSpPr>
        <p:spPr>
          <a:xfrm>
            <a:off x="5846388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02D664-85D2-474A-886F-2FC159ABCF6C}"/>
              </a:ext>
            </a:extLst>
          </p:cNvPr>
          <p:cNvCxnSpPr/>
          <p:nvPr/>
        </p:nvCxnSpPr>
        <p:spPr>
          <a:xfrm>
            <a:off x="5169230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9F6C967-55FC-43FF-8595-4AA3B6781371}"/>
              </a:ext>
            </a:extLst>
          </p:cNvPr>
          <p:cNvCxnSpPr/>
          <p:nvPr/>
        </p:nvCxnSpPr>
        <p:spPr>
          <a:xfrm>
            <a:off x="6531400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F80052-26AF-44A5-AE9A-AB153E91A6F8}"/>
              </a:ext>
            </a:extLst>
          </p:cNvPr>
          <p:cNvCxnSpPr/>
          <p:nvPr/>
        </p:nvCxnSpPr>
        <p:spPr>
          <a:xfrm>
            <a:off x="6873913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9806F5E-A728-4D3F-8C91-166311045082}"/>
              </a:ext>
            </a:extLst>
          </p:cNvPr>
          <p:cNvCxnSpPr>
            <a:cxnSpLocks/>
          </p:cNvCxnSpPr>
          <p:nvPr/>
        </p:nvCxnSpPr>
        <p:spPr>
          <a:xfrm>
            <a:off x="8212529" y="-18854"/>
            <a:ext cx="0" cy="689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9654A7-9E43-48DB-8198-0BDD5F2578EF}"/>
              </a:ext>
            </a:extLst>
          </p:cNvPr>
          <p:cNvCxnSpPr/>
          <p:nvPr/>
        </p:nvCxnSpPr>
        <p:spPr>
          <a:xfrm>
            <a:off x="7519648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118A5E9-D6C1-4718-B361-747113A40CD2}"/>
              </a:ext>
            </a:extLst>
          </p:cNvPr>
          <p:cNvCxnSpPr/>
          <p:nvPr/>
        </p:nvCxnSpPr>
        <p:spPr>
          <a:xfrm>
            <a:off x="7862161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ECF7802-E6A8-4507-A43D-6C83D3514383}"/>
              </a:ext>
            </a:extLst>
          </p:cNvPr>
          <p:cNvCxnSpPr/>
          <p:nvPr/>
        </p:nvCxnSpPr>
        <p:spPr>
          <a:xfrm>
            <a:off x="7185003" y="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44AC85D-9D19-4EF6-A6CD-1452E8D853AE}"/>
              </a:ext>
            </a:extLst>
          </p:cNvPr>
          <p:cNvCxnSpPr/>
          <p:nvPr/>
        </p:nvCxnSpPr>
        <p:spPr>
          <a:xfrm>
            <a:off x="8547173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67DBED-9F25-4EEF-93B2-325EB2808BBC}"/>
              </a:ext>
            </a:extLst>
          </p:cNvPr>
          <p:cNvCxnSpPr>
            <a:endCxn id="412" idx="2"/>
          </p:cNvCxnSpPr>
          <p:nvPr/>
        </p:nvCxnSpPr>
        <p:spPr>
          <a:xfrm>
            <a:off x="8889686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E44D3C3-18D4-4838-B7CF-DE8A40A64351}"/>
              </a:ext>
            </a:extLst>
          </p:cNvPr>
          <p:cNvSpPr/>
          <p:nvPr/>
        </p:nvSpPr>
        <p:spPr>
          <a:xfrm>
            <a:off x="264165" y="38020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427C0B-62D4-46A2-93A8-6F263FA11E16}"/>
              </a:ext>
            </a:extLst>
          </p:cNvPr>
          <p:cNvSpPr/>
          <p:nvPr/>
        </p:nvSpPr>
        <p:spPr>
          <a:xfrm>
            <a:off x="296651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D9E5DC-B6CF-4D2A-9186-E037C9A35ADB}"/>
              </a:ext>
            </a:extLst>
          </p:cNvPr>
          <p:cNvSpPr/>
          <p:nvPr/>
        </p:nvSpPr>
        <p:spPr>
          <a:xfrm>
            <a:off x="330588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E26B9E1-87D0-40E1-9E60-E3B15654357B}"/>
              </a:ext>
            </a:extLst>
          </p:cNvPr>
          <p:cNvSpPr/>
          <p:nvPr/>
        </p:nvSpPr>
        <p:spPr>
          <a:xfrm>
            <a:off x="364524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02AA03-E65E-447F-81D1-06597C17041D}"/>
              </a:ext>
            </a:extLst>
          </p:cNvPr>
          <p:cNvSpPr/>
          <p:nvPr/>
        </p:nvSpPr>
        <p:spPr>
          <a:xfrm>
            <a:off x="398461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13830C-5E23-404C-8E1E-7EAC18915D85}"/>
              </a:ext>
            </a:extLst>
          </p:cNvPr>
          <p:cNvSpPr/>
          <p:nvPr/>
        </p:nvSpPr>
        <p:spPr>
          <a:xfrm>
            <a:off x="432397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C8535AD-980A-423C-BB57-7C85C106D249}"/>
              </a:ext>
            </a:extLst>
          </p:cNvPr>
          <p:cNvSpPr/>
          <p:nvPr/>
        </p:nvSpPr>
        <p:spPr>
          <a:xfrm>
            <a:off x="466334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A6A14F-3973-4091-BD04-A9AE9A9A476E}"/>
              </a:ext>
            </a:extLst>
          </p:cNvPr>
          <p:cNvSpPr/>
          <p:nvPr/>
        </p:nvSpPr>
        <p:spPr>
          <a:xfrm>
            <a:off x="500270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A71C4D8-BFA3-4DB3-A1E0-ECFC0673C3E7}"/>
              </a:ext>
            </a:extLst>
          </p:cNvPr>
          <p:cNvSpPr/>
          <p:nvPr/>
        </p:nvSpPr>
        <p:spPr>
          <a:xfrm>
            <a:off x="534207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83B029-D2C3-490F-838B-589A80C4BFCD}"/>
              </a:ext>
            </a:extLst>
          </p:cNvPr>
          <p:cNvSpPr/>
          <p:nvPr/>
        </p:nvSpPr>
        <p:spPr>
          <a:xfrm>
            <a:off x="568143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209969-CD10-4FCE-ADDE-4D03E5E05FE8}"/>
              </a:ext>
            </a:extLst>
          </p:cNvPr>
          <p:cNvSpPr/>
          <p:nvPr/>
        </p:nvSpPr>
        <p:spPr>
          <a:xfrm>
            <a:off x="602080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A57CF29-7573-4386-8671-ACA4CA048E0A}"/>
              </a:ext>
            </a:extLst>
          </p:cNvPr>
          <p:cNvSpPr/>
          <p:nvPr/>
        </p:nvSpPr>
        <p:spPr>
          <a:xfrm>
            <a:off x="636016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8E88AF-D026-4BAF-8D60-9150796C1598}"/>
              </a:ext>
            </a:extLst>
          </p:cNvPr>
          <p:cNvSpPr/>
          <p:nvPr/>
        </p:nvSpPr>
        <p:spPr>
          <a:xfrm>
            <a:off x="669953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DE521A-FCD5-4779-AE0B-31DDD44B723F}"/>
              </a:ext>
            </a:extLst>
          </p:cNvPr>
          <p:cNvSpPr/>
          <p:nvPr/>
        </p:nvSpPr>
        <p:spPr>
          <a:xfrm>
            <a:off x="702318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0695692-9DF3-4F88-9351-8CF164405631}"/>
              </a:ext>
            </a:extLst>
          </p:cNvPr>
          <p:cNvSpPr/>
          <p:nvPr/>
        </p:nvSpPr>
        <p:spPr>
          <a:xfrm>
            <a:off x="736254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DE72F3-48C0-4EB4-B87B-E07F7EB93266}"/>
              </a:ext>
            </a:extLst>
          </p:cNvPr>
          <p:cNvSpPr/>
          <p:nvPr/>
        </p:nvSpPr>
        <p:spPr>
          <a:xfrm>
            <a:off x="770191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0E43EF3-C98D-4B1C-B777-5F12EF9DA66E}"/>
              </a:ext>
            </a:extLst>
          </p:cNvPr>
          <p:cNvSpPr/>
          <p:nvPr/>
        </p:nvSpPr>
        <p:spPr>
          <a:xfrm>
            <a:off x="804127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89C910-A45D-4E64-AF41-59481EEDFA37}"/>
              </a:ext>
            </a:extLst>
          </p:cNvPr>
          <p:cNvSpPr/>
          <p:nvPr/>
        </p:nvSpPr>
        <p:spPr>
          <a:xfrm>
            <a:off x="838064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EE392AB-A954-4E62-9944-5F96DCDB38D5}"/>
              </a:ext>
            </a:extLst>
          </p:cNvPr>
          <p:cNvSpPr/>
          <p:nvPr/>
        </p:nvSpPr>
        <p:spPr>
          <a:xfrm>
            <a:off x="872000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F454E8-15F7-4AD0-8F92-D9E6DF4E60AA}"/>
              </a:ext>
            </a:extLst>
          </p:cNvPr>
          <p:cNvSpPr/>
          <p:nvPr/>
        </p:nvSpPr>
        <p:spPr>
          <a:xfrm>
            <a:off x="26416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81D3A2-EC40-46BA-BE0D-E0070854EE57}"/>
              </a:ext>
            </a:extLst>
          </p:cNvPr>
          <p:cNvSpPr/>
          <p:nvPr/>
        </p:nvSpPr>
        <p:spPr>
          <a:xfrm>
            <a:off x="60353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F9813B2-1723-449A-B4E0-3DF262E7CE66}"/>
              </a:ext>
            </a:extLst>
          </p:cNvPr>
          <p:cNvSpPr/>
          <p:nvPr/>
        </p:nvSpPr>
        <p:spPr>
          <a:xfrm>
            <a:off x="94289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A12D715-6F5E-4BCE-843D-C9D9AFF0626E}"/>
              </a:ext>
            </a:extLst>
          </p:cNvPr>
          <p:cNvSpPr/>
          <p:nvPr/>
        </p:nvSpPr>
        <p:spPr>
          <a:xfrm>
            <a:off x="128226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687E3E-7C41-43D6-A967-20C86956E923}"/>
              </a:ext>
            </a:extLst>
          </p:cNvPr>
          <p:cNvSpPr/>
          <p:nvPr/>
        </p:nvSpPr>
        <p:spPr>
          <a:xfrm>
            <a:off x="162162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169748-93A1-4F42-A340-A519547F78CD}"/>
              </a:ext>
            </a:extLst>
          </p:cNvPr>
          <p:cNvSpPr/>
          <p:nvPr/>
        </p:nvSpPr>
        <p:spPr>
          <a:xfrm>
            <a:off x="196099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30F3F-503A-40DA-8CA1-D7D75C2A7E6D}"/>
              </a:ext>
            </a:extLst>
          </p:cNvPr>
          <p:cNvSpPr/>
          <p:nvPr/>
        </p:nvSpPr>
        <p:spPr>
          <a:xfrm>
            <a:off x="2303498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EC7B15F-F017-4EB7-BFEB-8228BCEB9287}"/>
              </a:ext>
            </a:extLst>
          </p:cNvPr>
          <p:cNvSpPr/>
          <p:nvPr/>
        </p:nvSpPr>
        <p:spPr>
          <a:xfrm>
            <a:off x="263972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F4FBA65-4248-474B-9E8D-54ADB25D78B9}"/>
              </a:ext>
            </a:extLst>
          </p:cNvPr>
          <p:cNvSpPr/>
          <p:nvPr/>
        </p:nvSpPr>
        <p:spPr>
          <a:xfrm>
            <a:off x="264165" y="843690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86CDF87-BD1C-4167-94A6-73C56DAB7914}"/>
              </a:ext>
            </a:extLst>
          </p:cNvPr>
          <p:cNvSpPr/>
          <p:nvPr/>
        </p:nvSpPr>
        <p:spPr>
          <a:xfrm>
            <a:off x="296651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B043A0A-A064-4ADF-A285-E7818B0E8B57}"/>
              </a:ext>
            </a:extLst>
          </p:cNvPr>
          <p:cNvSpPr/>
          <p:nvPr/>
        </p:nvSpPr>
        <p:spPr>
          <a:xfrm>
            <a:off x="330588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5E8457-2F21-4965-AAE1-579AD6BCC2E6}"/>
              </a:ext>
            </a:extLst>
          </p:cNvPr>
          <p:cNvSpPr/>
          <p:nvPr/>
        </p:nvSpPr>
        <p:spPr>
          <a:xfrm>
            <a:off x="364524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9A89981-E946-45D6-BE05-8A33692D968C}"/>
              </a:ext>
            </a:extLst>
          </p:cNvPr>
          <p:cNvSpPr/>
          <p:nvPr/>
        </p:nvSpPr>
        <p:spPr>
          <a:xfrm>
            <a:off x="398461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3103B69-9358-45C3-A008-E225BC9380C9}"/>
              </a:ext>
            </a:extLst>
          </p:cNvPr>
          <p:cNvSpPr/>
          <p:nvPr/>
        </p:nvSpPr>
        <p:spPr>
          <a:xfrm>
            <a:off x="432397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935E807-3A57-42F4-BA96-72FBD79BEBAC}"/>
              </a:ext>
            </a:extLst>
          </p:cNvPr>
          <p:cNvSpPr/>
          <p:nvPr/>
        </p:nvSpPr>
        <p:spPr>
          <a:xfrm>
            <a:off x="466334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E65431-1BF1-4797-80F5-8FEEA9F2826B}"/>
              </a:ext>
            </a:extLst>
          </p:cNvPr>
          <p:cNvSpPr/>
          <p:nvPr/>
        </p:nvSpPr>
        <p:spPr>
          <a:xfrm>
            <a:off x="500270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1595D6-861F-4CAA-B742-DBA5B23C7554}"/>
              </a:ext>
            </a:extLst>
          </p:cNvPr>
          <p:cNvSpPr/>
          <p:nvPr/>
        </p:nvSpPr>
        <p:spPr>
          <a:xfrm>
            <a:off x="534207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D608A66-1454-4510-B0ED-EC2590C4FC17}"/>
              </a:ext>
            </a:extLst>
          </p:cNvPr>
          <p:cNvSpPr/>
          <p:nvPr/>
        </p:nvSpPr>
        <p:spPr>
          <a:xfrm>
            <a:off x="568143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BDC623C-F4A5-4D3A-99B0-E79DC6BCDB03}"/>
              </a:ext>
            </a:extLst>
          </p:cNvPr>
          <p:cNvSpPr/>
          <p:nvPr/>
        </p:nvSpPr>
        <p:spPr>
          <a:xfrm>
            <a:off x="602080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0909FB5-F573-4951-8827-2787E4F825C9}"/>
              </a:ext>
            </a:extLst>
          </p:cNvPr>
          <p:cNvSpPr/>
          <p:nvPr/>
        </p:nvSpPr>
        <p:spPr>
          <a:xfrm>
            <a:off x="636016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36BE49-59BB-42B2-B62D-39284BE41CFD}"/>
              </a:ext>
            </a:extLst>
          </p:cNvPr>
          <p:cNvSpPr/>
          <p:nvPr/>
        </p:nvSpPr>
        <p:spPr>
          <a:xfrm>
            <a:off x="669953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B12C12-7AA1-48D2-AA74-4C4C0D636EE7}"/>
              </a:ext>
            </a:extLst>
          </p:cNvPr>
          <p:cNvSpPr/>
          <p:nvPr/>
        </p:nvSpPr>
        <p:spPr>
          <a:xfrm>
            <a:off x="702318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C01B8AB-1D2E-4107-B7E6-06214F73C424}"/>
              </a:ext>
            </a:extLst>
          </p:cNvPr>
          <p:cNvSpPr/>
          <p:nvPr/>
        </p:nvSpPr>
        <p:spPr>
          <a:xfrm>
            <a:off x="736254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CB06AD8-7324-4EAC-BB3E-2353CDAE048F}"/>
              </a:ext>
            </a:extLst>
          </p:cNvPr>
          <p:cNvSpPr/>
          <p:nvPr/>
        </p:nvSpPr>
        <p:spPr>
          <a:xfrm>
            <a:off x="770191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5546987-79B9-4D23-BCAF-7066803DA7E8}"/>
              </a:ext>
            </a:extLst>
          </p:cNvPr>
          <p:cNvSpPr/>
          <p:nvPr/>
        </p:nvSpPr>
        <p:spPr>
          <a:xfrm>
            <a:off x="804127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D98B74-6EE8-4E94-9678-9BB0936B1B88}"/>
              </a:ext>
            </a:extLst>
          </p:cNvPr>
          <p:cNvSpPr/>
          <p:nvPr/>
        </p:nvSpPr>
        <p:spPr>
          <a:xfrm>
            <a:off x="838064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349451B-527C-4E53-A9E5-F0C8526AEBFA}"/>
              </a:ext>
            </a:extLst>
          </p:cNvPr>
          <p:cNvSpPr/>
          <p:nvPr/>
        </p:nvSpPr>
        <p:spPr>
          <a:xfrm>
            <a:off x="872000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872AB29-B490-4315-8DF3-5E2ECF435D7E}"/>
              </a:ext>
            </a:extLst>
          </p:cNvPr>
          <p:cNvSpPr/>
          <p:nvPr/>
        </p:nvSpPr>
        <p:spPr>
          <a:xfrm>
            <a:off x="26416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AD661F9-59D2-4F20-A214-5188F72E216E}"/>
              </a:ext>
            </a:extLst>
          </p:cNvPr>
          <p:cNvSpPr/>
          <p:nvPr/>
        </p:nvSpPr>
        <p:spPr>
          <a:xfrm>
            <a:off x="60353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1E1F9BC-23E5-4324-8D32-9B98324646FE}"/>
              </a:ext>
            </a:extLst>
          </p:cNvPr>
          <p:cNvSpPr/>
          <p:nvPr/>
        </p:nvSpPr>
        <p:spPr>
          <a:xfrm>
            <a:off x="94289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3366B42-181F-48C0-94A8-B8C5E52A3054}"/>
              </a:ext>
            </a:extLst>
          </p:cNvPr>
          <p:cNvSpPr/>
          <p:nvPr/>
        </p:nvSpPr>
        <p:spPr>
          <a:xfrm>
            <a:off x="128226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7C39E2-3EF2-4F00-BF82-04935A937C56}"/>
              </a:ext>
            </a:extLst>
          </p:cNvPr>
          <p:cNvSpPr/>
          <p:nvPr/>
        </p:nvSpPr>
        <p:spPr>
          <a:xfrm>
            <a:off x="162162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DDE1C0-18A4-4366-86E6-1E948329110B}"/>
              </a:ext>
            </a:extLst>
          </p:cNvPr>
          <p:cNvSpPr/>
          <p:nvPr/>
        </p:nvSpPr>
        <p:spPr>
          <a:xfrm>
            <a:off x="196099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5CCE967-C1B9-4319-BD78-B693BFBAF35E}"/>
              </a:ext>
            </a:extLst>
          </p:cNvPr>
          <p:cNvSpPr/>
          <p:nvPr/>
        </p:nvSpPr>
        <p:spPr>
          <a:xfrm>
            <a:off x="230035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5672762-D7B9-4F62-9B0C-2A389FED0C56}"/>
              </a:ext>
            </a:extLst>
          </p:cNvPr>
          <p:cNvSpPr/>
          <p:nvPr/>
        </p:nvSpPr>
        <p:spPr>
          <a:xfrm>
            <a:off x="263972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FD821E6-54DB-428B-8BB7-8278150AC753}"/>
              </a:ext>
            </a:extLst>
          </p:cNvPr>
          <p:cNvSpPr/>
          <p:nvPr/>
        </p:nvSpPr>
        <p:spPr>
          <a:xfrm>
            <a:off x="264160" y="130717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0E9F9BF-0C15-4DAB-817F-284CC526974F}"/>
              </a:ext>
            </a:extLst>
          </p:cNvPr>
          <p:cNvSpPr/>
          <p:nvPr/>
        </p:nvSpPr>
        <p:spPr>
          <a:xfrm>
            <a:off x="296651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14EB59C-0646-4679-B0D1-7641FCF1CBAB}"/>
              </a:ext>
            </a:extLst>
          </p:cNvPr>
          <p:cNvSpPr/>
          <p:nvPr/>
        </p:nvSpPr>
        <p:spPr>
          <a:xfrm>
            <a:off x="330587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0C1435E-637E-42D2-A3E4-3721FEA89E8F}"/>
              </a:ext>
            </a:extLst>
          </p:cNvPr>
          <p:cNvSpPr/>
          <p:nvPr/>
        </p:nvSpPr>
        <p:spPr>
          <a:xfrm>
            <a:off x="364524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2426ACE-E245-4F07-955E-7EC660AF08F1}"/>
              </a:ext>
            </a:extLst>
          </p:cNvPr>
          <p:cNvSpPr/>
          <p:nvPr/>
        </p:nvSpPr>
        <p:spPr>
          <a:xfrm>
            <a:off x="398460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F75E657-0A2E-4BD1-8FC2-85EBEB0E5321}"/>
              </a:ext>
            </a:extLst>
          </p:cNvPr>
          <p:cNvSpPr/>
          <p:nvPr/>
        </p:nvSpPr>
        <p:spPr>
          <a:xfrm>
            <a:off x="432397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D72387C-A09F-4A5A-8BAE-86FEF35A92AA}"/>
              </a:ext>
            </a:extLst>
          </p:cNvPr>
          <p:cNvSpPr/>
          <p:nvPr/>
        </p:nvSpPr>
        <p:spPr>
          <a:xfrm>
            <a:off x="466333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B939ED-C356-4C8A-ABF2-71805080ED4C}"/>
              </a:ext>
            </a:extLst>
          </p:cNvPr>
          <p:cNvSpPr/>
          <p:nvPr/>
        </p:nvSpPr>
        <p:spPr>
          <a:xfrm>
            <a:off x="500270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F1C40FE-4224-4A19-B8D5-9E566439196F}"/>
              </a:ext>
            </a:extLst>
          </p:cNvPr>
          <p:cNvSpPr/>
          <p:nvPr/>
        </p:nvSpPr>
        <p:spPr>
          <a:xfrm>
            <a:off x="534206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CF154BB-C5CC-4AD3-8927-2BF3F044E008}"/>
              </a:ext>
            </a:extLst>
          </p:cNvPr>
          <p:cNvSpPr/>
          <p:nvPr/>
        </p:nvSpPr>
        <p:spPr>
          <a:xfrm>
            <a:off x="568143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A51F86-1DE4-4649-8DF8-EDE312691672}"/>
              </a:ext>
            </a:extLst>
          </p:cNvPr>
          <p:cNvSpPr/>
          <p:nvPr/>
        </p:nvSpPr>
        <p:spPr>
          <a:xfrm>
            <a:off x="602079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4A1250-E456-446E-A5FB-DE2D43BD6B94}"/>
              </a:ext>
            </a:extLst>
          </p:cNvPr>
          <p:cNvSpPr/>
          <p:nvPr/>
        </p:nvSpPr>
        <p:spPr>
          <a:xfrm>
            <a:off x="636016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D560741-6551-4E09-A4F0-8CFC3D048089}"/>
              </a:ext>
            </a:extLst>
          </p:cNvPr>
          <p:cNvSpPr/>
          <p:nvPr/>
        </p:nvSpPr>
        <p:spPr>
          <a:xfrm>
            <a:off x="669952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4197B39-ACC9-49CD-8026-7CED15EF7031}"/>
              </a:ext>
            </a:extLst>
          </p:cNvPr>
          <p:cNvSpPr/>
          <p:nvPr/>
        </p:nvSpPr>
        <p:spPr>
          <a:xfrm>
            <a:off x="702317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D3E3E99-E217-4113-8435-AD82775A376A}"/>
              </a:ext>
            </a:extLst>
          </p:cNvPr>
          <p:cNvSpPr/>
          <p:nvPr/>
        </p:nvSpPr>
        <p:spPr>
          <a:xfrm>
            <a:off x="736254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A7B21A4-60C9-4AC7-8F24-7CBB4CF135B0}"/>
              </a:ext>
            </a:extLst>
          </p:cNvPr>
          <p:cNvSpPr/>
          <p:nvPr/>
        </p:nvSpPr>
        <p:spPr>
          <a:xfrm>
            <a:off x="770190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76D373E-E42C-4D81-B9D6-47F60117526F}"/>
              </a:ext>
            </a:extLst>
          </p:cNvPr>
          <p:cNvSpPr/>
          <p:nvPr/>
        </p:nvSpPr>
        <p:spPr>
          <a:xfrm>
            <a:off x="804127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012C488-E301-4818-8E4C-EDF8A9F067DC}"/>
              </a:ext>
            </a:extLst>
          </p:cNvPr>
          <p:cNvSpPr/>
          <p:nvPr/>
        </p:nvSpPr>
        <p:spPr>
          <a:xfrm>
            <a:off x="838063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66421F4-2146-498A-992A-5CF25CB36157}"/>
              </a:ext>
            </a:extLst>
          </p:cNvPr>
          <p:cNvSpPr/>
          <p:nvPr/>
        </p:nvSpPr>
        <p:spPr>
          <a:xfrm>
            <a:off x="872000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46542B4-7520-4BA4-B44F-EA2D603A8E4B}"/>
              </a:ext>
            </a:extLst>
          </p:cNvPr>
          <p:cNvSpPr/>
          <p:nvPr/>
        </p:nvSpPr>
        <p:spPr>
          <a:xfrm>
            <a:off x="26416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1DEB74B-CE1D-44DE-B27B-FED3A8BEEA97}"/>
              </a:ext>
            </a:extLst>
          </p:cNvPr>
          <p:cNvSpPr/>
          <p:nvPr/>
        </p:nvSpPr>
        <p:spPr>
          <a:xfrm>
            <a:off x="60352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8B19EB3-9F95-47EF-94A4-46A6AA30DFF0}"/>
              </a:ext>
            </a:extLst>
          </p:cNvPr>
          <p:cNvSpPr/>
          <p:nvPr/>
        </p:nvSpPr>
        <p:spPr>
          <a:xfrm>
            <a:off x="94289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AC86A07-43B7-43F2-A3D2-22FEB9F6F1FC}"/>
              </a:ext>
            </a:extLst>
          </p:cNvPr>
          <p:cNvSpPr/>
          <p:nvPr/>
        </p:nvSpPr>
        <p:spPr>
          <a:xfrm>
            <a:off x="128225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E1D920C-AC70-4C18-903C-445A2D6FDD17}"/>
              </a:ext>
            </a:extLst>
          </p:cNvPr>
          <p:cNvSpPr/>
          <p:nvPr/>
        </p:nvSpPr>
        <p:spPr>
          <a:xfrm>
            <a:off x="162162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5572A2-970D-4AAE-8C43-2D7D7669BC85}"/>
              </a:ext>
            </a:extLst>
          </p:cNvPr>
          <p:cNvSpPr/>
          <p:nvPr/>
        </p:nvSpPr>
        <p:spPr>
          <a:xfrm>
            <a:off x="196098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8CC78C2-1F95-4FC7-B77D-28A23BA8B131}"/>
              </a:ext>
            </a:extLst>
          </p:cNvPr>
          <p:cNvSpPr/>
          <p:nvPr/>
        </p:nvSpPr>
        <p:spPr>
          <a:xfrm>
            <a:off x="230035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E83234-F329-4907-93FC-FB78C745ACEA}"/>
              </a:ext>
            </a:extLst>
          </p:cNvPr>
          <p:cNvSpPr/>
          <p:nvPr/>
        </p:nvSpPr>
        <p:spPr>
          <a:xfrm>
            <a:off x="263971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9781FA5-42FD-45CF-9609-A0759469B615}"/>
              </a:ext>
            </a:extLst>
          </p:cNvPr>
          <p:cNvSpPr/>
          <p:nvPr/>
        </p:nvSpPr>
        <p:spPr>
          <a:xfrm>
            <a:off x="264160" y="1771444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FF851BB-C788-48B2-ABCC-B08125C8EA5A}"/>
              </a:ext>
            </a:extLst>
          </p:cNvPr>
          <p:cNvSpPr/>
          <p:nvPr/>
        </p:nvSpPr>
        <p:spPr>
          <a:xfrm>
            <a:off x="296651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0F20297-6A6B-4DEB-A27C-AF3E969A4603}"/>
              </a:ext>
            </a:extLst>
          </p:cNvPr>
          <p:cNvSpPr/>
          <p:nvPr/>
        </p:nvSpPr>
        <p:spPr>
          <a:xfrm>
            <a:off x="330587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D58C7A3-3E6F-40E3-ADC0-7BFD02EBDAFA}"/>
              </a:ext>
            </a:extLst>
          </p:cNvPr>
          <p:cNvSpPr/>
          <p:nvPr/>
        </p:nvSpPr>
        <p:spPr>
          <a:xfrm>
            <a:off x="364524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31592F8-631A-4095-9A44-206E7AD9D048}"/>
              </a:ext>
            </a:extLst>
          </p:cNvPr>
          <p:cNvSpPr/>
          <p:nvPr/>
        </p:nvSpPr>
        <p:spPr>
          <a:xfrm>
            <a:off x="398460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71B9826-80B3-4A49-95A4-599252AF1744}"/>
              </a:ext>
            </a:extLst>
          </p:cNvPr>
          <p:cNvSpPr/>
          <p:nvPr/>
        </p:nvSpPr>
        <p:spPr>
          <a:xfrm>
            <a:off x="432397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1320221-08EE-4AF0-AE6F-CE82F8219548}"/>
              </a:ext>
            </a:extLst>
          </p:cNvPr>
          <p:cNvSpPr/>
          <p:nvPr/>
        </p:nvSpPr>
        <p:spPr>
          <a:xfrm>
            <a:off x="466333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D1F1151-0CD0-4343-A76B-D860D76CEB37}"/>
              </a:ext>
            </a:extLst>
          </p:cNvPr>
          <p:cNvSpPr/>
          <p:nvPr/>
        </p:nvSpPr>
        <p:spPr>
          <a:xfrm>
            <a:off x="500270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6986D48-CCA4-4251-AB5D-6081A14CD731}"/>
              </a:ext>
            </a:extLst>
          </p:cNvPr>
          <p:cNvSpPr/>
          <p:nvPr/>
        </p:nvSpPr>
        <p:spPr>
          <a:xfrm>
            <a:off x="534206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05FBA0E-7E8D-4F59-BD07-62479211975D}"/>
              </a:ext>
            </a:extLst>
          </p:cNvPr>
          <p:cNvSpPr/>
          <p:nvPr/>
        </p:nvSpPr>
        <p:spPr>
          <a:xfrm>
            <a:off x="568143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4A23489-9F33-4A44-BAC4-488D08B90434}"/>
              </a:ext>
            </a:extLst>
          </p:cNvPr>
          <p:cNvSpPr/>
          <p:nvPr/>
        </p:nvSpPr>
        <p:spPr>
          <a:xfrm>
            <a:off x="602079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CF338EA-7862-4639-8015-D34CB03976B5}"/>
              </a:ext>
            </a:extLst>
          </p:cNvPr>
          <p:cNvSpPr/>
          <p:nvPr/>
        </p:nvSpPr>
        <p:spPr>
          <a:xfrm>
            <a:off x="636016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07EAE3F-5FCD-488B-A8FF-8E239E809F36}"/>
              </a:ext>
            </a:extLst>
          </p:cNvPr>
          <p:cNvSpPr/>
          <p:nvPr/>
        </p:nvSpPr>
        <p:spPr>
          <a:xfrm>
            <a:off x="669952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84978AC-F3D3-4180-8516-06A5BB272123}"/>
              </a:ext>
            </a:extLst>
          </p:cNvPr>
          <p:cNvSpPr/>
          <p:nvPr/>
        </p:nvSpPr>
        <p:spPr>
          <a:xfrm>
            <a:off x="702317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3BDCE51-4D29-4E4E-BEB8-136FBA303D72}"/>
              </a:ext>
            </a:extLst>
          </p:cNvPr>
          <p:cNvSpPr/>
          <p:nvPr/>
        </p:nvSpPr>
        <p:spPr>
          <a:xfrm>
            <a:off x="736254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05572EF-C3F5-4C7A-8166-0901391958C6}"/>
              </a:ext>
            </a:extLst>
          </p:cNvPr>
          <p:cNvSpPr/>
          <p:nvPr/>
        </p:nvSpPr>
        <p:spPr>
          <a:xfrm>
            <a:off x="770190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3594911-7E4E-4B7F-9A16-123D1AE54487}"/>
              </a:ext>
            </a:extLst>
          </p:cNvPr>
          <p:cNvSpPr/>
          <p:nvPr/>
        </p:nvSpPr>
        <p:spPr>
          <a:xfrm>
            <a:off x="804127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31DCA64-C8C0-441C-A1E4-44F5BD5FFA59}"/>
              </a:ext>
            </a:extLst>
          </p:cNvPr>
          <p:cNvSpPr/>
          <p:nvPr/>
        </p:nvSpPr>
        <p:spPr>
          <a:xfrm>
            <a:off x="838063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9CF54D7-2D3C-4641-9B06-CBD0A0722D10}"/>
              </a:ext>
            </a:extLst>
          </p:cNvPr>
          <p:cNvSpPr/>
          <p:nvPr/>
        </p:nvSpPr>
        <p:spPr>
          <a:xfrm>
            <a:off x="872000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D577D99-2C4A-472C-92B2-1BF4C0DD5E16}"/>
              </a:ext>
            </a:extLst>
          </p:cNvPr>
          <p:cNvSpPr/>
          <p:nvPr/>
        </p:nvSpPr>
        <p:spPr>
          <a:xfrm>
            <a:off x="26416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B087BD6-58CD-4203-8ED8-CBA005CFC3FF}"/>
              </a:ext>
            </a:extLst>
          </p:cNvPr>
          <p:cNvSpPr/>
          <p:nvPr/>
        </p:nvSpPr>
        <p:spPr>
          <a:xfrm>
            <a:off x="60352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25277EA-189D-4A14-B5E8-6E0CD03091B1}"/>
              </a:ext>
            </a:extLst>
          </p:cNvPr>
          <p:cNvSpPr/>
          <p:nvPr/>
        </p:nvSpPr>
        <p:spPr>
          <a:xfrm>
            <a:off x="94289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A3CCA62-3520-4681-8A17-F6FCAA9162D9}"/>
              </a:ext>
            </a:extLst>
          </p:cNvPr>
          <p:cNvSpPr/>
          <p:nvPr/>
        </p:nvSpPr>
        <p:spPr>
          <a:xfrm>
            <a:off x="128225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65B2661-D86D-46DB-B5BA-5198BE3EDC89}"/>
              </a:ext>
            </a:extLst>
          </p:cNvPr>
          <p:cNvSpPr/>
          <p:nvPr/>
        </p:nvSpPr>
        <p:spPr>
          <a:xfrm>
            <a:off x="162162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C7C5D56-F985-4FD4-9572-18A6D1E341A2}"/>
              </a:ext>
            </a:extLst>
          </p:cNvPr>
          <p:cNvSpPr/>
          <p:nvPr/>
        </p:nvSpPr>
        <p:spPr>
          <a:xfrm>
            <a:off x="196098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B24B328-89F4-4375-BF68-26880D64EDB8}"/>
              </a:ext>
            </a:extLst>
          </p:cNvPr>
          <p:cNvSpPr/>
          <p:nvPr/>
        </p:nvSpPr>
        <p:spPr>
          <a:xfrm>
            <a:off x="230035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1483591-0FE5-483A-A278-32EE65B148A8}"/>
              </a:ext>
            </a:extLst>
          </p:cNvPr>
          <p:cNvSpPr/>
          <p:nvPr/>
        </p:nvSpPr>
        <p:spPr>
          <a:xfrm>
            <a:off x="263971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B7509E2-7AF4-4D04-9AF1-5ADE8B74D7BF}"/>
              </a:ext>
            </a:extLst>
          </p:cNvPr>
          <p:cNvSpPr/>
          <p:nvPr/>
        </p:nvSpPr>
        <p:spPr>
          <a:xfrm>
            <a:off x="264160" y="227224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95825AE-AC26-4B8C-85BD-CB6508966441}"/>
              </a:ext>
            </a:extLst>
          </p:cNvPr>
          <p:cNvSpPr/>
          <p:nvPr/>
        </p:nvSpPr>
        <p:spPr>
          <a:xfrm>
            <a:off x="296651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5B3482-99E8-4EBB-8B11-10E7B694376A}"/>
              </a:ext>
            </a:extLst>
          </p:cNvPr>
          <p:cNvSpPr/>
          <p:nvPr/>
        </p:nvSpPr>
        <p:spPr>
          <a:xfrm>
            <a:off x="330587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C604D67-32FF-4359-9775-E71A2F1C7BE9}"/>
              </a:ext>
            </a:extLst>
          </p:cNvPr>
          <p:cNvSpPr/>
          <p:nvPr/>
        </p:nvSpPr>
        <p:spPr>
          <a:xfrm>
            <a:off x="364524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041C67E-2A46-400F-90D4-8A166991FD14}"/>
              </a:ext>
            </a:extLst>
          </p:cNvPr>
          <p:cNvSpPr/>
          <p:nvPr/>
        </p:nvSpPr>
        <p:spPr>
          <a:xfrm>
            <a:off x="398460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942716C-DD44-420E-95D0-F9E263B24D78}"/>
              </a:ext>
            </a:extLst>
          </p:cNvPr>
          <p:cNvSpPr/>
          <p:nvPr/>
        </p:nvSpPr>
        <p:spPr>
          <a:xfrm>
            <a:off x="432397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FEC6104-55AC-4A3D-8E7B-A51A69030A1F}"/>
              </a:ext>
            </a:extLst>
          </p:cNvPr>
          <p:cNvSpPr/>
          <p:nvPr/>
        </p:nvSpPr>
        <p:spPr>
          <a:xfrm>
            <a:off x="466333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74E3481-B294-448C-ABF3-3A2C0B94A027}"/>
              </a:ext>
            </a:extLst>
          </p:cNvPr>
          <p:cNvSpPr/>
          <p:nvPr/>
        </p:nvSpPr>
        <p:spPr>
          <a:xfrm>
            <a:off x="500270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0D11686-721D-44F7-92A8-FF3F9010581A}"/>
              </a:ext>
            </a:extLst>
          </p:cNvPr>
          <p:cNvSpPr/>
          <p:nvPr/>
        </p:nvSpPr>
        <p:spPr>
          <a:xfrm>
            <a:off x="534206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D9DCE4B-4444-45F3-A6AC-EDFC240AC25E}"/>
              </a:ext>
            </a:extLst>
          </p:cNvPr>
          <p:cNvSpPr/>
          <p:nvPr/>
        </p:nvSpPr>
        <p:spPr>
          <a:xfrm>
            <a:off x="568143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96C2935-E56D-403D-87B5-4989E8F903E2}"/>
              </a:ext>
            </a:extLst>
          </p:cNvPr>
          <p:cNvSpPr/>
          <p:nvPr/>
        </p:nvSpPr>
        <p:spPr>
          <a:xfrm>
            <a:off x="602079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95A8297-3E95-4ED5-A985-B0D40BC00373}"/>
              </a:ext>
            </a:extLst>
          </p:cNvPr>
          <p:cNvSpPr/>
          <p:nvPr/>
        </p:nvSpPr>
        <p:spPr>
          <a:xfrm>
            <a:off x="636016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E8231F6-E09C-42D5-818D-F60A8BF0EC97}"/>
              </a:ext>
            </a:extLst>
          </p:cNvPr>
          <p:cNvSpPr/>
          <p:nvPr/>
        </p:nvSpPr>
        <p:spPr>
          <a:xfrm>
            <a:off x="669952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24CCB4-7D2E-4FB9-B043-43440AF3A913}"/>
              </a:ext>
            </a:extLst>
          </p:cNvPr>
          <p:cNvSpPr/>
          <p:nvPr/>
        </p:nvSpPr>
        <p:spPr>
          <a:xfrm>
            <a:off x="702317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546FAFD-CF61-4141-8A2E-C5CEF46C65B7}"/>
              </a:ext>
            </a:extLst>
          </p:cNvPr>
          <p:cNvSpPr/>
          <p:nvPr/>
        </p:nvSpPr>
        <p:spPr>
          <a:xfrm>
            <a:off x="736254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390CEAD-5B31-432D-B0A6-2F312EDF37EA}"/>
              </a:ext>
            </a:extLst>
          </p:cNvPr>
          <p:cNvSpPr/>
          <p:nvPr/>
        </p:nvSpPr>
        <p:spPr>
          <a:xfrm>
            <a:off x="770190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73E364C-69AF-4AF1-B07D-E4EAA8547427}"/>
              </a:ext>
            </a:extLst>
          </p:cNvPr>
          <p:cNvSpPr/>
          <p:nvPr/>
        </p:nvSpPr>
        <p:spPr>
          <a:xfrm>
            <a:off x="804127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CCB6C1B-3936-45E1-B46D-45117DEAB1A0}"/>
              </a:ext>
            </a:extLst>
          </p:cNvPr>
          <p:cNvSpPr/>
          <p:nvPr/>
        </p:nvSpPr>
        <p:spPr>
          <a:xfrm>
            <a:off x="838063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F90DC5-B80B-4F55-A051-D668DD905382}"/>
              </a:ext>
            </a:extLst>
          </p:cNvPr>
          <p:cNvSpPr/>
          <p:nvPr/>
        </p:nvSpPr>
        <p:spPr>
          <a:xfrm>
            <a:off x="872000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DEF9FF0-8E8E-40C2-8BF1-805112CC533F}"/>
              </a:ext>
            </a:extLst>
          </p:cNvPr>
          <p:cNvSpPr/>
          <p:nvPr/>
        </p:nvSpPr>
        <p:spPr>
          <a:xfrm>
            <a:off x="26416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1676BEF-4529-41F2-9361-4EBAED08341E}"/>
              </a:ext>
            </a:extLst>
          </p:cNvPr>
          <p:cNvSpPr/>
          <p:nvPr/>
        </p:nvSpPr>
        <p:spPr>
          <a:xfrm>
            <a:off x="60352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518EE88-2BE1-46B9-85F4-5E94455AD355}"/>
              </a:ext>
            </a:extLst>
          </p:cNvPr>
          <p:cNvSpPr/>
          <p:nvPr/>
        </p:nvSpPr>
        <p:spPr>
          <a:xfrm>
            <a:off x="94289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CF93E30-4C3B-407C-827E-DDDF804AD2D2}"/>
              </a:ext>
            </a:extLst>
          </p:cNvPr>
          <p:cNvSpPr/>
          <p:nvPr/>
        </p:nvSpPr>
        <p:spPr>
          <a:xfrm>
            <a:off x="128225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9205435-C413-455A-9C37-2F5F582574FC}"/>
              </a:ext>
            </a:extLst>
          </p:cNvPr>
          <p:cNvSpPr/>
          <p:nvPr/>
        </p:nvSpPr>
        <p:spPr>
          <a:xfrm>
            <a:off x="162162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0336A88-8984-4EA2-8DA8-B70D50C2FA9B}"/>
              </a:ext>
            </a:extLst>
          </p:cNvPr>
          <p:cNvSpPr/>
          <p:nvPr/>
        </p:nvSpPr>
        <p:spPr>
          <a:xfrm>
            <a:off x="196098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5704263-1815-4894-8E4A-A2EC31F48A6D}"/>
              </a:ext>
            </a:extLst>
          </p:cNvPr>
          <p:cNvSpPr/>
          <p:nvPr/>
        </p:nvSpPr>
        <p:spPr>
          <a:xfrm>
            <a:off x="230035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AB3E8F6-93C7-42CD-BCE1-798463BCFB1A}"/>
              </a:ext>
            </a:extLst>
          </p:cNvPr>
          <p:cNvSpPr/>
          <p:nvPr/>
        </p:nvSpPr>
        <p:spPr>
          <a:xfrm>
            <a:off x="263971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AF16B2F-5F55-4884-9986-6412264BCBFE}"/>
              </a:ext>
            </a:extLst>
          </p:cNvPr>
          <p:cNvSpPr/>
          <p:nvPr/>
        </p:nvSpPr>
        <p:spPr>
          <a:xfrm>
            <a:off x="264161" y="277304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9283210-BCE3-4037-AA2C-47DDA56CC0AA}"/>
              </a:ext>
            </a:extLst>
          </p:cNvPr>
          <p:cNvSpPr/>
          <p:nvPr/>
        </p:nvSpPr>
        <p:spPr>
          <a:xfrm>
            <a:off x="296651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B23607D-E834-4CA8-8067-DC61A25773F8}"/>
              </a:ext>
            </a:extLst>
          </p:cNvPr>
          <p:cNvSpPr/>
          <p:nvPr/>
        </p:nvSpPr>
        <p:spPr>
          <a:xfrm>
            <a:off x="330587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8FE7D00-A19D-494F-A5D2-AD3D7C248D76}"/>
              </a:ext>
            </a:extLst>
          </p:cNvPr>
          <p:cNvSpPr/>
          <p:nvPr/>
        </p:nvSpPr>
        <p:spPr>
          <a:xfrm>
            <a:off x="364524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47AED1C-3982-4C3F-A552-3CF162A5EA51}"/>
              </a:ext>
            </a:extLst>
          </p:cNvPr>
          <p:cNvSpPr/>
          <p:nvPr/>
        </p:nvSpPr>
        <p:spPr>
          <a:xfrm>
            <a:off x="398460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F944773-A8D2-4AA4-BACC-7A5B9675DAAF}"/>
              </a:ext>
            </a:extLst>
          </p:cNvPr>
          <p:cNvSpPr/>
          <p:nvPr/>
        </p:nvSpPr>
        <p:spPr>
          <a:xfrm>
            <a:off x="432397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5E05E92-72F2-4D2F-80B4-FCE3AE5E585D}"/>
              </a:ext>
            </a:extLst>
          </p:cNvPr>
          <p:cNvSpPr/>
          <p:nvPr/>
        </p:nvSpPr>
        <p:spPr>
          <a:xfrm>
            <a:off x="466333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F87C8938-495B-4FCD-BBF2-ED53CCD9C1A7}"/>
              </a:ext>
            </a:extLst>
          </p:cNvPr>
          <p:cNvSpPr/>
          <p:nvPr/>
        </p:nvSpPr>
        <p:spPr>
          <a:xfrm>
            <a:off x="500270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ED2D172-3015-49B1-80B2-02AD6D72C891}"/>
              </a:ext>
            </a:extLst>
          </p:cNvPr>
          <p:cNvSpPr/>
          <p:nvPr/>
        </p:nvSpPr>
        <p:spPr>
          <a:xfrm>
            <a:off x="534206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14E5370-999E-42B7-B2D7-3EFBF5CD8153}"/>
              </a:ext>
            </a:extLst>
          </p:cNvPr>
          <p:cNvSpPr/>
          <p:nvPr/>
        </p:nvSpPr>
        <p:spPr>
          <a:xfrm>
            <a:off x="568143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01B60C1-8728-4B65-BEEB-56D792BB4539}"/>
              </a:ext>
            </a:extLst>
          </p:cNvPr>
          <p:cNvSpPr/>
          <p:nvPr/>
        </p:nvSpPr>
        <p:spPr>
          <a:xfrm>
            <a:off x="602079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8C33747-EE84-4DA7-8A67-67C46331174C}"/>
              </a:ext>
            </a:extLst>
          </p:cNvPr>
          <p:cNvSpPr/>
          <p:nvPr/>
        </p:nvSpPr>
        <p:spPr>
          <a:xfrm>
            <a:off x="636016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D71EE19-DD40-41B0-AE98-D9F445CC5181}"/>
              </a:ext>
            </a:extLst>
          </p:cNvPr>
          <p:cNvSpPr/>
          <p:nvPr/>
        </p:nvSpPr>
        <p:spPr>
          <a:xfrm>
            <a:off x="669952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E0C26B8-90E1-4443-91AA-EBEC27194D29}"/>
              </a:ext>
            </a:extLst>
          </p:cNvPr>
          <p:cNvSpPr/>
          <p:nvPr/>
        </p:nvSpPr>
        <p:spPr>
          <a:xfrm>
            <a:off x="702318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E9BFF193-BF53-445E-9F49-F7093655A9BB}"/>
              </a:ext>
            </a:extLst>
          </p:cNvPr>
          <p:cNvSpPr/>
          <p:nvPr/>
        </p:nvSpPr>
        <p:spPr>
          <a:xfrm>
            <a:off x="736254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BEC9150-C464-40E8-B6E7-21A3A8143A19}"/>
              </a:ext>
            </a:extLst>
          </p:cNvPr>
          <p:cNvSpPr/>
          <p:nvPr/>
        </p:nvSpPr>
        <p:spPr>
          <a:xfrm>
            <a:off x="770191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B50108E-6BFF-43BE-A4E8-19021B7886BB}"/>
              </a:ext>
            </a:extLst>
          </p:cNvPr>
          <p:cNvSpPr/>
          <p:nvPr/>
        </p:nvSpPr>
        <p:spPr>
          <a:xfrm>
            <a:off x="804127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9BD73023-A6E2-4B6E-9949-441A13EA3B9C}"/>
              </a:ext>
            </a:extLst>
          </p:cNvPr>
          <p:cNvSpPr/>
          <p:nvPr/>
        </p:nvSpPr>
        <p:spPr>
          <a:xfrm>
            <a:off x="838064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67DA68C-52EA-4316-984D-81E973B14311}"/>
              </a:ext>
            </a:extLst>
          </p:cNvPr>
          <p:cNvSpPr/>
          <p:nvPr/>
        </p:nvSpPr>
        <p:spPr>
          <a:xfrm>
            <a:off x="872000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D6E2A01-63BF-4558-9852-B7547F5BD28E}"/>
              </a:ext>
            </a:extLst>
          </p:cNvPr>
          <p:cNvSpPr/>
          <p:nvPr/>
        </p:nvSpPr>
        <p:spPr>
          <a:xfrm>
            <a:off x="26416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2BF1F39-73E8-45B9-A5CC-6EC04DBDA74F}"/>
              </a:ext>
            </a:extLst>
          </p:cNvPr>
          <p:cNvSpPr/>
          <p:nvPr/>
        </p:nvSpPr>
        <p:spPr>
          <a:xfrm>
            <a:off x="60352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0A5CF52-A332-48F0-8AF8-B619B1AF5C03}"/>
              </a:ext>
            </a:extLst>
          </p:cNvPr>
          <p:cNvSpPr/>
          <p:nvPr/>
        </p:nvSpPr>
        <p:spPr>
          <a:xfrm>
            <a:off x="94289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B1A9633-CCEC-4779-888B-D09AC2DD7C57}"/>
              </a:ext>
            </a:extLst>
          </p:cNvPr>
          <p:cNvSpPr/>
          <p:nvPr/>
        </p:nvSpPr>
        <p:spPr>
          <a:xfrm>
            <a:off x="128225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9ADEAC93-A807-4CD3-9217-C237D198D341}"/>
              </a:ext>
            </a:extLst>
          </p:cNvPr>
          <p:cNvSpPr/>
          <p:nvPr/>
        </p:nvSpPr>
        <p:spPr>
          <a:xfrm>
            <a:off x="162162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64918C4-864C-4448-8957-29093063054F}"/>
              </a:ext>
            </a:extLst>
          </p:cNvPr>
          <p:cNvSpPr/>
          <p:nvPr/>
        </p:nvSpPr>
        <p:spPr>
          <a:xfrm>
            <a:off x="196098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94096AE5-81B4-4732-8D7C-FABE437B1F19}"/>
              </a:ext>
            </a:extLst>
          </p:cNvPr>
          <p:cNvSpPr/>
          <p:nvPr/>
        </p:nvSpPr>
        <p:spPr>
          <a:xfrm>
            <a:off x="230035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E87DA43B-45B2-45E5-9DB1-5A6E9431D467}"/>
              </a:ext>
            </a:extLst>
          </p:cNvPr>
          <p:cNvSpPr/>
          <p:nvPr/>
        </p:nvSpPr>
        <p:spPr>
          <a:xfrm>
            <a:off x="263971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C54289F-E2FE-4D47-B6A9-59D5707DF1E5}"/>
              </a:ext>
            </a:extLst>
          </p:cNvPr>
          <p:cNvSpPr/>
          <p:nvPr/>
        </p:nvSpPr>
        <p:spPr>
          <a:xfrm>
            <a:off x="264160" y="323653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A9E6605-E65B-4FF8-9CD3-8EE5D5ADDCDF}"/>
              </a:ext>
            </a:extLst>
          </p:cNvPr>
          <p:cNvSpPr/>
          <p:nvPr/>
        </p:nvSpPr>
        <p:spPr>
          <a:xfrm>
            <a:off x="296651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7B72492-E771-4183-A998-7C29237A687B}"/>
              </a:ext>
            </a:extLst>
          </p:cNvPr>
          <p:cNvSpPr/>
          <p:nvPr/>
        </p:nvSpPr>
        <p:spPr>
          <a:xfrm>
            <a:off x="330587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FF16B838-1CA7-4F01-A265-E5D9B9DF4EE8}"/>
              </a:ext>
            </a:extLst>
          </p:cNvPr>
          <p:cNvSpPr/>
          <p:nvPr/>
        </p:nvSpPr>
        <p:spPr>
          <a:xfrm>
            <a:off x="364524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C827B97D-6239-4D8B-876A-5FF734AF323D}"/>
              </a:ext>
            </a:extLst>
          </p:cNvPr>
          <p:cNvSpPr/>
          <p:nvPr/>
        </p:nvSpPr>
        <p:spPr>
          <a:xfrm>
            <a:off x="398460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FED51D95-4ACB-4E4B-8AD0-C430D5E8F657}"/>
              </a:ext>
            </a:extLst>
          </p:cNvPr>
          <p:cNvSpPr/>
          <p:nvPr/>
        </p:nvSpPr>
        <p:spPr>
          <a:xfrm>
            <a:off x="432397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0E08D6E7-5EF2-4534-90FB-895B57924AB9}"/>
              </a:ext>
            </a:extLst>
          </p:cNvPr>
          <p:cNvSpPr/>
          <p:nvPr/>
        </p:nvSpPr>
        <p:spPr>
          <a:xfrm>
            <a:off x="466333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BC51C85-49D8-4194-BD7A-EEAC4E4BB0CA}"/>
              </a:ext>
            </a:extLst>
          </p:cNvPr>
          <p:cNvSpPr/>
          <p:nvPr/>
        </p:nvSpPr>
        <p:spPr>
          <a:xfrm>
            <a:off x="500270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1A672564-BF3E-4FC6-A6D2-839015390EBF}"/>
              </a:ext>
            </a:extLst>
          </p:cNvPr>
          <p:cNvSpPr/>
          <p:nvPr/>
        </p:nvSpPr>
        <p:spPr>
          <a:xfrm>
            <a:off x="534206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0AC92D1A-F92C-4D75-BEC5-5A17C3816350}"/>
              </a:ext>
            </a:extLst>
          </p:cNvPr>
          <p:cNvSpPr/>
          <p:nvPr/>
        </p:nvSpPr>
        <p:spPr>
          <a:xfrm>
            <a:off x="568143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3D53FAF-C025-4ADA-8C93-7C81B43741E0}"/>
              </a:ext>
            </a:extLst>
          </p:cNvPr>
          <p:cNvSpPr/>
          <p:nvPr/>
        </p:nvSpPr>
        <p:spPr>
          <a:xfrm>
            <a:off x="602079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FA496D1-2428-45F3-93A4-B101585DEF13}"/>
              </a:ext>
            </a:extLst>
          </p:cNvPr>
          <p:cNvSpPr/>
          <p:nvPr/>
        </p:nvSpPr>
        <p:spPr>
          <a:xfrm>
            <a:off x="636016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39B3B31-4E9B-47D5-B13A-AEA648366E42}"/>
              </a:ext>
            </a:extLst>
          </p:cNvPr>
          <p:cNvSpPr/>
          <p:nvPr/>
        </p:nvSpPr>
        <p:spPr>
          <a:xfrm>
            <a:off x="669952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CCDD55-A6B5-40F7-B6FF-D6A85D2CE874}"/>
              </a:ext>
            </a:extLst>
          </p:cNvPr>
          <p:cNvSpPr/>
          <p:nvPr/>
        </p:nvSpPr>
        <p:spPr>
          <a:xfrm>
            <a:off x="702317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E933CF4-CA1A-451B-88C0-15FE34FC8D24}"/>
              </a:ext>
            </a:extLst>
          </p:cNvPr>
          <p:cNvSpPr/>
          <p:nvPr/>
        </p:nvSpPr>
        <p:spPr>
          <a:xfrm>
            <a:off x="736254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ACB020D-32EE-4E5E-AF77-E1DAE0BEC280}"/>
              </a:ext>
            </a:extLst>
          </p:cNvPr>
          <p:cNvSpPr/>
          <p:nvPr/>
        </p:nvSpPr>
        <p:spPr>
          <a:xfrm>
            <a:off x="770190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5F6C873-D30A-4E76-A37B-41E61D0DE256}"/>
              </a:ext>
            </a:extLst>
          </p:cNvPr>
          <p:cNvSpPr/>
          <p:nvPr/>
        </p:nvSpPr>
        <p:spPr>
          <a:xfrm>
            <a:off x="804127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DE76FDD-6422-4A56-9DFD-B839BAE02C9B}"/>
              </a:ext>
            </a:extLst>
          </p:cNvPr>
          <p:cNvSpPr/>
          <p:nvPr/>
        </p:nvSpPr>
        <p:spPr>
          <a:xfrm>
            <a:off x="838063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E503AB0-0A61-4B5A-86A0-9A9804EEC2E0}"/>
              </a:ext>
            </a:extLst>
          </p:cNvPr>
          <p:cNvSpPr/>
          <p:nvPr/>
        </p:nvSpPr>
        <p:spPr>
          <a:xfrm>
            <a:off x="872000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124AD0A-92BA-428D-8961-E970D87EFDCE}"/>
              </a:ext>
            </a:extLst>
          </p:cNvPr>
          <p:cNvSpPr/>
          <p:nvPr/>
        </p:nvSpPr>
        <p:spPr>
          <a:xfrm>
            <a:off x="26416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B0FF5031-0D64-4F66-985E-9C39E5E233A6}"/>
              </a:ext>
            </a:extLst>
          </p:cNvPr>
          <p:cNvSpPr/>
          <p:nvPr/>
        </p:nvSpPr>
        <p:spPr>
          <a:xfrm>
            <a:off x="60352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3990BE7B-B437-4549-9F61-B8D4D471EE3E}"/>
              </a:ext>
            </a:extLst>
          </p:cNvPr>
          <p:cNvSpPr/>
          <p:nvPr/>
        </p:nvSpPr>
        <p:spPr>
          <a:xfrm>
            <a:off x="94289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277F7FA4-E72E-49C5-99CC-BC0C415FCEA1}"/>
              </a:ext>
            </a:extLst>
          </p:cNvPr>
          <p:cNvSpPr/>
          <p:nvPr/>
        </p:nvSpPr>
        <p:spPr>
          <a:xfrm>
            <a:off x="128225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0C428E1-2A22-418E-96AC-2B10232165E9}"/>
              </a:ext>
            </a:extLst>
          </p:cNvPr>
          <p:cNvSpPr/>
          <p:nvPr/>
        </p:nvSpPr>
        <p:spPr>
          <a:xfrm>
            <a:off x="162162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739DA5C6-61BD-4E89-BF11-4527C3DEF6AB}"/>
              </a:ext>
            </a:extLst>
          </p:cNvPr>
          <p:cNvSpPr/>
          <p:nvPr/>
        </p:nvSpPr>
        <p:spPr>
          <a:xfrm>
            <a:off x="196098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2692F1C-99BA-45D5-B8F6-5B6B78EF257B}"/>
              </a:ext>
            </a:extLst>
          </p:cNvPr>
          <p:cNvSpPr/>
          <p:nvPr/>
        </p:nvSpPr>
        <p:spPr>
          <a:xfrm>
            <a:off x="230035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093972E1-1DD9-47C1-B429-0DF4666876FB}"/>
              </a:ext>
            </a:extLst>
          </p:cNvPr>
          <p:cNvSpPr/>
          <p:nvPr/>
        </p:nvSpPr>
        <p:spPr>
          <a:xfrm>
            <a:off x="263971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5280331-9B24-4EEF-BD37-9B741B316260}"/>
              </a:ext>
            </a:extLst>
          </p:cNvPr>
          <p:cNvSpPr/>
          <p:nvPr/>
        </p:nvSpPr>
        <p:spPr>
          <a:xfrm>
            <a:off x="264165" y="370001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58297F27-1C33-412A-AFB1-14B5952B8B5D}"/>
              </a:ext>
            </a:extLst>
          </p:cNvPr>
          <p:cNvSpPr/>
          <p:nvPr/>
        </p:nvSpPr>
        <p:spPr>
          <a:xfrm>
            <a:off x="296651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4037CA7-31AD-49B6-86E5-8F96F7369838}"/>
              </a:ext>
            </a:extLst>
          </p:cNvPr>
          <p:cNvSpPr/>
          <p:nvPr/>
        </p:nvSpPr>
        <p:spPr>
          <a:xfrm>
            <a:off x="330588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36ACCE3-3EA0-4454-B1D9-266BD67B28E1}"/>
              </a:ext>
            </a:extLst>
          </p:cNvPr>
          <p:cNvSpPr/>
          <p:nvPr/>
        </p:nvSpPr>
        <p:spPr>
          <a:xfrm>
            <a:off x="364524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C79652B-89DB-402D-8C5A-FD4B0BFDCCAF}"/>
              </a:ext>
            </a:extLst>
          </p:cNvPr>
          <p:cNvSpPr/>
          <p:nvPr/>
        </p:nvSpPr>
        <p:spPr>
          <a:xfrm>
            <a:off x="398461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A48D5EC5-E200-41B5-93F5-27669AA88D99}"/>
              </a:ext>
            </a:extLst>
          </p:cNvPr>
          <p:cNvSpPr/>
          <p:nvPr/>
        </p:nvSpPr>
        <p:spPr>
          <a:xfrm>
            <a:off x="432397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8F9E208-C410-4E1C-8645-3CDD7AE55CFA}"/>
              </a:ext>
            </a:extLst>
          </p:cNvPr>
          <p:cNvSpPr/>
          <p:nvPr/>
        </p:nvSpPr>
        <p:spPr>
          <a:xfrm>
            <a:off x="466334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A2399BF4-887F-451F-82F0-4D67ECC77AC6}"/>
              </a:ext>
            </a:extLst>
          </p:cNvPr>
          <p:cNvSpPr/>
          <p:nvPr/>
        </p:nvSpPr>
        <p:spPr>
          <a:xfrm>
            <a:off x="500270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E23CE71-FF86-4451-890D-095309576CB9}"/>
              </a:ext>
            </a:extLst>
          </p:cNvPr>
          <p:cNvSpPr/>
          <p:nvPr/>
        </p:nvSpPr>
        <p:spPr>
          <a:xfrm>
            <a:off x="534207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B38994BF-AF53-40B5-B9FC-5D8E04C7919A}"/>
              </a:ext>
            </a:extLst>
          </p:cNvPr>
          <p:cNvSpPr/>
          <p:nvPr/>
        </p:nvSpPr>
        <p:spPr>
          <a:xfrm>
            <a:off x="568143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1E81472-3370-4D0E-AAC6-A77584C1E5C8}"/>
              </a:ext>
            </a:extLst>
          </p:cNvPr>
          <p:cNvSpPr/>
          <p:nvPr/>
        </p:nvSpPr>
        <p:spPr>
          <a:xfrm>
            <a:off x="602080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D2E530D4-6796-4A4E-8528-AF21F0E16350}"/>
              </a:ext>
            </a:extLst>
          </p:cNvPr>
          <p:cNvSpPr/>
          <p:nvPr/>
        </p:nvSpPr>
        <p:spPr>
          <a:xfrm>
            <a:off x="636016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97A52DD-3D94-46A2-92BC-833BE8B9A7F6}"/>
              </a:ext>
            </a:extLst>
          </p:cNvPr>
          <p:cNvSpPr/>
          <p:nvPr/>
        </p:nvSpPr>
        <p:spPr>
          <a:xfrm>
            <a:off x="669953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6BD3BFC1-8215-4AAE-9A26-60842D38C5E1}"/>
              </a:ext>
            </a:extLst>
          </p:cNvPr>
          <p:cNvSpPr/>
          <p:nvPr/>
        </p:nvSpPr>
        <p:spPr>
          <a:xfrm>
            <a:off x="702318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CBC532C8-CEFB-4092-91D9-9176B1A5BF64}"/>
              </a:ext>
            </a:extLst>
          </p:cNvPr>
          <p:cNvSpPr/>
          <p:nvPr/>
        </p:nvSpPr>
        <p:spPr>
          <a:xfrm>
            <a:off x="736254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62BA035B-E725-4674-9F70-FEDA3269B03F}"/>
              </a:ext>
            </a:extLst>
          </p:cNvPr>
          <p:cNvSpPr/>
          <p:nvPr/>
        </p:nvSpPr>
        <p:spPr>
          <a:xfrm>
            <a:off x="770191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4CCE80A-CC70-427B-8560-AFF96077558E}"/>
              </a:ext>
            </a:extLst>
          </p:cNvPr>
          <p:cNvSpPr/>
          <p:nvPr/>
        </p:nvSpPr>
        <p:spPr>
          <a:xfrm>
            <a:off x="804127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16A1502C-311A-459E-8F62-CE5E872EAFC8}"/>
              </a:ext>
            </a:extLst>
          </p:cNvPr>
          <p:cNvSpPr/>
          <p:nvPr/>
        </p:nvSpPr>
        <p:spPr>
          <a:xfrm>
            <a:off x="838064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1F005CF5-099C-4DA3-82E0-7CCB499CC85F}"/>
              </a:ext>
            </a:extLst>
          </p:cNvPr>
          <p:cNvSpPr/>
          <p:nvPr/>
        </p:nvSpPr>
        <p:spPr>
          <a:xfrm>
            <a:off x="872000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449A9711-B8B5-40E1-814E-4C69F19766BC}"/>
              </a:ext>
            </a:extLst>
          </p:cNvPr>
          <p:cNvSpPr/>
          <p:nvPr/>
        </p:nvSpPr>
        <p:spPr>
          <a:xfrm>
            <a:off x="26416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962DD02-9AA7-47C9-81B1-658EAED1D2CF}"/>
              </a:ext>
            </a:extLst>
          </p:cNvPr>
          <p:cNvSpPr/>
          <p:nvPr/>
        </p:nvSpPr>
        <p:spPr>
          <a:xfrm>
            <a:off x="60353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0E7E3D1B-C1B0-42DD-8EAB-CB09A4BF1DC6}"/>
              </a:ext>
            </a:extLst>
          </p:cNvPr>
          <p:cNvSpPr/>
          <p:nvPr/>
        </p:nvSpPr>
        <p:spPr>
          <a:xfrm>
            <a:off x="94289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674436A3-009C-4323-ACAC-1108D1F74208}"/>
              </a:ext>
            </a:extLst>
          </p:cNvPr>
          <p:cNvSpPr/>
          <p:nvPr/>
        </p:nvSpPr>
        <p:spPr>
          <a:xfrm>
            <a:off x="128226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B9ED96D-3CDB-42FE-9014-C34E15D12C9B}"/>
              </a:ext>
            </a:extLst>
          </p:cNvPr>
          <p:cNvSpPr/>
          <p:nvPr/>
        </p:nvSpPr>
        <p:spPr>
          <a:xfrm>
            <a:off x="162162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E87092D-19C3-4393-BB59-7F2AB064AD90}"/>
              </a:ext>
            </a:extLst>
          </p:cNvPr>
          <p:cNvSpPr/>
          <p:nvPr/>
        </p:nvSpPr>
        <p:spPr>
          <a:xfrm>
            <a:off x="196099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DC66A52-AD25-452E-A54C-DA933F6FB740}"/>
              </a:ext>
            </a:extLst>
          </p:cNvPr>
          <p:cNvSpPr/>
          <p:nvPr/>
        </p:nvSpPr>
        <p:spPr>
          <a:xfrm>
            <a:off x="230035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69C29CA-5EE4-42AB-BC39-944DAE4AA290}"/>
              </a:ext>
            </a:extLst>
          </p:cNvPr>
          <p:cNvSpPr/>
          <p:nvPr/>
        </p:nvSpPr>
        <p:spPr>
          <a:xfrm>
            <a:off x="263972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8E74E72-7507-49CB-8C51-9A97DDA5F22E}"/>
              </a:ext>
            </a:extLst>
          </p:cNvPr>
          <p:cNvSpPr/>
          <p:nvPr/>
        </p:nvSpPr>
        <p:spPr>
          <a:xfrm>
            <a:off x="264165" y="416350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E1C2CED-69A8-4D97-986B-4CF7E64B5E11}"/>
              </a:ext>
            </a:extLst>
          </p:cNvPr>
          <p:cNvSpPr/>
          <p:nvPr/>
        </p:nvSpPr>
        <p:spPr>
          <a:xfrm>
            <a:off x="296651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151BC7C2-3883-4A8F-80E0-3931279C33A2}"/>
              </a:ext>
            </a:extLst>
          </p:cNvPr>
          <p:cNvSpPr/>
          <p:nvPr/>
        </p:nvSpPr>
        <p:spPr>
          <a:xfrm>
            <a:off x="330588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F92A483-415E-4EFE-BFAC-7813AAB74328}"/>
              </a:ext>
            </a:extLst>
          </p:cNvPr>
          <p:cNvSpPr/>
          <p:nvPr/>
        </p:nvSpPr>
        <p:spPr>
          <a:xfrm>
            <a:off x="364524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169A802-D97D-4264-A554-357FFDEDA49E}"/>
              </a:ext>
            </a:extLst>
          </p:cNvPr>
          <p:cNvSpPr/>
          <p:nvPr/>
        </p:nvSpPr>
        <p:spPr>
          <a:xfrm>
            <a:off x="398461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0E806EA3-7A06-45E7-B8C3-93B029B18AB6}"/>
              </a:ext>
            </a:extLst>
          </p:cNvPr>
          <p:cNvSpPr/>
          <p:nvPr/>
        </p:nvSpPr>
        <p:spPr>
          <a:xfrm>
            <a:off x="432397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32523BD-BFEA-43B1-9286-83B39383862B}"/>
              </a:ext>
            </a:extLst>
          </p:cNvPr>
          <p:cNvSpPr/>
          <p:nvPr/>
        </p:nvSpPr>
        <p:spPr>
          <a:xfrm>
            <a:off x="466334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B173C1B8-88BC-47B5-8B92-A6DF97CEF308}"/>
              </a:ext>
            </a:extLst>
          </p:cNvPr>
          <p:cNvSpPr/>
          <p:nvPr/>
        </p:nvSpPr>
        <p:spPr>
          <a:xfrm>
            <a:off x="500270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01CD75D8-65A8-4795-9D43-7EA6FA7FEEB7}"/>
              </a:ext>
            </a:extLst>
          </p:cNvPr>
          <p:cNvSpPr/>
          <p:nvPr/>
        </p:nvSpPr>
        <p:spPr>
          <a:xfrm>
            <a:off x="534207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5304C4FB-B65D-4751-A4C6-0E88877CD397}"/>
              </a:ext>
            </a:extLst>
          </p:cNvPr>
          <p:cNvSpPr/>
          <p:nvPr/>
        </p:nvSpPr>
        <p:spPr>
          <a:xfrm>
            <a:off x="568143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8676672-2DE2-4AF2-9D16-5714EE24A463}"/>
              </a:ext>
            </a:extLst>
          </p:cNvPr>
          <p:cNvSpPr/>
          <p:nvPr/>
        </p:nvSpPr>
        <p:spPr>
          <a:xfrm>
            <a:off x="602080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613C42B-A959-4323-AD37-FA93657A6FB2}"/>
              </a:ext>
            </a:extLst>
          </p:cNvPr>
          <p:cNvSpPr/>
          <p:nvPr/>
        </p:nvSpPr>
        <p:spPr>
          <a:xfrm>
            <a:off x="636016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4CE483C-306C-4E4B-8AEF-FC0E4BA5BDAD}"/>
              </a:ext>
            </a:extLst>
          </p:cNvPr>
          <p:cNvSpPr/>
          <p:nvPr/>
        </p:nvSpPr>
        <p:spPr>
          <a:xfrm>
            <a:off x="669953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FED72348-26B2-4A3B-BFEC-1D6F357E8B82}"/>
              </a:ext>
            </a:extLst>
          </p:cNvPr>
          <p:cNvSpPr/>
          <p:nvPr/>
        </p:nvSpPr>
        <p:spPr>
          <a:xfrm>
            <a:off x="702318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12B4BFE1-6F85-4743-9794-C6877492CDE2}"/>
              </a:ext>
            </a:extLst>
          </p:cNvPr>
          <p:cNvSpPr/>
          <p:nvPr/>
        </p:nvSpPr>
        <p:spPr>
          <a:xfrm>
            <a:off x="736254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CE008CC-DE5D-49C7-8504-30E414ED1701}"/>
              </a:ext>
            </a:extLst>
          </p:cNvPr>
          <p:cNvSpPr/>
          <p:nvPr/>
        </p:nvSpPr>
        <p:spPr>
          <a:xfrm>
            <a:off x="770191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17A72386-525C-47D4-8686-63D6821E2C7F}"/>
              </a:ext>
            </a:extLst>
          </p:cNvPr>
          <p:cNvSpPr/>
          <p:nvPr/>
        </p:nvSpPr>
        <p:spPr>
          <a:xfrm>
            <a:off x="804127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77FDCE9E-D635-4D0D-B5FE-E112A3597269}"/>
              </a:ext>
            </a:extLst>
          </p:cNvPr>
          <p:cNvSpPr/>
          <p:nvPr/>
        </p:nvSpPr>
        <p:spPr>
          <a:xfrm>
            <a:off x="838064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6AE64900-E13B-4221-9429-920D7BC2304C}"/>
              </a:ext>
            </a:extLst>
          </p:cNvPr>
          <p:cNvSpPr/>
          <p:nvPr/>
        </p:nvSpPr>
        <p:spPr>
          <a:xfrm>
            <a:off x="872000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92E1C739-6BD6-4A05-B8DF-0F2997D34EC9}"/>
              </a:ext>
            </a:extLst>
          </p:cNvPr>
          <p:cNvSpPr/>
          <p:nvPr/>
        </p:nvSpPr>
        <p:spPr>
          <a:xfrm>
            <a:off x="26416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76AD3CE-A80E-40CE-B864-FF0AB2253542}"/>
              </a:ext>
            </a:extLst>
          </p:cNvPr>
          <p:cNvSpPr/>
          <p:nvPr/>
        </p:nvSpPr>
        <p:spPr>
          <a:xfrm>
            <a:off x="60353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5CF87222-73C7-4A41-B74A-97477C8EBE08}"/>
              </a:ext>
            </a:extLst>
          </p:cNvPr>
          <p:cNvSpPr/>
          <p:nvPr/>
        </p:nvSpPr>
        <p:spPr>
          <a:xfrm>
            <a:off x="94289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2A66E28-4080-4574-80DA-2470FBFF080B}"/>
              </a:ext>
            </a:extLst>
          </p:cNvPr>
          <p:cNvSpPr/>
          <p:nvPr/>
        </p:nvSpPr>
        <p:spPr>
          <a:xfrm>
            <a:off x="128226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38424D95-DC3C-420C-A95F-6F04ACC28821}"/>
              </a:ext>
            </a:extLst>
          </p:cNvPr>
          <p:cNvSpPr/>
          <p:nvPr/>
        </p:nvSpPr>
        <p:spPr>
          <a:xfrm>
            <a:off x="162162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73B94E7C-2AEE-44F3-8F4F-D56F7AE26BAA}"/>
              </a:ext>
            </a:extLst>
          </p:cNvPr>
          <p:cNvSpPr/>
          <p:nvPr/>
        </p:nvSpPr>
        <p:spPr>
          <a:xfrm>
            <a:off x="196099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E0F7DAA-EFBB-449E-BD37-D276F7A2BE4E}"/>
              </a:ext>
            </a:extLst>
          </p:cNvPr>
          <p:cNvSpPr/>
          <p:nvPr/>
        </p:nvSpPr>
        <p:spPr>
          <a:xfrm>
            <a:off x="230035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D1D0FF5-15D5-4CC8-9051-51C49B987A54}"/>
              </a:ext>
            </a:extLst>
          </p:cNvPr>
          <p:cNvSpPr/>
          <p:nvPr/>
        </p:nvSpPr>
        <p:spPr>
          <a:xfrm>
            <a:off x="263972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49E9A5F-869C-4F46-8ABA-9F9DDDEDB5B8}"/>
              </a:ext>
            </a:extLst>
          </p:cNvPr>
          <p:cNvSpPr/>
          <p:nvPr/>
        </p:nvSpPr>
        <p:spPr>
          <a:xfrm>
            <a:off x="264160" y="462698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664FEA47-C1E3-46D0-B7D0-7B42749A4BDC}"/>
              </a:ext>
            </a:extLst>
          </p:cNvPr>
          <p:cNvSpPr/>
          <p:nvPr/>
        </p:nvSpPr>
        <p:spPr>
          <a:xfrm>
            <a:off x="296651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CF267B7F-18F5-4D78-9A2E-841B49799ADB}"/>
              </a:ext>
            </a:extLst>
          </p:cNvPr>
          <p:cNvSpPr/>
          <p:nvPr/>
        </p:nvSpPr>
        <p:spPr>
          <a:xfrm>
            <a:off x="330587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07B4FD37-D214-4524-A3A4-B378FCB75E50}"/>
              </a:ext>
            </a:extLst>
          </p:cNvPr>
          <p:cNvSpPr/>
          <p:nvPr/>
        </p:nvSpPr>
        <p:spPr>
          <a:xfrm>
            <a:off x="364524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8E6D6932-A102-43B7-82F7-ED5ECE65B44F}"/>
              </a:ext>
            </a:extLst>
          </p:cNvPr>
          <p:cNvSpPr/>
          <p:nvPr/>
        </p:nvSpPr>
        <p:spPr>
          <a:xfrm>
            <a:off x="398460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62B9325-BCCB-4C9D-ACC0-0354DA8719FE}"/>
              </a:ext>
            </a:extLst>
          </p:cNvPr>
          <p:cNvSpPr/>
          <p:nvPr/>
        </p:nvSpPr>
        <p:spPr>
          <a:xfrm>
            <a:off x="432397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C534A4F2-5044-471A-B814-70570B3EC60E}"/>
              </a:ext>
            </a:extLst>
          </p:cNvPr>
          <p:cNvSpPr/>
          <p:nvPr/>
        </p:nvSpPr>
        <p:spPr>
          <a:xfrm>
            <a:off x="466333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C747C35-F99A-4ACB-97A7-8C679ED7C591}"/>
              </a:ext>
            </a:extLst>
          </p:cNvPr>
          <p:cNvSpPr/>
          <p:nvPr/>
        </p:nvSpPr>
        <p:spPr>
          <a:xfrm>
            <a:off x="500270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15D0BE63-191E-4F29-9665-D19C6A7DB683}"/>
              </a:ext>
            </a:extLst>
          </p:cNvPr>
          <p:cNvSpPr/>
          <p:nvPr/>
        </p:nvSpPr>
        <p:spPr>
          <a:xfrm>
            <a:off x="534206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DAD816E9-C719-47F5-9386-E658DF2FFD2D}"/>
              </a:ext>
            </a:extLst>
          </p:cNvPr>
          <p:cNvSpPr/>
          <p:nvPr/>
        </p:nvSpPr>
        <p:spPr>
          <a:xfrm>
            <a:off x="568143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FF008511-6BC4-445B-8325-8A208D5C7096}"/>
              </a:ext>
            </a:extLst>
          </p:cNvPr>
          <p:cNvSpPr/>
          <p:nvPr/>
        </p:nvSpPr>
        <p:spPr>
          <a:xfrm>
            <a:off x="602079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5F2A7D5B-0BFA-4179-9837-366A2412C367}"/>
              </a:ext>
            </a:extLst>
          </p:cNvPr>
          <p:cNvSpPr/>
          <p:nvPr/>
        </p:nvSpPr>
        <p:spPr>
          <a:xfrm>
            <a:off x="636016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6074E275-BDE5-4AEA-BA88-2ABA39543944}"/>
              </a:ext>
            </a:extLst>
          </p:cNvPr>
          <p:cNvSpPr/>
          <p:nvPr/>
        </p:nvSpPr>
        <p:spPr>
          <a:xfrm>
            <a:off x="669952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55C31483-4AF0-4936-BF2C-777790BB3EC8}"/>
              </a:ext>
            </a:extLst>
          </p:cNvPr>
          <p:cNvSpPr/>
          <p:nvPr/>
        </p:nvSpPr>
        <p:spPr>
          <a:xfrm>
            <a:off x="702317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D2900639-2FC7-43F4-8250-3A4A4C50AA6E}"/>
              </a:ext>
            </a:extLst>
          </p:cNvPr>
          <p:cNvSpPr/>
          <p:nvPr/>
        </p:nvSpPr>
        <p:spPr>
          <a:xfrm>
            <a:off x="736254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3A143CF1-324D-464A-BD2B-43FB6A06A5FA}"/>
              </a:ext>
            </a:extLst>
          </p:cNvPr>
          <p:cNvSpPr/>
          <p:nvPr/>
        </p:nvSpPr>
        <p:spPr>
          <a:xfrm>
            <a:off x="770190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472CC28B-361B-4D20-81D5-BE1C1225E9B0}"/>
              </a:ext>
            </a:extLst>
          </p:cNvPr>
          <p:cNvSpPr/>
          <p:nvPr/>
        </p:nvSpPr>
        <p:spPr>
          <a:xfrm>
            <a:off x="804127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10D1BE2F-F2BA-46A1-8668-CD349AD21CC7}"/>
              </a:ext>
            </a:extLst>
          </p:cNvPr>
          <p:cNvSpPr/>
          <p:nvPr/>
        </p:nvSpPr>
        <p:spPr>
          <a:xfrm>
            <a:off x="838063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6B44D34-1654-44C2-81CC-B288558391C7}"/>
              </a:ext>
            </a:extLst>
          </p:cNvPr>
          <p:cNvSpPr/>
          <p:nvPr/>
        </p:nvSpPr>
        <p:spPr>
          <a:xfrm>
            <a:off x="872000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6B6E2CF8-AE5B-4E17-9172-435744ED86A2}"/>
              </a:ext>
            </a:extLst>
          </p:cNvPr>
          <p:cNvSpPr/>
          <p:nvPr/>
        </p:nvSpPr>
        <p:spPr>
          <a:xfrm>
            <a:off x="26416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F37B922C-8106-41F3-99C6-04D19D64063E}"/>
              </a:ext>
            </a:extLst>
          </p:cNvPr>
          <p:cNvSpPr/>
          <p:nvPr/>
        </p:nvSpPr>
        <p:spPr>
          <a:xfrm>
            <a:off x="60352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FC165BC-FF56-4D4F-A393-FF93E4C0C0E3}"/>
              </a:ext>
            </a:extLst>
          </p:cNvPr>
          <p:cNvSpPr/>
          <p:nvPr/>
        </p:nvSpPr>
        <p:spPr>
          <a:xfrm>
            <a:off x="94289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8E777994-C0DF-42F4-A1EF-3E8E5C28B461}"/>
              </a:ext>
            </a:extLst>
          </p:cNvPr>
          <p:cNvSpPr/>
          <p:nvPr/>
        </p:nvSpPr>
        <p:spPr>
          <a:xfrm>
            <a:off x="128225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E87BD302-EA58-4DED-9005-B40BB408DFCC}"/>
              </a:ext>
            </a:extLst>
          </p:cNvPr>
          <p:cNvSpPr/>
          <p:nvPr/>
        </p:nvSpPr>
        <p:spPr>
          <a:xfrm>
            <a:off x="162162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8CE362AA-2E06-41CA-B658-73E9C5846DE3}"/>
              </a:ext>
            </a:extLst>
          </p:cNvPr>
          <p:cNvSpPr/>
          <p:nvPr/>
        </p:nvSpPr>
        <p:spPr>
          <a:xfrm>
            <a:off x="196098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5B70DDCA-DB83-4CF9-9BFD-3093344E03F5}"/>
              </a:ext>
            </a:extLst>
          </p:cNvPr>
          <p:cNvSpPr/>
          <p:nvPr/>
        </p:nvSpPr>
        <p:spPr>
          <a:xfrm>
            <a:off x="230035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3334B0C-3F1A-429D-B05A-2BFF7D68902E}"/>
              </a:ext>
            </a:extLst>
          </p:cNvPr>
          <p:cNvSpPr/>
          <p:nvPr/>
        </p:nvSpPr>
        <p:spPr>
          <a:xfrm>
            <a:off x="263971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5624A074-D304-489B-833A-BDB0C854DFB8}"/>
              </a:ext>
            </a:extLst>
          </p:cNvPr>
          <p:cNvSpPr/>
          <p:nvPr/>
        </p:nvSpPr>
        <p:spPr>
          <a:xfrm>
            <a:off x="264160" y="509125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0CE1894D-9B6C-4503-AEDB-3D96016AAD42}"/>
              </a:ext>
            </a:extLst>
          </p:cNvPr>
          <p:cNvSpPr/>
          <p:nvPr/>
        </p:nvSpPr>
        <p:spPr>
          <a:xfrm>
            <a:off x="296651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7F5ED983-C7A1-4924-9BBB-2DBC3A812BEC}"/>
              </a:ext>
            </a:extLst>
          </p:cNvPr>
          <p:cNvSpPr/>
          <p:nvPr/>
        </p:nvSpPr>
        <p:spPr>
          <a:xfrm>
            <a:off x="330587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9E3B1A20-0E23-442A-A078-63EE68FDFBDC}"/>
              </a:ext>
            </a:extLst>
          </p:cNvPr>
          <p:cNvSpPr/>
          <p:nvPr/>
        </p:nvSpPr>
        <p:spPr>
          <a:xfrm>
            <a:off x="364524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D3DDA9CD-433C-48B6-8CFC-0D139941E6C5}"/>
              </a:ext>
            </a:extLst>
          </p:cNvPr>
          <p:cNvSpPr/>
          <p:nvPr/>
        </p:nvSpPr>
        <p:spPr>
          <a:xfrm>
            <a:off x="398460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6ACD8B7-7A96-4341-9281-AFC36540AEB3}"/>
              </a:ext>
            </a:extLst>
          </p:cNvPr>
          <p:cNvSpPr/>
          <p:nvPr/>
        </p:nvSpPr>
        <p:spPr>
          <a:xfrm>
            <a:off x="432397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35537EFE-FA0F-45F4-AAAC-0B3628326133}"/>
              </a:ext>
            </a:extLst>
          </p:cNvPr>
          <p:cNvSpPr/>
          <p:nvPr/>
        </p:nvSpPr>
        <p:spPr>
          <a:xfrm>
            <a:off x="466333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9A4C1CB5-2A49-47CC-BC53-939ADA05D6BC}"/>
              </a:ext>
            </a:extLst>
          </p:cNvPr>
          <p:cNvSpPr/>
          <p:nvPr/>
        </p:nvSpPr>
        <p:spPr>
          <a:xfrm>
            <a:off x="500270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31695480-04F9-48A2-AE2C-C14F103974F1}"/>
              </a:ext>
            </a:extLst>
          </p:cNvPr>
          <p:cNvSpPr/>
          <p:nvPr/>
        </p:nvSpPr>
        <p:spPr>
          <a:xfrm>
            <a:off x="534206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7D22C1B8-B277-4ECC-ABF0-032D73A54372}"/>
              </a:ext>
            </a:extLst>
          </p:cNvPr>
          <p:cNvSpPr/>
          <p:nvPr/>
        </p:nvSpPr>
        <p:spPr>
          <a:xfrm>
            <a:off x="568143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FEBD675B-1E42-4F15-94A7-221CA99E1910}"/>
              </a:ext>
            </a:extLst>
          </p:cNvPr>
          <p:cNvSpPr/>
          <p:nvPr/>
        </p:nvSpPr>
        <p:spPr>
          <a:xfrm>
            <a:off x="602079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F944E7D3-AC1B-4CFE-9427-EBC552FA702E}"/>
              </a:ext>
            </a:extLst>
          </p:cNvPr>
          <p:cNvSpPr/>
          <p:nvPr/>
        </p:nvSpPr>
        <p:spPr>
          <a:xfrm>
            <a:off x="636016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913C2F4B-D1D6-4929-8008-549502CFB1C2}"/>
              </a:ext>
            </a:extLst>
          </p:cNvPr>
          <p:cNvSpPr/>
          <p:nvPr/>
        </p:nvSpPr>
        <p:spPr>
          <a:xfrm>
            <a:off x="669952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42FECC45-B430-4105-8125-5E02739A5130}"/>
              </a:ext>
            </a:extLst>
          </p:cNvPr>
          <p:cNvSpPr/>
          <p:nvPr/>
        </p:nvSpPr>
        <p:spPr>
          <a:xfrm>
            <a:off x="702317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5E7F607D-C58C-45CA-9E33-E1B0D5C2B4E2}"/>
              </a:ext>
            </a:extLst>
          </p:cNvPr>
          <p:cNvSpPr/>
          <p:nvPr/>
        </p:nvSpPr>
        <p:spPr>
          <a:xfrm>
            <a:off x="736254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D5D1F0AB-5009-463D-9A6F-D254288CD5E0}"/>
              </a:ext>
            </a:extLst>
          </p:cNvPr>
          <p:cNvSpPr/>
          <p:nvPr/>
        </p:nvSpPr>
        <p:spPr>
          <a:xfrm>
            <a:off x="770190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9AAC3C8-F030-4909-83A6-172EA9E6383F}"/>
              </a:ext>
            </a:extLst>
          </p:cNvPr>
          <p:cNvSpPr/>
          <p:nvPr/>
        </p:nvSpPr>
        <p:spPr>
          <a:xfrm>
            <a:off x="804127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25E1A1BA-B881-4FBB-A248-5988391F9F4E}"/>
              </a:ext>
            </a:extLst>
          </p:cNvPr>
          <p:cNvSpPr/>
          <p:nvPr/>
        </p:nvSpPr>
        <p:spPr>
          <a:xfrm>
            <a:off x="838063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37C380E-0A9D-4A17-ADB5-BCB1CF4F4889}"/>
              </a:ext>
            </a:extLst>
          </p:cNvPr>
          <p:cNvSpPr/>
          <p:nvPr/>
        </p:nvSpPr>
        <p:spPr>
          <a:xfrm>
            <a:off x="872000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6F26B3AA-07D1-4E2B-A088-7F6989EEBF49}"/>
              </a:ext>
            </a:extLst>
          </p:cNvPr>
          <p:cNvSpPr/>
          <p:nvPr/>
        </p:nvSpPr>
        <p:spPr>
          <a:xfrm>
            <a:off x="26416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584C099-12F6-404F-B0B6-A68E1229D308}"/>
              </a:ext>
            </a:extLst>
          </p:cNvPr>
          <p:cNvSpPr/>
          <p:nvPr/>
        </p:nvSpPr>
        <p:spPr>
          <a:xfrm>
            <a:off x="60352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59C071C7-A409-4476-BB68-9D6075A3BB6D}"/>
              </a:ext>
            </a:extLst>
          </p:cNvPr>
          <p:cNvSpPr/>
          <p:nvPr/>
        </p:nvSpPr>
        <p:spPr>
          <a:xfrm>
            <a:off x="94289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B3E7F0BE-40FD-4813-AE5D-C49359AE15E5}"/>
              </a:ext>
            </a:extLst>
          </p:cNvPr>
          <p:cNvSpPr/>
          <p:nvPr/>
        </p:nvSpPr>
        <p:spPr>
          <a:xfrm>
            <a:off x="128225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D66322F1-79A1-441B-8D71-1854CBBD48A8}"/>
              </a:ext>
            </a:extLst>
          </p:cNvPr>
          <p:cNvSpPr/>
          <p:nvPr/>
        </p:nvSpPr>
        <p:spPr>
          <a:xfrm>
            <a:off x="162162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99B7E07E-3B8B-4231-9552-A3ACAD7F307E}"/>
              </a:ext>
            </a:extLst>
          </p:cNvPr>
          <p:cNvSpPr/>
          <p:nvPr/>
        </p:nvSpPr>
        <p:spPr>
          <a:xfrm>
            <a:off x="196098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085C65D8-8305-4F84-A750-03956313FD54}"/>
              </a:ext>
            </a:extLst>
          </p:cNvPr>
          <p:cNvSpPr/>
          <p:nvPr/>
        </p:nvSpPr>
        <p:spPr>
          <a:xfrm>
            <a:off x="230035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53848D58-B94B-4320-BDAD-EFB8C05A41C8}"/>
              </a:ext>
            </a:extLst>
          </p:cNvPr>
          <p:cNvSpPr/>
          <p:nvPr/>
        </p:nvSpPr>
        <p:spPr>
          <a:xfrm>
            <a:off x="263971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FF3EB4F0-EEA9-4D82-851D-54294BF611F5}"/>
              </a:ext>
            </a:extLst>
          </p:cNvPr>
          <p:cNvSpPr/>
          <p:nvPr/>
        </p:nvSpPr>
        <p:spPr>
          <a:xfrm>
            <a:off x="264160" y="559205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5BEF183-3C9A-4A7A-BBB6-41E226140E59}"/>
              </a:ext>
            </a:extLst>
          </p:cNvPr>
          <p:cNvSpPr/>
          <p:nvPr/>
        </p:nvSpPr>
        <p:spPr>
          <a:xfrm>
            <a:off x="296651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BF1165E0-6A1B-4854-A4ED-E40E35370347}"/>
              </a:ext>
            </a:extLst>
          </p:cNvPr>
          <p:cNvSpPr/>
          <p:nvPr/>
        </p:nvSpPr>
        <p:spPr>
          <a:xfrm>
            <a:off x="330587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09CC11C0-B5A5-4C6F-81E0-263617F23E9F}"/>
              </a:ext>
            </a:extLst>
          </p:cNvPr>
          <p:cNvSpPr/>
          <p:nvPr/>
        </p:nvSpPr>
        <p:spPr>
          <a:xfrm>
            <a:off x="364524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934FA602-3443-4E43-AC9A-05F10A3836BF}"/>
              </a:ext>
            </a:extLst>
          </p:cNvPr>
          <p:cNvSpPr/>
          <p:nvPr/>
        </p:nvSpPr>
        <p:spPr>
          <a:xfrm>
            <a:off x="398460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C29EC045-D832-4FA6-8658-94D7A0873BE3}"/>
              </a:ext>
            </a:extLst>
          </p:cNvPr>
          <p:cNvSpPr/>
          <p:nvPr/>
        </p:nvSpPr>
        <p:spPr>
          <a:xfrm>
            <a:off x="432397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880DEACC-5C68-48A4-AAD8-A47B0534C023}"/>
              </a:ext>
            </a:extLst>
          </p:cNvPr>
          <p:cNvSpPr/>
          <p:nvPr/>
        </p:nvSpPr>
        <p:spPr>
          <a:xfrm>
            <a:off x="466333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23833AAF-8F35-4959-AA0D-62F1F41A1A84}"/>
              </a:ext>
            </a:extLst>
          </p:cNvPr>
          <p:cNvSpPr/>
          <p:nvPr/>
        </p:nvSpPr>
        <p:spPr>
          <a:xfrm>
            <a:off x="500270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EC9C2B1F-434C-4D06-A34E-C5ABFFA98569}"/>
              </a:ext>
            </a:extLst>
          </p:cNvPr>
          <p:cNvSpPr/>
          <p:nvPr/>
        </p:nvSpPr>
        <p:spPr>
          <a:xfrm>
            <a:off x="534206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7AA0E7CE-7515-486D-A0DA-BAE1335D0B89}"/>
              </a:ext>
            </a:extLst>
          </p:cNvPr>
          <p:cNvSpPr/>
          <p:nvPr/>
        </p:nvSpPr>
        <p:spPr>
          <a:xfrm>
            <a:off x="568143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708A7614-E0D1-49EA-9515-BA2A5AE95C28}"/>
              </a:ext>
            </a:extLst>
          </p:cNvPr>
          <p:cNvSpPr/>
          <p:nvPr/>
        </p:nvSpPr>
        <p:spPr>
          <a:xfrm>
            <a:off x="602079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E7A720D1-5A4C-4552-9174-F458C991F212}"/>
              </a:ext>
            </a:extLst>
          </p:cNvPr>
          <p:cNvSpPr/>
          <p:nvPr/>
        </p:nvSpPr>
        <p:spPr>
          <a:xfrm>
            <a:off x="636016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CF3BC0AD-0DC8-4134-AE7F-2BAA8C8DCA12}"/>
              </a:ext>
            </a:extLst>
          </p:cNvPr>
          <p:cNvSpPr/>
          <p:nvPr/>
        </p:nvSpPr>
        <p:spPr>
          <a:xfrm>
            <a:off x="669952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0DAC2367-14D0-4CBC-B9E9-0C1A77FD17B6}"/>
              </a:ext>
            </a:extLst>
          </p:cNvPr>
          <p:cNvSpPr/>
          <p:nvPr/>
        </p:nvSpPr>
        <p:spPr>
          <a:xfrm>
            <a:off x="702317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681D8864-70AD-4540-B815-81064D2646BE}"/>
              </a:ext>
            </a:extLst>
          </p:cNvPr>
          <p:cNvSpPr/>
          <p:nvPr/>
        </p:nvSpPr>
        <p:spPr>
          <a:xfrm>
            <a:off x="736254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C3CA8A00-29EA-4328-9362-175602EE4CA3}"/>
              </a:ext>
            </a:extLst>
          </p:cNvPr>
          <p:cNvSpPr/>
          <p:nvPr/>
        </p:nvSpPr>
        <p:spPr>
          <a:xfrm>
            <a:off x="770190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7133413B-A9B3-4821-9201-DC7B283F0EF1}"/>
              </a:ext>
            </a:extLst>
          </p:cNvPr>
          <p:cNvSpPr/>
          <p:nvPr/>
        </p:nvSpPr>
        <p:spPr>
          <a:xfrm>
            <a:off x="804127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DBAE5DA2-1DE0-44C0-9527-FC7C40665E74}"/>
              </a:ext>
            </a:extLst>
          </p:cNvPr>
          <p:cNvSpPr/>
          <p:nvPr/>
        </p:nvSpPr>
        <p:spPr>
          <a:xfrm>
            <a:off x="838063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37A000FE-2D07-4CB1-A93D-B2823E34C774}"/>
              </a:ext>
            </a:extLst>
          </p:cNvPr>
          <p:cNvSpPr/>
          <p:nvPr/>
        </p:nvSpPr>
        <p:spPr>
          <a:xfrm>
            <a:off x="872000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6590B50C-AA07-4B7C-AC2A-8DD2F7E845AB}"/>
              </a:ext>
            </a:extLst>
          </p:cNvPr>
          <p:cNvSpPr/>
          <p:nvPr/>
        </p:nvSpPr>
        <p:spPr>
          <a:xfrm>
            <a:off x="26416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DB79AB43-C792-43E7-9666-CDEBB7B20EB2}"/>
              </a:ext>
            </a:extLst>
          </p:cNvPr>
          <p:cNvSpPr/>
          <p:nvPr/>
        </p:nvSpPr>
        <p:spPr>
          <a:xfrm>
            <a:off x="60352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8BFDAC1D-48FA-4593-BE05-0222B3802ABB}"/>
              </a:ext>
            </a:extLst>
          </p:cNvPr>
          <p:cNvSpPr/>
          <p:nvPr/>
        </p:nvSpPr>
        <p:spPr>
          <a:xfrm>
            <a:off x="94289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BE8FD5C6-1C3B-4EEF-A1B5-0DB37BB6F0BD}"/>
              </a:ext>
            </a:extLst>
          </p:cNvPr>
          <p:cNvSpPr/>
          <p:nvPr/>
        </p:nvSpPr>
        <p:spPr>
          <a:xfrm>
            <a:off x="128225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CB860EF1-E321-4AF6-ABC9-37BB33DFEA46}"/>
              </a:ext>
            </a:extLst>
          </p:cNvPr>
          <p:cNvSpPr/>
          <p:nvPr/>
        </p:nvSpPr>
        <p:spPr>
          <a:xfrm>
            <a:off x="162162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A94F6FF6-98FF-4BC3-9503-84B2FB12E306}"/>
              </a:ext>
            </a:extLst>
          </p:cNvPr>
          <p:cNvSpPr/>
          <p:nvPr/>
        </p:nvSpPr>
        <p:spPr>
          <a:xfrm>
            <a:off x="196098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C2FA25D0-931D-4A2E-BF0C-65B0D49C7F74}"/>
              </a:ext>
            </a:extLst>
          </p:cNvPr>
          <p:cNvSpPr/>
          <p:nvPr/>
        </p:nvSpPr>
        <p:spPr>
          <a:xfrm>
            <a:off x="230035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272FEA51-5EF4-4851-84A9-D87A7B8280B6}"/>
              </a:ext>
            </a:extLst>
          </p:cNvPr>
          <p:cNvSpPr/>
          <p:nvPr/>
        </p:nvSpPr>
        <p:spPr>
          <a:xfrm>
            <a:off x="263971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6A9C9828-E9FA-4F64-A480-27741030363A}"/>
              </a:ext>
            </a:extLst>
          </p:cNvPr>
          <p:cNvSpPr/>
          <p:nvPr/>
        </p:nvSpPr>
        <p:spPr>
          <a:xfrm>
            <a:off x="264161" y="6092857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78132FB-DF5E-4215-981F-10D4A82E719D}"/>
              </a:ext>
            </a:extLst>
          </p:cNvPr>
          <p:cNvSpPr/>
          <p:nvPr/>
        </p:nvSpPr>
        <p:spPr>
          <a:xfrm>
            <a:off x="296651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FE83EDD7-488E-4282-92DD-17AAAFAB6817}"/>
              </a:ext>
            </a:extLst>
          </p:cNvPr>
          <p:cNvSpPr/>
          <p:nvPr/>
        </p:nvSpPr>
        <p:spPr>
          <a:xfrm>
            <a:off x="330587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2DAB7E30-5CF1-4910-BD8F-9E2F6A8A2603}"/>
              </a:ext>
            </a:extLst>
          </p:cNvPr>
          <p:cNvSpPr/>
          <p:nvPr/>
        </p:nvSpPr>
        <p:spPr>
          <a:xfrm>
            <a:off x="364524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9E6C1087-09A9-4ADD-93FB-419A5F43FB42}"/>
              </a:ext>
            </a:extLst>
          </p:cNvPr>
          <p:cNvSpPr/>
          <p:nvPr/>
        </p:nvSpPr>
        <p:spPr>
          <a:xfrm>
            <a:off x="398460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6DF32AE4-EA3F-47F4-95EE-87400A28C035}"/>
              </a:ext>
            </a:extLst>
          </p:cNvPr>
          <p:cNvSpPr/>
          <p:nvPr/>
        </p:nvSpPr>
        <p:spPr>
          <a:xfrm>
            <a:off x="432397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860EB8A7-67F4-4285-BB86-5971FAB83D0C}"/>
              </a:ext>
            </a:extLst>
          </p:cNvPr>
          <p:cNvSpPr/>
          <p:nvPr/>
        </p:nvSpPr>
        <p:spPr>
          <a:xfrm>
            <a:off x="466333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E5CA2748-A52C-4C54-8B0E-5C6CCFC387E8}"/>
              </a:ext>
            </a:extLst>
          </p:cNvPr>
          <p:cNvSpPr/>
          <p:nvPr/>
        </p:nvSpPr>
        <p:spPr>
          <a:xfrm>
            <a:off x="500270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BDBE5648-FABB-453B-8582-14DAA4FA6278}"/>
              </a:ext>
            </a:extLst>
          </p:cNvPr>
          <p:cNvSpPr/>
          <p:nvPr/>
        </p:nvSpPr>
        <p:spPr>
          <a:xfrm>
            <a:off x="534206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FD17F444-F08B-4FDD-AB68-04399D6ED35A}"/>
              </a:ext>
            </a:extLst>
          </p:cNvPr>
          <p:cNvSpPr/>
          <p:nvPr/>
        </p:nvSpPr>
        <p:spPr>
          <a:xfrm>
            <a:off x="568143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8C29CD5B-9FC0-4B76-9BFB-675B2A76AC62}"/>
              </a:ext>
            </a:extLst>
          </p:cNvPr>
          <p:cNvSpPr/>
          <p:nvPr/>
        </p:nvSpPr>
        <p:spPr>
          <a:xfrm>
            <a:off x="602079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6E82BD81-49B0-4B04-80EC-79AC93289E92}"/>
              </a:ext>
            </a:extLst>
          </p:cNvPr>
          <p:cNvSpPr/>
          <p:nvPr/>
        </p:nvSpPr>
        <p:spPr>
          <a:xfrm>
            <a:off x="636016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6DA2169E-A6B9-4E47-9E7A-FF276EA65283}"/>
              </a:ext>
            </a:extLst>
          </p:cNvPr>
          <p:cNvSpPr/>
          <p:nvPr/>
        </p:nvSpPr>
        <p:spPr>
          <a:xfrm>
            <a:off x="669952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0A561610-E5E6-45F1-9223-803F8FE7F633}"/>
              </a:ext>
            </a:extLst>
          </p:cNvPr>
          <p:cNvSpPr/>
          <p:nvPr/>
        </p:nvSpPr>
        <p:spPr>
          <a:xfrm>
            <a:off x="702318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21D8AC39-34E0-4EF4-810B-4DBD0F816A5B}"/>
              </a:ext>
            </a:extLst>
          </p:cNvPr>
          <p:cNvSpPr/>
          <p:nvPr/>
        </p:nvSpPr>
        <p:spPr>
          <a:xfrm>
            <a:off x="736254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16A3D4BD-1112-498C-9A6E-D688631C3577}"/>
              </a:ext>
            </a:extLst>
          </p:cNvPr>
          <p:cNvSpPr/>
          <p:nvPr/>
        </p:nvSpPr>
        <p:spPr>
          <a:xfrm>
            <a:off x="770191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BAB1B527-0034-4B16-952A-C0D3C8BA632F}"/>
              </a:ext>
            </a:extLst>
          </p:cNvPr>
          <p:cNvSpPr/>
          <p:nvPr/>
        </p:nvSpPr>
        <p:spPr>
          <a:xfrm>
            <a:off x="804127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68A4AABB-DFFA-43B0-AFFE-770CBDD0C3C4}"/>
              </a:ext>
            </a:extLst>
          </p:cNvPr>
          <p:cNvSpPr/>
          <p:nvPr/>
        </p:nvSpPr>
        <p:spPr>
          <a:xfrm>
            <a:off x="838064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581C8291-CA8C-4441-BACB-DF59A063EDC6}"/>
              </a:ext>
            </a:extLst>
          </p:cNvPr>
          <p:cNvSpPr/>
          <p:nvPr/>
        </p:nvSpPr>
        <p:spPr>
          <a:xfrm>
            <a:off x="872000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4A2010DF-DD01-47B8-90CF-480FD4A7CC60}"/>
              </a:ext>
            </a:extLst>
          </p:cNvPr>
          <p:cNvSpPr/>
          <p:nvPr/>
        </p:nvSpPr>
        <p:spPr>
          <a:xfrm>
            <a:off x="26416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D95C662A-A713-4F38-9388-9EE86B151608}"/>
              </a:ext>
            </a:extLst>
          </p:cNvPr>
          <p:cNvSpPr/>
          <p:nvPr/>
        </p:nvSpPr>
        <p:spPr>
          <a:xfrm>
            <a:off x="60352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CCB9E3AE-622D-4446-84A6-E703B7FA4C91}"/>
              </a:ext>
            </a:extLst>
          </p:cNvPr>
          <p:cNvSpPr/>
          <p:nvPr/>
        </p:nvSpPr>
        <p:spPr>
          <a:xfrm>
            <a:off x="94289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2A590188-DF17-4E5E-857A-73900615E1EC}"/>
              </a:ext>
            </a:extLst>
          </p:cNvPr>
          <p:cNvSpPr/>
          <p:nvPr/>
        </p:nvSpPr>
        <p:spPr>
          <a:xfrm>
            <a:off x="128225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103F766A-8203-4347-8B34-C24EC7ECC884}"/>
              </a:ext>
            </a:extLst>
          </p:cNvPr>
          <p:cNvSpPr/>
          <p:nvPr/>
        </p:nvSpPr>
        <p:spPr>
          <a:xfrm>
            <a:off x="162162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8C6EACA5-6EAB-42A7-A183-12CFB6E2B94F}"/>
              </a:ext>
            </a:extLst>
          </p:cNvPr>
          <p:cNvSpPr/>
          <p:nvPr/>
        </p:nvSpPr>
        <p:spPr>
          <a:xfrm>
            <a:off x="196098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8C377D6F-F751-445D-8872-154139BD255B}"/>
              </a:ext>
            </a:extLst>
          </p:cNvPr>
          <p:cNvSpPr/>
          <p:nvPr/>
        </p:nvSpPr>
        <p:spPr>
          <a:xfrm>
            <a:off x="230035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CF536FDF-040C-4707-9CB7-189DB28E255E}"/>
              </a:ext>
            </a:extLst>
          </p:cNvPr>
          <p:cNvSpPr/>
          <p:nvPr/>
        </p:nvSpPr>
        <p:spPr>
          <a:xfrm>
            <a:off x="263971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075444CE-968D-48BE-9BFD-6AAA8383568B}"/>
              </a:ext>
            </a:extLst>
          </p:cNvPr>
          <p:cNvSpPr/>
          <p:nvPr/>
        </p:nvSpPr>
        <p:spPr>
          <a:xfrm>
            <a:off x="264160" y="6556342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FB878AEA-52A8-4763-ABF5-0FF90248FFF1}"/>
              </a:ext>
            </a:extLst>
          </p:cNvPr>
          <p:cNvSpPr/>
          <p:nvPr/>
        </p:nvSpPr>
        <p:spPr>
          <a:xfrm>
            <a:off x="296651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17CB5988-EC4E-4349-8673-375DA5906426}"/>
              </a:ext>
            </a:extLst>
          </p:cNvPr>
          <p:cNvSpPr/>
          <p:nvPr/>
        </p:nvSpPr>
        <p:spPr>
          <a:xfrm>
            <a:off x="330587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1101C49D-2DC0-4B9A-A8EA-878BBD8DB0CF}"/>
              </a:ext>
            </a:extLst>
          </p:cNvPr>
          <p:cNvSpPr/>
          <p:nvPr/>
        </p:nvSpPr>
        <p:spPr>
          <a:xfrm>
            <a:off x="364524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51DDFBCC-9C86-4869-B9F1-0D748E9147FD}"/>
              </a:ext>
            </a:extLst>
          </p:cNvPr>
          <p:cNvSpPr/>
          <p:nvPr/>
        </p:nvSpPr>
        <p:spPr>
          <a:xfrm>
            <a:off x="398460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D41A0612-7AFC-47C9-8741-21C5B16CC1D5}"/>
              </a:ext>
            </a:extLst>
          </p:cNvPr>
          <p:cNvSpPr/>
          <p:nvPr/>
        </p:nvSpPr>
        <p:spPr>
          <a:xfrm>
            <a:off x="432397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CFA70C78-DDB3-41B7-BF37-F61284CB1387}"/>
              </a:ext>
            </a:extLst>
          </p:cNvPr>
          <p:cNvSpPr/>
          <p:nvPr/>
        </p:nvSpPr>
        <p:spPr>
          <a:xfrm>
            <a:off x="466333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7DEF33E6-9C64-4A48-AD73-262A38C8940B}"/>
              </a:ext>
            </a:extLst>
          </p:cNvPr>
          <p:cNvSpPr/>
          <p:nvPr/>
        </p:nvSpPr>
        <p:spPr>
          <a:xfrm>
            <a:off x="500270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AA1AA81-4344-496D-84EA-885FFD36AABB}"/>
              </a:ext>
            </a:extLst>
          </p:cNvPr>
          <p:cNvSpPr/>
          <p:nvPr/>
        </p:nvSpPr>
        <p:spPr>
          <a:xfrm>
            <a:off x="534206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A96C0368-A10A-41C3-BA16-6BCD458DDCA9}"/>
              </a:ext>
            </a:extLst>
          </p:cNvPr>
          <p:cNvSpPr/>
          <p:nvPr/>
        </p:nvSpPr>
        <p:spPr>
          <a:xfrm>
            <a:off x="568143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206FC155-AF9F-44E6-A4B9-79F2E47F8C3E}"/>
              </a:ext>
            </a:extLst>
          </p:cNvPr>
          <p:cNvSpPr/>
          <p:nvPr/>
        </p:nvSpPr>
        <p:spPr>
          <a:xfrm>
            <a:off x="602079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DC239527-C8B2-4818-BA0F-0C46749F8EC7}"/>
              </a:ext>
            </a:extLst>
          </p:cNvPr>
          <p:cNvSpPr/>
          <p:nvPr/>
        </p:nvSpPr>
        <p:spPr>
          <a:xfrm>
            <a:off x="636016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7ADADE72-81D2-4604-953F-61CAEE1726E0}"/>
              </a:ext>
            </a:extLst>
          </p:cNvPr>
          <p:cNvSpPr/>
          <p:nvPr/>
        </p:nvSpPr>
        <p:spPr>
          <a:xfrm>
            <a:off x="669952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5163B4DB-C481-43DA-BDBC-A005FB157BC5}"/>
              </a:ext>
            </a:extLst>
          </p:cNvPr>
          <p:cNvSpPr/>
          <p:nvPr/>
        </p:nvSpPr>
        <p:spPr>
          <a:xfrm>
            <a:off x="702317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6C3655CA-3768-4ED1-BF92-0B61767EFF8D}"/>
              </a:ext>
            </a:extLst>
          </p:cNvPr>
          <p:cNvSpPr/>
          <p:nvPr/>
        </p:nvSpPr>
        <p:spPr>
          <a:xfrm>
            <a:off x="736254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37E5DADA-D939-463E-B7DD-C624F7DD14FD}"/>
              </a:ext>
            </a:extLst>
          </p:cNvPr>
          <p:cNvSpPr/>
          <p:nvPr/>
        </p:nvSpPr>
        <p:spPr>
          <a:xfrm>
            <a:off x="770190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15531103-1834-4DE5-AA89-AB8454F8BF41}"/>
              </a:ext>
            </a:extLst>
          </p:cNvPr>
          <p:cNvSpPr/>
          <p:nvPr/>
        </p:nvSpPr>
        <p:spPr>
          <a:xfrm>
            <a:off x="804127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05912139-1322-404D-AA73-B86FACC3C8A3}"/>
              </a:ext>
            </a:extLst>
          </p:cNvPr>
          <p:cNvSpPr/>
          <p:nvPr/>
        </p:nvSpPr>
        <p:spPr>
          <a:xfrm>
            <a:off x="838063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AFBB8AB0-B6E1-4BB0-BEE7-D3399A80F750}"/>
              </a:ext>
            </a:extLst>
          </p:cNvPr>
          <p:cNvSpPr/>
          <p:nvPr/>
        </p:nvSpPr>
        <p:spPr>
          <a:xfrm>
            <a:off x="872000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3EA94BC0-23E3-4F73-965C-C699A5DF82B4}"/>
              </a:ext>
            </a:extLst>
          </p:cNvPr>
          <p:cNvSpPr/>
          <p:nvPr/>
        </p:nvSpPr>
        <p:spPr>
          <a:xfrm>
            <a:off x="26416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D8B102FE-BA88-4772-B6DC-81BE14519F01}"/>
              </a:ext>
            </a:extLst>
          </p:cNvPr>
          <p:cNvSpPr/>
          <p:nvPr/>
        </p:nvSpPr>
        <p:spPr>
          <a:xfrm>
            <a:off x="60352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1AADF7BB-306C-4ED1-B185-0A589BC3252A}"/>
              </a:ext>
            </a:extLst>
          </p:cNvPr>
          <p:cNvSpPr/>
          <p:nvPr/>
        </p:nvSpPr>
        <p:spPr>
          <a:xfrm>
            <a:off x="94289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CD89210C-30B8-4AD3-AE86-0586D0028CAD}"/>
              </a:ext>
            </a:extLst>
          </p:cNvPr>
          <p:cNvSpPr/>
          <p:nvPr/>
        </p:nvSpPr>
        <p:spPr>
          <a:xfrm>
            <a:off x="128225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3290CE33-C7CF-46D5-B230-228249D677A5}"/>
              </a:ext>
            </a:extLst>
          </p:cNvPr>
          <p:cNvSpPr/>
          <p:nvPr/>
        </p:nvSpPr>
        <p:spPr>
          <a:xfrm>
            <a:off x="162162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2348AC4C-9569-4E94-8963-7E8DBC34CA71}"/>
              </a:ext>
            </a:extLst>
          </p:cNvPr>
          <p:cNvSpPr/>
          <p:nvPr/>
        </p:nvSpPr>
        <p:spPr>
          <a:xfrm>
            <a:off x="196098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907CF275-4A51-433B-9C96-49564D24BD44}"/>
              </a:ext>
            </a:extLst>
          </p:cNvPr>
          <p:cNvSpPr/>
          <p:nvPr/>
        </p:nvSpPr>
        <p:spPr>
          <a:xfrm>
            <a:off x="230035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7F01D64-4F95-4D6B-A4A9-22327D8B8542}"/>
              </a:ext>
            </a:extLst>
          </p:cNvPr>
          <p:cNvSpPr/>
          <p:nvPr/>
        </p:nvSpPr>
        <p:spPr>
          <a:xfrm>
            <a:off x="263971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599A96C2-A82C-4BCA-B6BD-1081BDA58593}"/>
              </a:ext>
            </a:extLst>
          </p:cNvPr>
          <p:cNvSpPr txBox="1"/>
          <p:nvPr/>
        </p:nvSpPr>
        <p:spPr>
          <a:xfrm>
            <a:off x="207686" y="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Son[N][26]</a:t>
            </a:r>
            <a:endParaRPr lang="zh-CN" altLang="en-US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DC3A1FB0-9FEF-4B5B-8549-8A06E28CB962}"/>
              </a:ext>
            </a:extLst>
          </p:cNvPr>
          <p:cNvSpPr txBox="1"/>
          <p:nvPr/>
        </p:nvSpPr>
        <p:spPr>
          <a:xfrm>
            <a:off x="1373323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43B58B89-BCE3-4B1E-AD60-F0C41186F752}"/>
              </a:ext>
            </a:extLst>
          </p:cNvPr>
          <p:cNvSpPr txBox="1"/>
          <p:nvPr/>
        </p:nvSpPr>
        <p:spPr>
          <a:xfrm>
            <a:off x="1713431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BFAA81E2-53DC-4299-8B95-97BF7D9B8CC3}"/>
              </a:ext>
            </a:extLst>
          </p:cNvPr>
          <p:cNvSpPr txBox="1"/>
          <p:nvPr/>
        </p:nvSpPr>
        <p:spPr>
          <a:xfrm>
            <a:off x="2062566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197327D1-6B9F-43C7-AE64-5D13F09A8D35}"/>
              </a:ext>
            </a:extLst>
          </p:cNvPr>
          <p:cNvSpPr txBox="1"/>
          <p:nvPr/>
        </p:nvSpPr>
        <p:spPr>
          <a:xfrm>
            <a:off x="240267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FEBEE253-031A-4480-BB60-51A8D0C62631}"/>
              </a:ext>
            </a:extLst>
          </p:cNvPr>
          <p:cNvSpPr txBox="1"/>
          <p:nvPr/>
        </p:nvSpPr>
        <p:spPr>
          <a:xfrm>
            <a:off x="272096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CD6A8B3E-636E-49BA-9949-E9286C3C8407}"/>
              </a:ext>
            </a:extLst>
          </p:cNvPr>
          <p:cNvSpPr txBox="1"/>
          <p:nvPr/>
        </p:nvSpPr>
        <p:spPr>
          <a:xfrm>
            <a:off x="3061072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D5AEFB01-3A57-432A-A517-BF1FD6E1502D}"/>
              </a:ext>
            </a:extLst>
          </p:cNvPr>
          <p:cNvSpPr txBox="1"/>
          <p:nvPr/>
        </p:nvSpPr>
        <p:spPr>
          <a:xfrm>
            <a:off x="3410207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5CA3DD79-2066-48AA-A2E8-A2E29C2F7296}"/>
              </a:ext>
            </a:extLst>
          </p:cNvPr>
          <p:cNvSpPr txBox="1"/>
          <p:nvPr/>
        </p:nvSpPr>
        <p:spPr>
          <a:xfrm>
            <a:off x="3750315" y="-1037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ADCA5C30-AAB7-4B63-98D4-70975447EC4C}"/>
              </a:ext>
            </a:extLst>
          </p:cNvPr>
          <p:cNvSpPr txBox="1"/>
          <p:nvPr/>
        </p:nvSpPr>
        <p:spPr>
          <a:xfrm>
            <a:off x="4088598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6AD55348-095F-49E6-A807-C6A051557B44}"/>
              </a:ext>
            </a:extLst>
          </p:cNvPr>
          <p:cNvSpPr txBox="1"/>
          <p:nvPr/>
        </p:nvSpPr>
        <p:spPr>
          <a:xfrm>
            <a:off x="4428706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90962BAD-0BCE-4C24-A399-D6F19E934D30}"/>
              </a:ext>
            </a:extLst>
          </p:cNvPr>
          <p:cNvSpPr txBox="1"/>
          <p:nvPr/>
        </p:nvSpPr>
        <p:spPr>
          <a:xfrm>
            <a:off x="4777841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58BE56E9-11C3-4F7E-A5FD-9124F0D1A645}"/>
              </a:ext>
            </a:extLst>
          </p:cNvPr>
          <p:cNvSpPr txBox="1"/>
          <p:nvPr/>
        </p:nvSpPr>
        <p:spPr>
          <a:xfrm>
            <a:off x="511794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D684FA8F-0CCC-490C-BD2F-63A4890BADB4}"/>
              </a:ext>
            </a:extLst>
          </p:cNvPr>
          <p:cNvSpPr txBox="1"/>
          <p:nvPr/>
        </p:nvSpPr>
        <p:spPr>
          <a:xfrm>
            <a:off x="543623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B3EFFA69-E3C3-416E-8590-9D62AE93632F}"/>
              </a:ext>
            </a:extLst>
          </p:cNvPr>
          <p:cNvSpPr txBox="1"/>
          <p:nvPr/>
        </p:nvSpPr>
        <p:spPr>
          <a:xfrm>
            <a:off x="5776347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114B3D95-05B1-436F-98BA-68E29D9BD0D6}"/>
              </a:ext>
            </a:extLst>
          </p:cNvPr>
          <p:cNvSpPr txBox="1"/>
          <p:nvPr/>
        </p:nvSpPr>
        <p:spPr>
          <a:xfrm>
            <a:off x="6125482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D26EF51C-A8ED-4437-A9E2-001E8A37CE22}"/>
              </a:ext>
            </a:extLst>
          </p:cNvPr>
          <p:cNvSpPr txBox="1"/>
          <p:nvPr/>
        </p:nvSpPr>
        <p:spPr>
          <a:xfrm>
            <a:off x="6465590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3DF271CD-7F20-47BD-8384-7F99136DD70B}"/>
              </a:ext>
            </a:extLst>
          </p:cNvPr>
          <p:cNvSpPr txBox="1"/>
          <p:nvPr/>
        </p:nvSpPr>
        <p:spPr>
          <a:xfrm>
            <a:off x="6833402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55C1D642-3929-431C-B4EB-47DCEB4A8D8A}"/>
              </a:ext>
            </a:extLst>
          </p:cNvPr>
          <p:cNvSpPr txBox="1"/>
          <p:nvPr/>
        </p:nvSpPr>
        <p:spPr>
          <a:xfrm>
            <a:off x="7182537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6FBF2303-4663-4602-A06C-921BC76141B3}"/>
              </a:ext>
            </a:extLst>
          </p:cNvPr>
          <p:cNvSpPr txBox="1"/>
          <p:nvPr/>
        </p:nvSpPr>
        <p:spPr>
          <a:xfrm>
            <a:off x="752264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BE286199-31DA-4EBB-B105-C88308666C5A}"/>
              </a:ext>
            </a:extLst>
          </p:cNvPr>
          <p:cNvSpPr txBox="1"/>
          <p:nvPr/>
        </p:nvSpPr>
        <p:spPr>
          <a:xfrm>
            <a:off x="784093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5F595105-8200-43FD-A866-C68400E91A4A}"/>
              </a:ext>
            </a:extLst>
          </p:cNvPr>
          <p:cNvSpPr txBox="1"/>
          <p:nvPr/>
        </p:nvSpPr>
        <p:spPr>
          <a:xfrm>
            <a:off x="8181043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10B4374D-685E-46E0-886A-572EF2863DA8}"/>
              </a:ext>
            </a:extLst>
          </p:cNvPr>
          <p:cNvSpPr txBox="1"/>
          <p:nvPr/>
        </p:nvSpPr>
        <p:spPr>
          <a:xfrm>
            <a:off x="8530178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4DEE0C19-BB63-49E2-9B56-499AFE2AF966}"/>
              </a:ext>
            </a:extLst>
          </p:cNvPr>
          <p:cNvSpPr txBox="1"/>
          <p:nvPr/>
        </p:nvSpPr>
        <p:spPr>
          <a:xfrm>
            <a:off x="8606126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B844523A-C58B-476F-AC18-16F3A6DDA71E}"/>
              </a:ext>
            </a:extLst>
          </p:cNvPr>
          <p:cNvSpPr txBox="1"/>
          <p:nvPr/>
        </p:nvSpPr>
        <p:spPr>
          <a:xfrm>
            <a:off x="9111900" y="26410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Str1:acedgasd</a:t>
            </a:r>
            <a:endParaRPr lang="zh-CN" altLang="en-US" dirty="0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A4BC9E7F-41E8-4273-8500-4533FCD56B96}"/>
              </a:ext>
            </a:extLst>
          </p:cNvPr>
          <p:cNvSpPr/>
          <p:nvPr/>
        </p:nvSpPr>
        <p:spPr>
          <a:xfrm>
            <a:off x="9111900" y="317080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Str2:acesda</a:t>
            </a:r>
            <a:endParaRPr lang="zh-CN" altLang="en-US" dirty="0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14CF4E4C-D744-4482-8B89-FEBE4EF92CE9}"/>
              </a:ext>
            </a:extLst>
          </p:cNvPr>
          <p:cNvSpPr/>
          <p:nvPr/>
        </p:nvSpPr>
        <p:spPr>
          <a:xfrm>
            <a:off x="9111900" y="381616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Str3:ace</a:t>
            </a:r>
            <a:endParaRPr lang="zh-CN" altLang="en-US" dirty="0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E230E548-04FD-41AB-9E88-B20237754748}"/>
              </a:ext>
            </a:extLst>
          </p:cNvPr>
          <p:cNvSpPr/>
          <p:nvPr/>
        </p:nvSpPr>
        <p:spPr>
          <a:xfrm>
            <a:off x="9133984" y="734481"/>
            <a:ext cx="3291146" cy="17001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AB9165F9-A6D6-47A3-A507-4CF5781CDB20}"/>
              </a:ext>
            </a:extLst>
          </p:cNvPr>
          <p:cNvSpPr/>
          <p:nvPr/>
        </p:nvSpPr>
        <p:spPr>
          <a:xfrm>
            <a:off x="9130548" y="907677"/>
            <a:ext cx="3274261" cy="178723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C1E6473B-B96B-4267-8334-13321C3F917D}"/>
              </a:ext>
            </a:extLst>
          </p:cNvPr>
          <p:cNvSpPr/>
          <p:nvPr/>
        </p:nvSpPr>
        <p:spPr>
          <a:xfrm>
            <a:off x="9130450" y="1079153"/>
            <a:ext cx="3290091" cy="19566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F5629AD3-05D3-43E1-B689-28DFC9B1713F}"/>
              </a:ext>
            </a:extLst>
          </p:cNvPr>
          <p:cNvSpPr/>
          <p:nvPr/>
        </p:nvSpPr>
        <p:spPr>
          <a:xfrm>
            <a:off x="9133984" y="1246860"/>
            <a:ext cx="3291136" cy="18842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31F3E9C7-F004-4ADF-BE7C-99979744CF49}"/>
              </a:ext>
            </a:extLst>
          </p:cNvPr>
          <p:cNvSpPr/>
          <p:nvPr/>
        </p:nvSpPr>
        <p:spPr>
          <a:xfrm>
            <a:off x="9127000" y="1597761"/>
            <a:ext cx="3307572" cy="15954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DD869C72-56C2-4A77-BB6E-10814BA23561}"/>
              </a:ext>
            </a:extLst>
          </p:cNvPr>
          <p:cNvSpPr/>
          <p:nvPr/>
        </p:nvSpPr>
        <p:spPr>
          <a:xfrm>
            <a:off x="257741" y="829247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C8B7406C-FC96-4E59-ACC0-DDF1A9AECD9F}"/>
              </a:ext>
            </a:extLst>
          </p:cNvPr>
          <p:cNvSpPr txBox="1"/>
          <p:nvPr/>
        </p:nvSpPr>
        <p:spPr>
          <a:xfrm>
            <a:off x="-91148" y="814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0D86441A-A56F-4A2D-9AB7-0B017E424785}"/>
              </a:ext>
            </a:extLst>
          </p:cNvPr>
          <p:cNvSpPr txBox="1"/>
          <p:nvPr/>
        </p:nvSpPr>
        <p:spPr>
          <a:xfrm>
            <a:off x="-101595" y="1274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AEAF5327-6467-4CF1-8579-092C30AFE2C8}"/>
              </a:ext>
            </a:extLst>
          </p:cNvPr>
          <p:cNvSpPr txBox="1"/>
          <p:nvPr/>
        </p:nvSpPr>
        <p:spPr>
          <a:xfrm>
            <a:off x="-91148" y="1730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BFE2FC4B-9DD8-4F98-912F-8F3AFA879E9C}"/>
              </a:ext>
            </a:extLst>
          </p:cNvPr>
          <p:cNvSpPr txBox="1"/>
          <p:nvPr/>
        </p:nvSpPr>
        <p:spPr>
          <a:xfrm>
            <a:off x="-80804" y="2215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7C4E7D25-8A6B-433F-991B-4AE2EDD33CC8}"/>
              </a:ext>
            </a:extLst>
          </p:cNvPr>
          <p:cNvSpPr txBox="1"/>
          <p:nvPr/>
        </p:nvSpPr>
        <p:spPr>
          <a:xfrm>
            <a:off x="-91148" y="2706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DBD26E06-E6F0-4517-A351-880528D5F639}"/>
              </a:ext>
            </a:extLst>
          </p:cNvPr>
          <p:cNvSpPr txBox="1"/>
          <p:nvPr/>
        </p:nvSpPr>
        <p:spPr>
          <a:xfrm>
            <a:off x="-80804" y="3191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5A404F87-CDD4-4787-9638-7BD963C86173}"/>
              </a:ext>
            </a:extLst>
          </p:cNvPr>
          <p:cNvSpPr txBox="1"/>
          <p:nvPr/>
        </p:nvSpPr>
        <p:spPr>
          <a:xfrm>
            <a:off x="-81074" y="3700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EFCD56B1-EEB6-4A3E-8247-03DD4EBA81C1}"/>
              </a:ext>
            </a:extLst>
          </p:cNvPr>
          <p:cNvSpPr txBox="1"/>
          <p:nvPr/>
        </p:nvSpPr>
        <p:spPr>
          <a:xfrm>
            <a:off x="-70627" y="4155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E19F65CA-8F3D-43C5-95AA-89857E59A191}"/>
              </a:ext>
            </a:extLst>
          </p:cNvPr>
          <p:cNvSpPr txBox="1"/>
          <p:nvPr/>
        </p:nvSpPr>
        <p:spPr>
          <a:xfrm>
            <a:off x="-60283" y="46409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ABBE555E-AEE5-40D2-94C7-F402861F97B2}"/>
              </a:ext>
            </a:extLst>
          </p:cNvPr>
          <p:cNvSpPr txBox="1"/>
          <p:nvPr/>
        </p:nvSpPr>
        <p:spPr>
          <a:xfrm>
            <a:off x="-111064" y="5060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E9E7F4-8E3C-47B4-A915-8E7639DAB9C5}"/>
              </a:ext>
            </a:extLst>
          </p:cNvPr>
          <p:cNvSpPr txBox="1"/>
          <p:nvPr/>
        </p:nvSpPr>
        <p:spPr>
          <a:xfrm>
            <a:off x="-101555" y="5564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5F47D65E-C70B-47F7-A9C6-E8A2425CD1BE}"/>
              </a:ext>
            </a:extLst>
          </p:cNvPr>
          <p:cNvSpPr txBox="1"/>
          <p:nvPr/>
        </p:nvSpPr>
        <p:spPr>
          <a:xfrm>
            <a:off x="-122298" y="6035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D241507-55B1-44DE-8C7F-9218905FDE4D}"/>
              </a:ext>
            </a:extLst>
          </p:cNvPr>
          <p:cNvSpPr txBox="1"/>
          <p:nvPr/>
        </p:nvSpPr>
        <p:spPr>
          <a:xfrm>
            <a:off x="-111954" y="6521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67" name="箭头: 右 466">
            <a:extLst>
              <a:ext uri="{FF2B5EF4-FFF2-40B4-BE49-F238E27FC236}">
                <a16:creationId xmlns:a16="http://schemas.microsoft.com/office/drawing/2014/main" id="{41B84369-A405-49ED-888F-B9CC3A51BCF1}"/>
              </a:ext>
            </a:extLst>
          </p:cNvPr>
          <p:cNvSpPr/>
          <p:nvPr/>
        </p:nvSpPr>
        <p:spPr>
          <a:xfrm>
            <a:off x="9178941" y="4273313"/>
            <a:ext cx="857195" cy="88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F884ED09-2696-4DAF-B5CD-735B23556E11}"/>
              </a:ext>
            </a:extLst>
          </p:cNvPr>
          <p:cNvSpPr/>
          <p:nvPr/>
        </p:nvSpPr>
        <p:spPr>
          <a:xfrm>
            <a:off x="946424" y="129303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501DD0B8-D0FA-4DD7-810F-17EEC8F3C2B5}"/>
              </a:ext>
            </a:extLst>
          </p:cNvPr>
          <p:cNvSpPr/>
          <p:nvPr/>
        </p:nvSpPr>
        <p:spPr>
          <a:xfrm>
            <a:off x="1625757" y="1757302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3332A8DE-1DC5-40A0-9584-E24E40ADF30B}"/>
              </a:ext>
            </a:extLst>
          </p:cNvPr>
          <p:cNvSpPr/>
          <p:nvPr/>
        </p:nvSpPr>
        <p:spPr>
          <a:xfrm>
            <a:off x="1289235" y="225810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736B65D7-D87D-4E48-9292-FC6187399F9F}"/>
              </a:ext>
            </a:extLst>
          </p:cNvPr>
          <p:cNvSpPr/>
          <p:nvPr/>
        </p:nvSpPr>
        <p:spPr>
          <a:xfrm>
            <a:off x="2303855" y="275890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78DE9C96-FB63-4489-8F82-59D6BC4E3033}"/>
              </a:ext>
            </a:extLst>
          </p:cNvPr>
          <p:cNvSpPr/>
          <p:nvPr/>
        </p:nvSpPr>
        <p:spPr>
          <a:xfrm>
            <a:off x="269646" y="322317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29413AFE-232F-4EA3-899B-7DAC23CE2A79}"/>
              </a:ext>
            </a:extLst>
          </p:cNvPr>
          <p:cNvSpPr/>
          <p:nvPr/>
        </p:nvSpPr>
        <p:spPr>
          <a:xfrm>
            <a:off x="6354578" y="3685875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65B04520-47FE-452D-963F-8D74D383C1C0}"/>
              </a:ext>
            </a:extLst>
          </p:cNvPr>
          <p:cNvSpPr/>
          <p:nvPr/>
        </p:nvSpPr>
        <p:spPr>
          <a:xfrm>
            <a:off x="1286124" y="414744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994C0388-2DBA-472C-8E30-B7D91CA5DC03}"/>
              </a:ext>
            </a:extLst>
          </p:cNvPr>
          <p:cNvSpPr/>
          <p:nvPr/>
        </p:nvSpPr>
        <p:spPr>
          <a:xfrm>
            <a:off x="9357429" y="6362454"/>
            <a:ext cx="2803071" cy="46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椭圆 475">
            <a:extLst>
              <a:ext uri="{FF2B5EF4-FFF2-40B4-BE49-F238E27FC236}">
                <a16:creationId xmlns:a16="http://schemas.microsoft.com/office/drawing/2014/main" id="{DD4228C7-CCFC-4CAB-B073-8E7C9754F646}"/>
              </a:ext>
            </a:extLst>
          </p:cNvPr>
          <p:cNvSpPr/>
          <p:nvPr/>
        </p:nvSpPr>
        <p:spPr>
          <a:xfrm>
            <a:off x="9996483" y="6417030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7" name="箭头: 下 476">
            <a:extLst>
              <a:ext uri="{FF2B5EF4-FFF2-40B4-BE49-F238E27FC236}">
                <a16:creationId xmlns:a16="http://schemas.microsoft.com/office/drawing/2014/main" id="{CCE2D332-DD5F-4941-84E4-DE9D1F78C18B}"/>
              </a:ext>
            </a:extLst>
          </p:cNvPr>
          <p:cNvSpPr/>
          <p:nvPr/>
        </p:nvSpPr>
        <p:spPr>
          <a:xfrm>
            <a:off x="10036136" y="5893714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CC120C01-4953-42FD-908C-952979C3E3AA}"/>
              </a:ext>
            </a:extLst>
          </p:cNvPr>
          <p:cNvSpPr txBox="1"/>
          <p:nvPr/>
        </p:nvSpPr>
        <p:spPr>
          <a:xfrm>
            <a:off x="8933403" y="62727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cnt</a:t>
            </a:r>
            <a:endParaRPr lang="zh-CN" altLang="en-US" dirty="0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FBD4F04-CF80-4B0F-8304-A9A7DFAD9C2A}"/>
              </a:ext>
            </a:extLst>
          </p:cNvPr>
          <p:cNvSpPr txBox="1"/>
          <p:nvPr/>
        </p:nvSpPr>
        <p:spPr>
          <a:xfrm>
            <a:off x="9953063" y="45542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标记</a:t>
            </a: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BA8197C2-48DA-46DC-9CDA-4BA4BE860101}"/>
              </a:ext>
            </a:extLst>
          </p:cNvPr>
          <p:cNvSpPr/>
          <p:nvPr/>
        </p:nvSpPr>
        <p:spPr>
          <a:xfrm>
            <a:off x="6363654" y="2257990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B24B068C-382C-4E47-94D4-5A9B39FFFEFF}"/>
              </a:ext>
            </a:extLst>
          </p:cNvPr>
          <p:cNvSpPr/>
          <p:nvPr/>
        </p:nvSpPr>
        <p:spPr>
          <a:xfrm>
            <a:off x="1275963" y="5076665"/>
            <a:ext cx="348804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3BF9E940-1270-439A-84FA-145D5B7A2F77}"/>
              </a:ext>
            </a:extLst>
          </p:cNvPr>
          <p:cNvSpPr/>
          <p:nvPr/>
        </p:nvSpPr>
        <p:spPr>
          <a:xfrm>
            <a:off x="251199" y="557791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84" name="椭圆 483">
            <a:extLst>
              <a:ext uri="{FF2B5EF4-FFF2-40B4-BE49-F238E27FC236}">
                <a16:creationId xmlns:a16="http://schemas.microsoft.com/office/drawing/2014/main" id="{D024AB9A-ED06-4013-A494-6B76F30B11F5}"/>
              </a:ext>
            </a:extLst>
          </p:cNvPr>
          <p:cNvSpPr/>
          <p:nvPr/>
        </p:nvSpPr>
        <p:spPr>
          <a:xfrm>
            <a:off x="10679277" y="6407517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5" name="箭头: 下 484">
            <a:extLst>
              <a:ext uri="{FF2B5EF4-FFF2-40B4-BE49-F238E27FC236}">
                <a16:creationId xmlns:a16="http://schemas.microsoft.com/office/drawing/2014/main" id="{7439809E-126F-4905-BFFE-6B03A99F0598}"/>
              </a:ext>
            </a:extLst>
          </p:cNvPr>
          <p:cNvSpPr/>
          <p:nvPr/>
        </p:nvSpPr>
        <p:spPr>
          <a:xfrm>
            <a:off x="10718930" y="5884201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CB6EC5F9-FE25-4EA6-A268-D40A4A37BA14}"/>
              </a:ext>
            </a:extLst>
          </p:cNvPr>
          <p:cNvSpPr txBox="1"/>
          <p:nvPr/>
        </p:nvSpPr>
        <p:spPr>
          <a:xfrm>
            <a:off x="10699394" y="59034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1" name="思想气泡: 云 480">
            <a:extLst>
              <a:ext uri="{FF2B5EF4-FFF2-40B4-BE49-F238E27FC236}">
                <a16:creationId xmlns:a16="http://schemas.microsoft.com/office/drawing/2014/main" id="{BCD742C4-6DA5-4689-B2A8-FEC931669686}"/>
              </a:ext>
            </a:extLst>
          </p:cNvPr>
          <p:cNvSpPr/>
          <p:nvPr/>
        </p:nvSpPr>
        <p:spPr>
          <a:xfrm>
            <a:off x="10425078" y="4554225"/>
            <a:ext cx="1605163" cy="11662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插入完成</a:t>
            </a:r>
          </a:p>
        </p:txBody>
      </p:sp>
    </p:spTree>
    <p:extLst>
      <p:ext uri="{BB962C8B-B14F-4D97-AF65-F5344CB8AC3E}">
        <p14:creationId xmlns:p14="http://schemas.microsoft.com/office/powerpoint/2010/main" val="10322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2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8" grpId="0" animBg="1"/>
      <p:bldP spid="8" grpId="1" animBg="1"/>
      <p:bldP spid="10" grpId="0" animBg="1"/>
      <p:bldP spid="10" grpId="1" animBg="1"/>
      <p:bldP spid="11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162" grpId="0" animBg="1"/>
      <p:bldP spid="162" grpId="1" animBg="1"/>
      <p:bldP spid="335" grpId="0" animBg="1"/>
      <p:bldP spid="335" grpId="1" animBg="1"/>
      <p:bldP spid="359" grpId="0" animBg="1"/>
      <p:bldP spid="359" grpId="1" animBg="1"/>
      <p:bldP spid="448" grpId="0" animBg="1"/>
      <p:bldP spid="448" grpId="1" animBg="1"/>
      <p:bldP spid="448" grpId="2" animBg="1"/>
      <p:bldP spid="448" grpId="3" animBg="1"/>
      <p:bldP spid="448" grpId="4" animBg="1"/>
      <p:bldP spid="448" grpId="5" animBg="1"/>
      <p:bldP spid="448" grpId="6" animBg="1"/>
      <p:bldP spid="448" grpId="7" animBg="1"/>
      <p:bldP spid="448" grpId="8" animBg="1"/>
      <p:bldP spid="448" grpId="9" animBg="1"/>
      <p:bldP spid="448" grpId="10" animBg="1"/>
      <p:bldP spid="448" grpId="11" animBg="1"/>
      <p:bldP spid="448" grpId="12" animBg="1"/>
      <p:bldP spid="448" grpId="13" animBg="1"/>
      <p:bldP spid="448" grpId="14" animBg="1"/>
      <p:bldP spid="449" grpId="0" animBg="1"/>
      <p:bldP spid="449" grpId="1" animBg="1"/>
      <p:bldP spid="449" grpId="2" animBg="1"/>
      <p:bldP spid="449" grpId="3" animBg="1"/>
      <p:bldP spid="449" grpId="4" animBg="1"/>
      <p:bldP spid="449" grpId="5" animBg="1"/>
      <p:bldP spid="449" grpId="6" animBg="1"/>
      <p:bldP spid="449" grpId="7" animBg="1"/>
      <p:bldP spid="449" grpId="8" animBg="1"/>
      <p:bldP spid="449" grpId="9" animBg="1"/>
      <p:bldP spid="449" grpId="10" animBg="1"/>
      <p:bldP spid="449" grpId="11" animBg="1"/>
      <p:bldP spid="450" grpId="0" animBg="1"/>
      <p:bldP spid="450" grpId="1" animBg="1"/>
      <p:bldP spid="450" grpId="2" animBg="1"/>
      <p:bldP spid="450" grpId="3" animBg="1"/>
      <p:bldP spid="450" grpId="4" animBg="1"/>
      <p:bldP spid="450" grpId="5" animBg="1"/>
      <p:bldP spid="450" grpId="6" animBg="1"/>
      <p:bldP spid="450" grpId="7" animBg="1"/>
      <p:bldP spid="450" grpId="8" animBg="1"/>
      <p:bldP spid="450" grpId="9" animBg="1"/>
      <p:bldP spid="450" grpId="10" animBg="1"/>
      <p:bldP spid="450" grpId="11" animBg="1"/>
      <p:bldP spid="450" grpId="12" animBg="1"/>
      <p:bldP spid="450" grpId="13" animBg="1"/>
      <p:bldP spid="450" grpId="15" animBg="1"/>
      <p:bldP spid="451" grpId="0" animBg="1"/>
      <p:bldP spid="451" grpId="1" animBg="1"/>
      <p:bldP spid="451" grpId="2" animBg="1"/>
      <p:bldP spid="451" grpId="3" animBg="1"/>
      <p:bldP spid="451" grpId="4" animBg="1"/>
      <p:bldP spid="451" grpId="5" animBg="1"/>
      <p:bldP spid="451" grpId="6" animBg="1"/>
      <p:bldP spid="451" grpId="7" animBg="1"/>
      <p:bldP spid="451" grpId="8" animBg="1"/>
      <p:bldP spid="451" grpId="9" animBg="1"/>
      <p:bldP spid="451" grpId="10" animBg="1"/>
      <p:bldP spid="451" grpId="11" animBg="1"/>
      <p:bldP spid="452" grpId="0" animBg="1"/>
      <p:bldP spid="452" grpId="1" animBg="1"/>
      <p:bldP spid="453" grpId="1" animBg="1"/>
      <p:bldP spid="468" grpId="0" animBg="1"/>
      <p:bldP spid="469" grpId="0" animBg="1"/>
      <p:bldP spid="480" grpId="0" animBg="1"/>
      <p:bldP spid="482" grpId="0" animBg="1"/>
      <p:bldP spid="483" grpId="0" animBg="1"/>
      <p:bldP spid="484" grpId="0" animBg="1"/>
      <p:bldP spid="485" grpId="0" animBg="1"/>
      <p:bldP spid="4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51D91B82-B065-4181-A6D7-F35638A986D2}"/>
              </a:ext>
            </a:extLst>
          </p:cNvPr>
          <p:cNvSpPr/>
          <p:nvPr/>
        </p:nvSpPr>
        <p:spPr>
          <a:xfrm>
            <a:off x="-268586" y="165106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2FE4314-D994-42D5-B999-7FCDE2652D6C}"/>
              </a:ext>
            </a:extLst>
          </p:cNvPr>
          <p:cNvSpPr/>
          <p:nvPr/>
        </p:nvSpPr>
        <p:spPr>
          <a:xfrm>
            <a:off x="-259140" y="2147274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3FF9E44-F443-4793-BB44-C515D558EA5A}"/>
              </a:ext>
            </a:extLst>
          </p:cNvPr>
          <p:cNvSpPr/>
          <p:nvPr/>
        </p:nvSpPr>
        <p:spPr>
          <a:xfrm>
            <a:off x="-259414" y="1193635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B0802A0-FAB4-447E-ACF2-589B1F40941D}"/>
              </a:ext>
            </a:extLst>
          </p:cNvPr>
          <p:cNvSpPr/>
          <p:nvPr/>
        </p:nvSpPr>
        <p:spPr>
          <a:xfrm>
            <a:off x="-259747" y="734892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B35FBF-EE01-4E2D-8B51-41978AC0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120" y="365499"/>
            <a:ext cx="3758829" cy="160659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FA913D-3A7F-467B-9A4E-CD891BC39ACF}"/>
              </a:ext>
            </a:extLst>
          </p:cNvPr>
          <p:cNvSpPr/>
          <p:nvPr/>
        </p:nvSpPr>
        <p:spPr>
          <a:xfrm>
            <a:off x="9140611" y="3853559"/>
            <a:ext cx="1724880" cy="3242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C1F9254-9BEB-495E-8B77-01B96246AAAD}"/>
              </a:ext>
            </a:extLst>
          </p:cNvPr>
          <p:cNvCxnSpPr>
            <a:cxnSpLocks/>
            <a:stCxn id="57" idx="0"/>
          </p:cNvCxnSpPr>
          <p:nvPr/>
        </p:nvCxnSpPr>
        <p:spPr>
          <a:xfrm flipH="1">
            <a:off x="766011" y="366064"/>
            <a:ext cx="7202" cy="647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59E396F-9D00-414B-9AC5-0A041E49EB38}"/>
              </a:ext>
            </a:extLst>
          </p:cNvPr>
          <p:cNvCxnSpPr>
            <a:cxnSpLocks/>
            <a:stCxn id="56" idx="0"/>
          </p:cNvCxnSpPr>
          <p:nvPr/>
        </p:nvCxnSpPr>
        <p:spPr>
          <a:xfrm flipH="1">
            <a:off x="431366" y="366064"/>
            <a:ext cx="2482" cy="6485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4B9AFB-96BA-4300-A5C6-18C3481AAF58}"/>
              </a:ext>
            </a:extLst>
          </p:cNvPr>
          <p:cNvCxnSpPr/>
          <p:nvPr/>
        </p:nvCxnSpPr>
        <p:spPr>
          <a:xfrm>
            <a:off x="2125915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B5E300-5956-447F-8EFC-666E01F9F57B}"/>
              </a:ext>
            </a:extLst>
          </p:cNvPr>
          <p:cNvCxnSpPr/>
          <p:nvPr/>
        </p:nvCxnSpPr>
        <p:spPr>
          <a:xfrm>
            <a:off x="1433035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52313F-ECB8-4E3F-A396-1E651AE42E69}"/>
              </a:ext>
            </a:extLst>
          </p:cNvPr>
          <p:cNvCxnSpPr/>
          <p:nvPr/>
        </p:nvCxnSpPr>
        <p:spPr>
          <a:xfrm>
            <a:off x="1775548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8E564C-C1C8-4ADB-8A3E-EF927828757E}"/>
              </a:ext>
            </a:extLst>
          </p:cNvPr>
          <p:cNvCxnSpPr>
            <a:cxnSpLocks/>
            <a:stCxn id="58" idx="0"/>
          </p:cNvCxnSpPr>
          <p:nvPr/>
        </p:nvCxnSpPr>
        <p:spPr>
          <a:xfrm flipH="1">
            <a:off x="1098392" y="366064"/>
            <a:ext cx="14186" cy="6491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D237C9-9CEB-4F01-A6C7-395AC0966247}"/>
              </a:ext>
            </a:extLst>
          </p:cNvPr>
          <p:cNvCxnSpPr/>
          <p:nvPr/>
        </p:nvCxnSpPr>
        <p:spPr>
          <a:xfrm>
            <a:off x="2460560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E2E334-F788-4234-87E8-A111D1F8D41A}"/>
              </a:ext>
            </a:extLst>
          </p:cNvPr>
          <p:cNvCxnSpPr/>
          <p:nvPr/>
        </p:nvCxnSpPr>
        <p:spPr>
          <a:xfrm>
            <a:off x="2803073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0926D8-7B62-4679-9EA5-428E7646F41E}"/>
              </a:ext>
            </a:extLst>
          </p:cNvPr>
          <p:cNvCxnSpPr/>
          <p:nvPr/>
        </p:nvCxnSpPr>
        <p:spPr>
          <a:xfrm>
            <a:off x="4141688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258F451-07AE-4D3A-9405-EDB7B8F1BC04}"/>
              </a:ext>
            </a:extLst>
          </p:cNvPr>
          <p:cNvCxnSpPr/>
          <p:nvPr/>
        </p:nvCxnSpPr>
        <p:spPr>
          <a:xfrm>
            <a:off x="3448808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2D4D98C-6359-43FA-A0D5-F044661F059A}"/>
              </a:ext>
            </a:extLst>
          </p:cNvPr>
          <p:cNvCxnSpPr/>
          <p:nvPr/>
        </p:nvCxnSpPr>
        <p:spPr>
          <a:xfrm>
            <a:off x="3791321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C88DEA-AED4-46DE-9AA1-A204BF4EFA57}"/>
              </a:ext>
            </a:extLst>
          </p:cNvPr>
          <p:cNvCxnSpPr/>
          <p:nvPr/>
        </p:nvCxnSpPr>
        <p:spPr>
          <a:xfrm>
            <a:off x="3114163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582058C-41A2-4742-96D1-8BAA3B3BB982}"/>
              </a:ext>
            </a:extLst>
          </p:cNvPr>
          <p:cNvCxnSpPr/>
          <p:nvPr/>
        </p:nvCxnSpPr>
        <p:spPr>
          <a:xfrm>
            <a:off x="4476333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932E6BC-887E-40D6-8B28-A5E89F23C92A}"/>
              </a:ext>
            </a:extLst>
          </p:cNvPr>
          <p:cNvCxnSpPr/>
          <p:nvPr/>
        </p:nvCxnSpPr>
        <p:spPr>
          <a:xfrm>
            <a:off x="4818846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E4A391-95A8-45D1-8C0E-1E73B5F54C1E}"/>
              </a:ext>
            </a:extLst>
          </p:cNvPr>
          <p:cNvCxnSpPr/>
          <p:nvPr/>
        </p:nvCxnSpPr>
        <p:spPr>
          <a:xfrm>
            <a:off x="6196755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27010BB-4404-46A8-88A7-F7BB5951F7F6}"/>
              </a:ext>
            </a:extLst>
          </p:cNvPr>
          <p:cNvCxnSpPr/>
          <p:nvPr/>
        </p:nvCxnSpPr>
        <p:spPr>
          <a:xfrm>
            <a:off x="5503875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2E1378-5181-4C48-9964-96DD52650E51}"/>
              </a:ext>
            </a:extLst>
          </p:cNvPr>
          <p:cNvCxnSpPr/>
          <p:nvPr/>
        </p:nvCxnSpPr>
        <p:spPr>
          <a:xfrm>
            <a:off x="5846388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0077CA6-E3AE-44C4-BD9E-2DFC42737C11}"/>
              </a:ext>
            </a:extLst>
          </p:cNvPr>
          <p:cNvCxnSpPr/>
          <p:nvPr/>
        </p:nvCxnSpPr>
        <p:spPr>
          <a:xfrm>
            <a:off x="5169230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4E2A4DA-E561-4D7C-AE1B-9AFDB6B6F7AF}"/>
              </a:ext>
            </a:extLst>
          </p:cNvPr>
          <p:cNvCxnSpPr/>
          <p:nvPr/>
        </p:nvCxnSpPr>
        <p:spPr>
          <a:xfrm>
            <a:off x="6531400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B30B4C7-D787-40ED-9F6D-E17E16BCBEA8}"/>
              </a:ext>
            </a:extLst>
          </p:cNvPr>
          <p:cNvCxnSpPr/>
          <p:nvPr/>
        </p:nvCxnSpPr>
        <p:spPr>
          <a:xfrm>
            <a:off x="6873913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F00E575-221B-46D4-B4E0-D1A263978C5E}"/>
              </a:ext>
            </a:extLst>
          </p:cNvPr>
          <p:cNvCxnSpPr>
            <a:cxnSpLocks/>
          </p:cNvCxnSpPr>
          <p:nvPr/>
        </p:nvCxnSpPr>
        <p:spPr>
          <a:xfrm>
            <a:off x="8212529" y="-18854"/>
            <a:ext cx="0" cy="689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B2ADF1-C405-4E43-9755-DCD20EF9E89C}"/>
              </a:ext>
            </a:extLst>
          </p:cNvPr>
          <p:cNvCxnSpPr/>
          <p:nvPr/>
        </p:nvCxnSpPr>
        <p:spPr>
          <a:xfrm>
            <a:off x="7519648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53A77E9-21EF-4B50-ABC5-E33C95146BA3}"/>
              </a:ext>
            </a:extLst>
          </p:cNvPr>
          <p:cNvCxnSpPr/>
          <p:nvPr/>
        </p:nvCxnSpPr>
        <p:spPr>
          <a:xfrm>
            <a:off x="7862161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9308F44-9664-404E-B772-9222BFF78793}"/>
              </a:ext>
            </a:extLst>
          </p:cNvPr>
          <p:cNvCxnSpPr/>
          <p:nvPr/>
        </p:nvCxnSpPr>
        <p:spPr>
          <a:xfrm>
            <a:off x="7185003" y="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3998ECA-B8EC-41D9-B78E-FAFAC6FE855B}"/>
              </a:ext>
            </a:extLst>
          </p:cNvPr>
          <p:cNvCxnSpPr/>
          <p:nvPr/>
        </p:nvCxnSpPr>
        <p:spPr>
          <a:xfrm>
            <a:off x="8547173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29DECD2-31D8-4EB4-8624-DB63AD85290D}"/>
              </a:ext>
            </a:extLst>
          </p:cNvPr>
          <p:cNvCxnSpPr>
            <a:endCxn id="406" idx="2"/>
          </p:cNvCxnSpPr>
          <p:nvPr/>
        </p:nvCxnSpPr>
        <p:spPr>
          <a:xfrm>
            <a:off x="8889686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664FE82-0E20-43D0-9E54-8DB23FDBF59F}"/>
              </a:ext>
            </a:extLst>
          </p:cNvPr>
          <p:cNvSpPr/>
          <p:nvPr/>
        </p:nvSpPr>
        <p:spPr>
          <a:xfrm>
            <a:off x="264165" y="38020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E219FB-0203-4256-B294-8AA5192B15F8}"/>
              </a:ext>
            </a:extLst>
          </p:cNvPr>
          <p:cNvSpPr/>
          <p:nvPr/>
        </p:nvSpPr>
        <p:spPr>
          <a:xfrm>
            <a:off x="296651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78EE78-0AAC-4021-B3B1-18325DEE92A6}"/>
              </a:ext>
            </a:extLst>
          </p:cNvPr>
          <p:cNvSpPr/>
          <p:nvPr/>
        </p:nvSpPr>
        <p:spPr>
          <a:xfrm>
            <a:off x="330588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0AA867-7C91-421E-AD2C-CCD0A8BDD71A}"/>
              </a:ext>
            </a:extLst>
          </p:cNvPr>
          <p:cNvSpPr/>
          <p:nvPr/>
        </p:nvSpPr>
        <p:spPr>
          <a:xfrm>
            <a:off x="364524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4BEA2A-DAC7-4A09-9DDE-AF41376CEA9F}"/>
              </a:ext>
            </a:extLst>
          </p:cNvPr>
          <p:cNvSpPr/>
          <p:nvPr/>
        </p:nvSpPr>
        <p:spPr>
          <a:xfrm>
            <a:off x="398461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DD8409-04A0-472F-8A3A-A9A7B0B42967}"/>
              </a:ext>
            </a:extLst>
          </p:cNvPr>
          <p:cNvSpPr/>
          <p:nvPr/>
        </p:nvSpPr>
        <p:spPr>
          <a:xfrm>
            <a:off x="432397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A9C853-4028-49B7-8DD4-78DA151143A7}"/>
              </a:ext>
            </a:extLst>
          </p:cNvPr>
          <p:cNvSpPr/>
          <p:nvPr/>
        </p:nvSpPr>
        <p:spPr>
          <a:xfrm>
            <a:off x="466334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9465A48-E19E-496E-8767-A0925A5DAD05}"/>
              </a:ext>
            </a:extLst>
          </p:cNvPr>
          <p:cNvSpPr/>
          <p:nvPr/>
        </p:nvSpPr>
        <p:spPr>
          <a:xfrm>
            <a:off x="500270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C601A9-6A16-46A5-9A1E-D969D25D01D2}"/>
              </a:ext>
            </a:extLst>
          </p:cNvPr>
          <p:cNvSpPr/>
          <p:nvPr/>
        </p:nvSpPr>
        <p:spPr>
          <a:xfrm>
            <a:off x="534207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B10716-532D-4EC6-A9DF-EA0FE7B99A70}"/>
              </a:ext>
            </a:extLst>
          </p:cNvPr>
          <p:cNvSpPr/>
          <p:nvPr/>
        </p:nvSpPr>
        <p:spPr>
          <a:xfrm>
            <a:off x="568143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F6418A-0544-4161-AB5A-1D4AACB52D15}"/>
              </a:ext>
            </a:extLst>
          </p:cNvPr>
          <p:cNvSpPr/>
          <p:nvPr/>
        </p:nvSpPr>
        <p:spPr>
          <a:xfrm>
            <a:off x="602080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995FCC-14DE-43FF-B728-94A7BB2E6033}"/>
              </a:ext>
            </a:extLst>
          </p:cNvPr>
          <p:cNvSpPr/>
          <p:nvPr/>
        </p:nvSpPr>
        <p:spPr>
          <a:xfrm>
            <a:off x="636016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81905C-A078-40BB-8866-30FE05ACCDE7}"/>
              </a:ext>
            </a:extLst>
          </p:cNvPr>
          <p:cNvSpPr/>
          <p:nvPr/>
        </p:nvSpPr>
        <p:spPr>
          <a:xfrm>
            <a:off x="669953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BAE2FD2-3561-4371-9892-30CBE2F5F5B0}"/>
              </a:ext>
            </a:extLst>
          </p:cNvPr>
          <p:cNvSpPr/>
          <p:nvPr/>
        </p:nvSpPr>
        <p:spPr>
          <a:xfrm>
            <a:off x="702318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7FEBE12-0EB8-4012-BDCE-28E437ED4BF1}"/>
              </a:ext>
            </a:extLst>
          </p:cNvPr>
          <p:cNvSpPr/>
          <p:nvPr/>
        </p:nvSpPr>
        <p:spPr>
          <a:xfrm>
            <a:off x="736254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71456D-49D7-4970-9AF3-2C69E6FCFB17}"/>
              </a:ext>
            </a:extLst>
          </p:cNvPr>
          <p:cNvSpPr/>
          <p:nvPr/>
        </p:nvSpPr>
        <p:spPr>
          <a:xfrm>
            <a:off x="770191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47A3AF-41A7-446D-96C2-A0FE15FA17DD}"/>
              </a:ext>
            </a:extLst>
          </p:cNvPr>
          <p:cNvSpPr/>
          <p:nvPr/>
        </p:nvSpPr>
        <p:spPr>
          <a:xfrm>
            <a:off x="804127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87C8536-874B-4B8F-AA07-32FF3497F2C1}"/>
              </a:ext>
            </a:extLst>
          </p:cNvPr>
          <p:cNvSpPr/>
          <p:nvPr/>
        </p:nvSpPr>
        <p:spPr>
          <a:xfrm>
            <a:off x="838064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7984765-DB60-4316-A4B0-15D0E6EB94E1}"/>
              </a:ext>
            </a:extLst>
          </p:cNvPr>
          <p:cNvSpPr/>
          <p:nvPr/>
        </p:nvSpPr>
        <p:spPr>
          <a:xfrm>
            <a:off x="872000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529C227-4822-4C46-82C7-B0B44D469890}"/>
              </a:ext>
            </a:extLst>
          </p:cNvPr>
          <p:cNvSpPr/>
          <p:nvPr/>
        </p:nvSpPr>
        <p:spPr>
          <a:xfrm>
            <a:off x="26416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9E8D0D2-301D-494B-9DC4-C077D0FB64D7}"/>
              </a:ext>
            </a:extLst>
          </p:cNvPr>
          <p:cNvSpPr/>
          <p:nvPr/>
        </p:nvSpPr>
        <p:spPr>
          <a:xfrm>
            <a:off x="60353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77F5875-73E6-4C9D-A936-65E62E6166C8}"/>
              </a:ext>
            </a:extLst>
          </p:cNvPr>
          <p:cNvSpPr/>
          <p:nvPr/>
        </p:nvSpPr>
        <p:spPr>
          <a:xfrm>
            <a:off x="94289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5F6903-DB71-4F2D-A1F8-6C6C0F4F7829}"/>
              </a:ext>
            </a:extLst>
          </p:cNvPr>
          <p:cNvSpPr/>
          <p:nvPr/>
        </p:nvSpPr>
        <p:spPr>
          <a:xfrm>
            <a:off x="128226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9F4CFB7-3E96-4744-BC6A-A9E98B1A20F8}"/>
              </a:ext>
            </a:extLst>
          </p:cNvPr>
          <p:cNvSpPr/>
          <p:nvPr/>
        </p:nvSpPr>
        <p:spPr>
          <a:xfrm>
            <a:off x="162162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83B1B1-2F4C-4FF6-BC39-202E6F726481}"/>
              </a:ext>
            </a:extLst>
          </p:cNvPr>
          <p:cNvSpPr/>
          <p:nvPr/>
        </p:nvSpPr>
        <p:spPr>
          <a:xfrm>
            <a:off x="196099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500BDB2-0761-4505-816D-BD409B94DEFA}"/>
              </a:ext>
            </a:extLst>
          </p:cNvPr>
          <p:cNvSpPr/>
          <p:nvPr/>
        </p:nvSpPr>
        <p:spPr>
          <a:xfrm>
            <a:off x="2303498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69BC6-DE32-4603-89BA-C9DA6CE9ABBF}"/>
              </a:ext>
            </a:extLst>
          </p:cNvPr>
          <p:cNvSpPr/>
          <p:nvPr/>
        </p:nvSpPr>
        <p:spPr>
          <a:xfrm>
            <a:off x="263972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4A29004-B309-491A-9732-B4AC27CD4C02}"/>
              </a:ext>
            </a:extLst>
          </p:cNvPr>
          <p:cNvSpPr/>
          <p:nvPr/>
        </p:nvSpPr>
        <p:spPr>
          <a:xfrm>
            <a:off x="264165" y="843690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4195E79-0D59-46E6-9A2D-B8252E62CC17}"/>
              </a:ext>
            </a:extLst>
          </p:cNvPr>
          <p:cNvSpPr/>
          <p:nvPr/>
        </p:nvSpPr>
        <p:spPr>
          <a:xfrm>
            <a:off x="296651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84697F-C94A-4C93-9F1F-338731020610}"/>
              </a:ext>
            </a:extLst>
          </p:cNvPr>
          <p:cNvSpPr/>
          <p:nvPr/>
        </p:nvSpPr>
        <p:spPr>
          <a:xfrm>
            <a:off x="330588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D8A230-D519-43F7-8173-E4A31CF93AED}"/>
              </a:ext>
            </a:extLst>
          </p:cNvPr>
          <p:cNvSpPr/>
          <p:nvPr/>
        </p:nvSpPr>
        <p:spPr>
          <a:xfrm>
            <a:off x="364524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D6A87B-1D61-45E1-BE52-021B6B8098C0}"/>
              </a:ext>
            </a:extLst>
          </p:cNvPr>
          <p:cNvSpPr/>
          <p:nvPr/>
        </p:nvSpPr>
        <p:spPr>
          <a:xfrm>
            <a:off x="398461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ADE156-7B8D-48BA-83C3-4AE1C7F243FA}"/>
              </a:ext>
            </a:extLst>
          </p:cNvPr>
          <p:cNvSpPr/>
          <p:nvPr/>
        </p:nvSpPr>
        <p:spPr>
          <a:xfrm>
            <a:off x="432397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487BE5A-EDDA-4A43-9AED-56F82A1BEDDC}"/>
              </a:ext>
            </a:extLst>
          </p:cNvPr>
          <p:cNvSpPr/>
          <p:nvPr/>
        </p:nvSpPr>
        <p:spPr>
          <a:xfrm>
            <a:off x="466334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5B981B-BDB3-4E64-B811-2CA9D7513889}"/>
              </a:ext>
            </a:extLst>
          </p:cNvPr>
          <p:cNvSpPr/>
          <p:nvPr/>
        </p:nvSpPr>
        <p:spPr>
          <a:xfrm>
            <a:off x="500270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323E70B-82A3-4D74-B131-01A0DF39AE61}"/>
              </a:ext>
            </a:extLst>
          </p:cNvPr>
          <p:cNvSpPr/>
          <p:nvPr/>
        </p:nvSpPr>
        <p:spPr>
          <a:xfrm>
            <a:off x="534207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424AAF5-EAD4-4305-97D4-79232F65F788}"/>
              </a:ext>
            </a:extLst>
          </p:cNvPr>
          <p:cNvSpPr/>
          <p:nvPr/>
        </p:nvSpPr>
        <p:spPr>
          <a:xfrm>
            <a:off x="568143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4FC8F3-74B0-4D31-9137-C5DAAE30A94F}"/>
              </a:ext>
            </a:extLst>
          </p:cNvPr>
          <p:cNvSpPr/>
          <p:nvPr/>
        </p:nvSpPr>
        <p:spPr>
          <a:xfrm>
            <a:off x="602080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2E93C09-893C-48E4-AF65-1B6968FCE3F8}"/>
              </a:ext>
            </a:extLst>
          </p:cNvPr>
          <p:cNvSpPr/>
          <p:nvPr/>
        </p:nvSpPr>
        <p:spPr>
          <a:xfrm>
            <a:off x="636016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A6AC09A-7D31-42FF-A3B6-4BCCE69E761C}"/>
              </a:ext>
            </a:extLst>
          </p:cNvPr>
          <p:cNvSpPr/>
          <p:nvPr/>
        </p:nvSpPr>
        <p:spPr>
          <a:xfrm>
            <a:off x="669953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7DA00AF-083E-4319-8DCC-751C5BF0C286}"/>
              </a:ext>
            </a:extLst>
          </p:cNvPr>
          <p:cNvSpPr/>
          <p:nvPr/>
        </p:nvSpPr>
        <p:spPr>
          <a:xfrm>
            <a:off x="702318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EC0301-1F87-401A-A8A3-96C6EFA6809B}"/>
              </a:ext>
            </a:extLst>
          </p:cNvPr>
          <p:cNvSpPr/>
          <p:nvPr/>
        </p:nvSpPr>
        <p:spPr>
          <a:xfrm>
            <a:off x="736254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C5A523-44F5-436E-BDA9-8C887B440A2C}"/>
              </a:ext>
            </a:extLst>
          </p:cNvPr>
          <p:cNvSpPr/>
          <p:nvPr/>
        </p:nvSpPr>
        <p:spPr>
          <a:xfrm>
            <a:off x="770191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4CEB4D0-A4AB-448C-AE86-0B047786E30B}"/>
              </a:ext>
            </a:extLst>
          </p:cNvPr>
          <p:cNvSpPr/>
          <p:nvPr/>
        </p:nvSpPr>
        <p:spPr>
          <a:xfrm>
            <a:off x="804127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EF698E-DB4B-49A8-B399-24C02993A5DB}"/>
              </a:ext>
            </a:extLst>
          </p:cNvPr>
          <p:cNvSpPr/>
          <p:nvPr/>
        </p:nvSpPr>
        <p:spPr>
          <a:xfrm>
            <a:off x="838064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EF86722-D247-47AD-A2B1-E52E7FEEC352}"/>
              </a:ext>
            </a:extLst>
          </p:cNvPr>
          <p:cNvSpPr/>
          <p:nvPr/>
        </p:nvSpPr>
        <p:spPr>
          <a:xfrm>
            <a:off x="872000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89E120A-D30D-4F4E-B5B4-99CCEAD763CF}"/>
              </a:ext>
            </a:extLst>
          </p:cNvPr>
          <p:cNvSpPr/>
          <p:nvPr/>
        </p:nvSpPr>
        <p:spPr>
          <a:xfrm>
            <a:off x="26416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8557AC-63DD-47D1-A2EA-63DF1AD135B3}"/>
              </a:ext>
            </a:extLst>
          </p:cNvPr>
          <p:cNvSpPr/>
          <p:nvPr/>
        </p:nvSpPr>
        <p:spPr>
          <a:xfrm>
            <a:off x="60353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3EB49F9-8949-4959-A8C0-C68BF7352237}"/>
              </a:ext>
            </a:extLst>
          </p:cNvPr>
          <p:cNvSpPr/>
          <p:nvPr/>
        </p:nvSpPr>
        <p:spPr>
          <a:xfrm>
            <a:off x="94289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9CAF498-61C5-4892-9EF1-64E93EDC638C}"/>
              </a:ext>
            </a:extLst>
          </p:cNvPr>
          <p:cNvSpPr/>
          <p:nvPr/>
        </p:nvSpPr>
        <p:spPr>
          <a:xfrm>
            <a:off x="128226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DCEFDB3-2749-443D-A12F-077DE5CD2BB6}"/>
              </a:ext>
            </a:extLst>
          </p:cNvPr>
          <p:cNvSpPr/>
          <p:nvPr/>
        </p:nvSpPr>
        <p:spPr>
          <a:xfrm>
            <a:off x="162162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399A837-1B62-4C45-99C3-BB6E16819A70}"/>
              </a:ext>
            </a:extLst>
          </p:cNvPr>
          <p:cNvSpPr/>
          <p:nvPr/>
        </p:nvSpPr>
        <p:spPr>
          <a:xfrm>
            <a:off x="196099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D3763EC-64C9-48B9-89C9-5D933D42B11A}"/>
              </a:ext>
            </a:extLst>
          </p:cNvPr>
          <p:cNvSpPr/>
          <p:nvPr/>
        </p:nvSpPr>
        <p:spPr>
          <a:xfrm>
            <a:off x="230035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4B4FB29-4B80-4806-87D3-6934CE08F202}"/>
              </a:ext>
            </a:extLst>
          </p:cNvPr>
          <p:cNvSpPr/>
          <p:nvPr/>
        </p:nvSpPr>
        <p:spPr>
          <a:xfrm>
            <a:off x="263972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3D5DCFD-E6A9-46C4-AE55-B9C99C464165}"/>
              </a:ext>
            </a:extLst>
          </p:cNvPr>
          <p:cNvSpPr/>
          <p:nvPr/>
        </p:nvSpPr>
        <p:spPr>
          <a:xfrm>
            <a:off x="264160" y="130717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7AB161A-5506-4CBF-B4FE-26AD61EDE6B3}"/>
              </a:ext>
            </a:extLst>
          </p:cNvPr>
          <p:cNvSpPr/>
          <p:nvPr/>
        </p:nvSpPr>
        <p:spPr>
          <a:xfrm>
            <a:off x="296651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2AA28BE-20BF-44FC-8356-CCB58BE4FB05}"/>
              </a:ext>
            </a:extLst>
          </p:cNvPr>
          <p:cNvSpPr/>
          <p:nvPr/>
        </p:nvSpPr>
        <p:spPr>
          <a:xfrm>
            <a:off x="330587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819D969-D8F5-4A1E-B90A-04E87F210FDF}"/>
              </a:ext>
            </a:extLst>
          </p:cNvPr>
          <p:cNvSpPr/>
          <p:nvPr/>
        </p:nvSpPr>
        <p:spPr>
          <a:xfrm>
            <a:off x="364524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D617CA4-3AE0-4498-BD13-B4A5A973F865}"/>
              </a:ext>
            </a:extLst>
          </p:cNvPr>
          <p:cNvSpPr/>
          <p:nvPr/>
        </p:nvSpPr>
        <p:spPr>
          <a:xfrm>
            <a:off x="398460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8C87FE2-3B6F-4A62-9260-6275E6D59129}"/>
              </a:ext>
            </a:extLst>
          </p:cNvPr>
          <p:cNvSpPr/>
          <p:nvPr/>
        </p:nvSpPr>
        <p:spPr>
          <a:xfrm>
            <a:off x="432397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D3294EA-AA81-4EE6-84FF-1BA1622CB68C}"/>
              </a:ext>
            </a:extLst>
          </p:cNvPr>
          <p:cNvSpPr/>
          <p:nvPr/>
        </p:nvSpPr>
        <p:spPr>
          <a:xfrm>
            <a:off x="466333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9F1A239-9A97-4755-9706-FD6762307CBC}"/>
              </a:ext>
            </a:extLst>
          </p:cNvPr>
          <p:cNvSpPr/>
          <p:nvPr/>
        </p:nvSpPr>
        <p:spPr>
          <a:xfrm>
            <a:off x="500270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BC959D3-435C-42EF-ADC3-3BCC1F3C18CC}"/>
              </a:ext>
            </a:extLst>
          </p:cNvPr>
          <p:cNvSpPr/>
          <p:nvPr/>
        </p:nvSpPr>
        <p:spPr>
          <a:xfrm>
            <a:off x="534206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DF02083-9C7E-44FA-A560-FE98631D907B}"/>
              </a:ext>
            </a:extLst>
          </p:cNvPr>
          <p:cNvSpPr/>
          <p:nvPr/>
        </p:nvSpPr>
        <p:spPr>
          <a:xfrm>
            <a:off x="568143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6A5182-788F-4677-BA1A-28B932FC3DE8}"/>
              </a:ext>
            </a:extLst>
          </p:cNvPr>
          <p:cNvSpPr/>
          <p:nvPr/>
        </p:nvSpPr>
        <p:spPr>
          <a:xfrm>
            <a:off x="602079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127FFBD-3B0E-4C07-9143-F4F90299F8F5}"/>
              </a:ext>
            </a:extLst>
          </p:cNvPr>
          <p:cNvSpPr/>
          <p:nvPr/>
        </p:nvSpPr>
        <p:spPr>
          <a:xfrm>
            <a:off x="636016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2C11525-F74C-4918-A3FA-3B904B43E75C}"/>
              </a:ext>
            </a:extLst>
          </p:cNvPr>
          <p:cNvSpPr/>
          <p:nvPr/>
        </p:nvSpPr>
        <p:spPr>
          <a:xfrm>
            <a:off x="669952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E6D2B36-5A62-46FB-903C-D32198052C62}"/>
              </a:ext>
            </a:extLst>
          </p:cNvPr>
          <p:cNvSpPr/>
          <p:nvPr/>
        </p:nvSpPr>
        <p:spPr>
          <a:xfrm>
            <a:off x="702317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293A1ED-497C-468C-A7AD-BBA6EFACD572}"/>
              </a:ext>
            </a:extLst>
          </p:cNvPr>
          <p:cNvSpPr/>
          <p:nvPr/>
        </p:nvSpPr>
        <p:spPr>
          <a:xfrm>
            <a:off x="736254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95CC52-17A1-4C17-9940-B6B50AD3C785}"/>
              </a:ext>
            </a:extLst>
          </p:cNvPr>
          <p:cNvSpPr/>
          <p:nvPr/>
        </p:nvSpPr>
        <p:spPr>
          <a:xfrm>
            <a:off x="770190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C9F29C6-34BE-4485-B71F-8791C45F291D}"/>
              </a:ext>
            </a:extLst>
          </p:cNvPr>
          <p:cNvSpPr/>
          <p:nvPr/>
        </p:nvSpPr>
        <p:spPr>
          <a:xfrm>
            <a:off x="804127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73DDA0B-931A-418E-9B23-3B1147686104}"/>
              </a:ext>
            </a:extLst>
          </p:cNvPr>
          <p:cNvSpPr/>
          <p:nvPr/>
        </p:nvSpPr>
        <p:spPr>
          <a:xfrm>
            <a:off x="838063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D07E95D-BB15-4D16-BA15-2F552CE5EB12}"/>
              </a:ext>
            </a:extLst>
          </p:cNvPr>
          <p:cNvSpPr/>
          <p:nvPr/>
        </p:nvSpPr>
        <p:spPr>
          <a:xfrm>
            <a:off x="872000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E3B2F79-7239-4398-9606-E072C2A50B5D}"/>
              </a:ext>
            </a:extLst>
          </p:cNvPr>
          <p:cNvSpPr/>
          <p:nvPr/>
        </p:nvSpPr>
        <p:spPr>
          <a:xfrm>
            <a:off x="26416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1CADB3-DCAF-46FF-AF81-707632D945C0}"/>
              </a:ext>
            </a:extLst>
          </p:cNvPr>
          <p:cNvSpPr/>
          <p:nvPr/>
        </p:nvSpPr>
        <p:spPr>
          <a:xfrm>
            <a:off x="60352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C23A904-681E-4B88-BE01-9BA12B2EF5A0}"/>
              </a:ext>
            </a:extLst>
          </p:cNvPr>
          <p:cNvSpPr/>
          <p:nvPr/>
        </p:nvSpPr>
        <p:spPr>
          <a:xfrm>
            <a:off x="94289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E311106-4F58-4B9E-8240-D2F446DECD2F}"/>
              </a:ext>
            </a:extLst>
          </p:cNvPr>
          <p:cNvSpPr/>
          <p:nvPr/>
        </p:nvSpPr>
        <p:spPr>
          <a:xfrm>
            <a:off x="128225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48418FB-A50C-4651-9A07-A18B0B379655}"/>
              </a:ext>
            </a:extLst>
          </p:cNvPr>
          <p:cNvSpPr/>
          <p:nvPr/>
        </p:nvSpPr>
        <p:spPr>
          <a:xfrm>
            <a:off x="162162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73237B5-4527-4FB2-8B32-220A99F760D9}"/>
              </a:ext>
            </a:extLst>
          </p:cNvPr>
          <p:cNvSpPr/>
          <p:nvPr/>
        </p:nvSpPr>
        <p:spPr>
          <a:xfrm>
            <a:off x="196098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02DC5EF-180B-43E9-BF7D-677147E75AA7}"/>
              </a:ext>
            </a:extLst>
          </p:cNvPr>
          <p:cNvSpPr/>
          <p:nvPr/>
        </p:nvSpPr>
        <p:spPr>
          <a:xfrm>
            <a:off x="230035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A72EF30-4017-4780-AD94-3A545602D3A2}"/>
              </a:ext>
            </a:extLst>
          </p:cNvPr>
          <p:cNvSpPr/>
          <p:nvPr/>
        </p:nvSpPr>
        <p:spPr>
          <a:xfrm>
            <a:off x="263971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CA7D9D7-AC52-43E2-8907-DCA1DF68144B}"/>
              </a:ext>
            </a:extLst>
          </p:cNvPr>
          <p:cNvSpPr/>
          <p:nvPr/>
        </p:nvSpPr>
        <p:spPr>
          <a:xfrm>
            <a:off x="264160" y="1771444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2E24DEF-67EB-4689-89FD-469B55C15FC9}"/>
              </a:ext>
            </a:extLst>
          </p:cNvPr>
          <p:cNvSpPr/>
          <p:nvPr/>
        </p:nvSpPr>
        <p:spPr>
          <a:xfrm>
            <a:off x="296651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DAF1D1-A24F-490F-8AF5-136AA178BAB2}"/>
              </a:ext>
            </a:extLst>
          </p:cNvPr>
          <p:cNvSpPr/>
          <p:nvPr/>
        </p:nvSpPr>
        <p:spPr>
          <a:xfrm>
            <a:off x="330587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40EA556-7F88-41A0-A49C-A2578174C8AE}"/>
              </a:ext>
            </a:extLst>
          </p:cNvPr>
          <p:cNvSpPr/>
          <p:nvPr/>
        </p:nvSpPr>
        <p:spPr>
          <a:xfrm>
            <a:off x="364524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7209275-F499-4B60-908F-511DDB88B3DE}"/>
              </a:ext>
            </a:extLst>
          </p:cNvPr>
          <p:cNvSpPr/>
          <p:nvPr/>
        </p:nvSpPr>
        <p:spPr>
          <a:xfrm>
            <a:off x="398460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79A1B85-A37E-4CD7-87AE-A058C9683B43}"/>
              </a:ext>
            </a:extLst>
          </p:cNvPr>
          <p:cNvSpPr/>
          <p:nvPr/>
        </p:nvSpPr>
        <p:spPr>
          <a:xfrm>
            <a:off x="432397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DA28755-A387-4120-B279-FBF84E59404C}"/>
              </a:ext>
            </a:extLst>
          </p:cNvPr>
          <p:cNvSpPr/>
          <p:nvPr/>
        </p:nvSpPr>
        <p:spPr>
          <a:xfrm>
            <a:off x="466333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B412045-0171-4BEA-8935-1A28FEEC33CB}"/>
              </a:ext>
            </a:extLst>
          </p:cNvPr>
          <p:cNvSpPr/>
          <p:nvPr/>
        </p:nvSpPr>
        <p:spPr>
          <a:xfrm>
            <a:off x="500270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B72FC8-4379-4B83-AE92-6C395090F5B9}"/>
              </a:ext>
            </a:extLst>
          </p:cNvPr>
          <p:cNvSpPr/>
          <p:nvPr/>
        </p:nvSpPr>
        <p:spPr>
          <a:xfrm>
            <a:off x="534206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EE55BCC-0A0F-47ED-B8DD-A1BC8B579BC3}"/>
              </a:ext>
            </a:extLst>
          </p:cNvPr>
          <p:cNvSpPr/>
          <p:nvPr/>
        </p:nvSpPr>
        <p:spPr>
          <a:xfrm>
            <a:off x="568143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5DB54CF-5A86-4935-9A78-F7217C20F522}"/>
              </a:ext>
            </a:extLst>
          </p:cNvPr>
          <p:cNvSpPr/>
          <p:nvPr/>
        </p:nvSpPr>
        <p:spPr>
          <a:xfrm>
            <a:off x="602079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33B74ED-6131-4621-A5B3-2E06D5A55924}"/>
              </a:ext>
            </a:extLst>
          </p:cNvPr>
          <p:cNvSpPr/>
          <p:nvPr/>
        </p:nvSpPr>
        <p:spPr>
          <a:xfrm>
            <a:off x="636016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7E1762A-4C65-48BF-B16C-BD95C2F1BC91}"/>
              </a:ext>
            </a:extLst>
          </p:cNvPr>
          <p:cNvSpPr/>
          <p:nvPr/>
        </p:nvSpPr>
        <p:spPr>
          <a:xfrm>
            <a:off x="669952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E29A87F-ABBC-421C-9B8C-4796EBF13F1F}"/>
              </a:ext>
            </a:extLst>
          </p:cNvPr>
          <p:cNvSpPr/>
          <p:nvPr/>
        </p:nvSpPr>
        <p:spPr>
          <a:xfrm>
            <a:off x="702317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DA3691D-1418-41FB-846A-BFFE087B12A8}"/>
              </a:ext>
            </a:extLst>
          </p:cNvPr>
          <p:cNvSpPr/>
          <p:nvPr/>
        </p:nvSpPr>
        <p:spPr>
          <a:xfrm>
            <a:off x="736254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0544DD-8944-41B5-8D63-A78BEC5526BE}"/>
              </a:ext>
            </a:extLst>
          </p:cNvPr>
          <p:cNvSpPr/>
          <p:nvPr/>
        </p:nvSpPr>
        <p:spPr>
          <a:xfrm>
            <a:off x="770190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6B86DB0-C6A9-445A-BCE0-45F80E510517}"/>
              </a:ext>
            </a:extLst>
          </p:cNvPr>
          <p:cNvSpPr/>
          <p:nvPr/>
        </p:nvSpPr>
        <p:spPr>
          <a:xfrm>
            <a:off x="804127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078CE6F-0ADD-48B2-9F9A-D16BFCDACDC0}"/>
              </a:ext>
            </a:extLst>
          </p:cNvPr>
          <p:cNvSpPr/>
          <p:nvPr/>
        </p:nvSpPr>
        <p:spPr>
          <a:xfrm>
            <a:off x="838063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59D423-705F-463F-B0B6-82B184EDE84F}"/>
              </a:ext>
            </a:extLst>
          </p:cNvPr>
          <p:cNvSpPr/>
          <p:nvPr/>
        </p:nvSpPr>
        <p:spPr>
          <a:xfrm>
            <a:off x="872000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505033C-F482-4C05-A494-8810E1183EAF}"/>
              </a:ext>
            </a:extLst>
          </p:cNvPr>
          <p:cNvSpPr/>
          <p:nvPr/>
        </p:nvSpPr>
        <p:spPr>
          <a:xfrm>
            <a:off x="26416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334AE1E-8DB6-4B4F-A423-CF63AC08D0FD}"/>
              </a:ext>
            </a:extLst>
          </p:cNvPr>
          <p:cNvSpPr/>
          <p:nvPr/>
        </p:nvSpPr>
        <p:spPr>
          <a:xfrm>
            <a:off x="60352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0A2E9CC-6A6F-4FAA-9133-A4B5B65B37CD}"/>
              </a:ext>
            </a:extLst>
          </p:cNvPr>
          <p:cNvSpPr/>
          <p:nvPr/>
        </p:nvSpPr>
        <p:spPr>
          <a:xfrm>
            <a:off x="94289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F83FC08-1F39-4B4A-B44A-373F79D144C1}"/>
              </a:ext>
            </a:extLst>
          </p:cNvPr>
          <p:cNvSpPr/>
          <p:nvPr/>
        </p:nvSpPr>
        <p:spPr>
          <a:xfrm>
            <a:off x="128225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90A9719-5A9E-40D6-BC9D-C0B7A703A9E7}"/>
              </a:ext>
            </a:extLst>
          </p:cNvPr>
          <p:cNvSpPr/>
          <p:nvPr/>
        </p:nvSpPr>
        <p:spPr>
          <a:xfrm>
            <a:off x="162162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EE86AC6-4698-4757-BAFF-66FABA7ECD00}"/>
              </a:ext>
            </a:extLst>
          </p:cNvPr>
          <p:cNvSpPr/>
          <p:nvPr/>
        </p:nvSpPr>
        <p:spPr>
          <a:xfrm>
            <a:off x="196098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59B24F3-D2FD-4A78-BFB7-50F0CD70D165}"/>
              </a:ext>
            </a:extLst>
          </p:cNvPr>
          <p:cNvSpPr/>
          <p:nvPr/>
        </p:nvSpPr>
        <p:spPr>
          <a:xfrm>
            <a:off x="230035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E9E0A9B-F0D8-4090-8E8D-4A9CBFB74CDE}"/>
              </a:ext>
            </a:extLst>
          </p:cNvPr>
          <p:cNvSpPr/>
          <p:nvPr/>
        </p:nvSpPr>
        <p:spPr>
          <a:xfrm>
            <a:off x="263971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1840AF2-FD74-47B2-A476-C16B23F2B77B}"/>
              </a:ext>
            </a:extLst>
          </p:cNvPr>
          <p:cNvSpPr/>
          <p:nvPr/>
        </p:nvSpPr>
        <p:spPr>
          <a:xfrm>
            <a:off x="264160" y="227224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E46DAD0-ED1B-40AC-98D2-AE4AFF63D23E}"/>
              </a:ext>
            </a:extLst>
          </p:cNvPr>
          <p:cNvSpPr/>
          <p:nvPr/>
        </p:nvSpPr>
        <p:spPr>
          <a:xfrm>
            <a:off x="296651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AD3E521-E849-4C78-9ABE-478E7089402B}"/>
              </a:ext>
            </a:extLst>
          </p:cNvPr>
          <p:cNvSpPr/>
          <p:nvPr/>
        </p:nvSpPr>
        <p:spPr>
          <a:xfrm>
            <a:off x="330587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650AE8D-F2AC-4C53-B4E1-5C37BB9A460D}"/>
              </a:ext>
            </a:extLst>
          </p:cNvPr>
          <p:cNvSpPr/>
          <p:nvPr/>
        </p:nvSpPr>
        <p:spPr>
          <a:xfrm>
            <a:off x="364524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87FCD7A-FD2D-4230-8384-0D3F0706CFDE}"/>
              </a:ext>
            </a:extLst>
          </p:cNvPr>
          <p:cNvSpPr/>
          <p:nvPr/>
        </p:nvSpPr>
        <p:spPr>
          <a:xfrm>
            <a:off x="398460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E723D7F-0B0B-4530-9D09-1ACF40FEDD15}"/>
              </a:ext>
            </a:extLst>
          </p:cNvPr>
          <p:cNvSpPr/>
          <p:nvPr/>
        </p:nvSpPr>
        <p:spPr>
          <a:xfrm>
            <a:off x="432397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C7D353A-77BF-46E8-8325-367862F157C7}"/>
              </a:ext>
            </a:extLst>
          </p:cNvPr>
          <p:cNvSpPr/>
          <p:nvPr/>
        </p:nvSpPr>
        <p:spPr>
          <a:xfrm>
            <a:off x="466333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E3DBF68-AAD2-4D5D-B260-D373BC216715}"/>
              </a:ext>
            </a:extLst>
          </p:cNvPr>
          <p:cNvSpPr/>
          <p:nvPr/>
        </p:nvSpPr>
        <p:spPr>
          <a:xfrm>
            <a:off x="500270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C5F985B-11F0-4664-B3E6-C63D5BF5FEC7}"/>
              </a:ext>
            </a:extLst>
          </p:cNvPr>
          <p:cNvSpPr/>
          <p:nvPr/>
        </p:nvSpPr>
        <p:spPr>
          <a:xfrm>
            <a:off x="534206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71DC11A-18A9-4A62-B1D1-F80F35C7F116}"/>
              </a:ext>
            </a:extLst>
          </p:cNvPr>
          <p:cNvSpPr/>
          <p:nvPr/>
        </p:nvSpPr>
        <p:spPr>
          <a:xfrm>
            <a:off x="568143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B2E4E5D-21C9-4AAF-9E14-643F5457E917}"/>
              </a:ext>
            </a:extLst>
          </p:cNvPr>
          <p:cNvSpPr/>
          <p:nvPr/>
        </p:nvSpPr>
        <p:spPr>
          <a:xfrm>
            <a:off x="602079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EF4A708-1494-4775-8B8F-168D8FB57CA4}"/>
              </a:ext>
            </a:extLst>
          </p:cNvPr>
          <p:cNvSpPr/>
          <p:nvPr/>
        </p:nvSpPr>
        <p:spPr>
          <a:xfrm>
            <a:off x="636016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816CD87-34A2-4F66-BEAD-979B49ECD931}"/>
              </a:ext>
            </a:extLst>
          </p:cNvPr>
          <p:cNvSpPr/>
          <p:nvPr/>
        </p:nvSpPr>
        <p:spPr>
          <a:xfrm>
            <a:off x="669952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4D8C2D9-AA90-4D5A-BF85-B83343C1634D}"/>
              </a:ext>
            </a:extLst>
          </p:cNvPr>
          <p:cNvSpPr/>
          <p:nvPr/>
        </p:nvSpPr>
        <p:spPr>
          <a:xfrm>
            <a:off x="702317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69BE008-74E9-4566-BE1C-367BF6636C86}"/>
              </a:ext>
            </a:extLst>
          </p:cNvPr>
          <p:cNvSpPr/>
          <p:nvPr/>
        </p:nvSpPr>
        <p:spPr>
          <a:xfrm>
            <a:off x="736254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F973DD3-9314-4EA8-A564-91620ED0A31C}"/>
              </a:ext>
            </a:extLst>
          </p:cNvPr>
          <p:cNvSpPr/>
          <p:nvPr/>
        </p:nvSpPr>
        <p:spPr>
          <a:xfrm>
            <a:off x="770190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24FB94E-C52A-4E7F-BE64-F398851A5F4C}"/>
              </a:ext>
            </a:extLst>
          </p:cNvPr>
          <p:cNvSpPr/>
          <p:nvPr/>
        </p:nvSpPr>
        <p:spPr>
          <a:xfrm>
            <a:off x="804127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8E9B5D0-B533-4C91-A95D-BF32307B690F}"/>
              </a:ext>
            </a:extLst>
          </p:cNvPr>
          <p:cNvSpPr/>
          <p:nvPr/>
        </p:nvSpPr>
        <p:spPr>
          <a:xfrm>
            <a:off x="838063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95B2066C-69D4-421C-BA8A-11D4705DF09F}"/>
              </a:ext>
            </a:extLst>
          </p:cNvPr>
          <p:cNvSpPr/>
          <p:nvPr/>
        </p:nvSpPr>
        <p:spPr>
          <a:xfrm>
            <a:off x="872000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D16AF86-8812-4420-B505-23C4622C26AC}"/>
              </a:ext>
            </a:extLst>
          </p:cNvPr>
          <p:cNvSpPr/>
          <p:nvPr/>
        </p:nvSpPr>
        <p:spPr>
          <a:xfrm>
            <a:off x="26416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C432B44-9432-4C00-AC25-89DF1E457719}"/>
              </a:ext>
            </a:extLst>
          </p:cNvPr>
          <p:cNvSpPr/>
          <p:nvPr/>
        </p:nvSpPr>
        <p:spPr>
          <a:xfrm>
            <a:off x="60352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74296F7-F76C-4D45-BD07-FB0B88C499BE}"/>
              </a:ext>
            </a:extLst>
          </p:cNvPr>
          <p:cNvSpPr/>
          <p:nvPr/>
        </p:nvSpPr>
        <p:spPr>
          <a:xfrm>
            <a:off x="94289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45D1C67-879D-4E90-9910-9F7328D533E3}"/>
              </a:ext>
            </a:extLst>
          </p:cNvPr>
          <p:cNvSpPr/>
          <p:nvPr/>
        </p:nvSpPr>
        <p:spPr>
          <a:xfrm>
            <a:off x="128225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53A3C5F-1C98-4936-A10E-883AC5A7B3AE}"/>
              </a:ext>
            </a:extLst>
          </p:cNvPr>
          <p:cNvSpPr/>
          <p:nvPr/>
        </p:nvSpPr>
        <p:spPr>
          <a:xfrm>
            <a:off x="162162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D39C87C-07C3-4965-B61B-311AE1A5D394}"/>
              </a:ext>
            </a:extLst>
          </p:cNvPr>
          <p:cNvSpPr/>
          <p:nvPr/>
        </p:nvSpPr>
        <p:spPr>
          <a:xfrm>
            <a:off x="196098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7A5DF55-11C5-4CD5-A2FE-B37113BD9D94}"/>
              </a:ext>
            </a:extLst>
          </p:cNvPr>
          <p:cNvSpPr/>
          <p:nvPr/>
        </p:nvSpPr>
        <p:spPr>
          <a:xfrm>
            <a:off x="230035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DCF7B8B-CA26-4B87-AD06-B2E5C6B6FEF4}"/>
              </a:ext>
            </a:extLst>
          </p:cNvPr>
          <p:cNvSpPr/>
          <p:nvPr/>
        </p:nvSpPr>
        <p:spPr>
          <a:xfrm>
            <a:off x="263971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AA29EBF-C821-4333-974A-07E2C9109758}"/>
              </a:ext>
            </a:extLst>
          </p:cNvPr>
          <p:cNvSpPr/>
          <p:nvPr/>
        </p:nvSpPr>
        <p:spPr>
          <a:xfrm>
            <a:off x="264161" y="277304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75DF81F-1416-47D1-860A-06300A8750A0}"/>
              </a:ext>
            </a:extLst>
          </p:cNvPr>
          <p:cNvSpPr/>
          <p:nvPr/>
        </p:nvSpPr>
        <p:spPr>
          <a:xfrm>
            <a:off x="296651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B6B9EA-900A-4A3E-A112-06E51E5477EE}"/>
              </a:ext>
            </a:extLst>
          </p:cNvPr>
          <p:cNvSpPr/>
          <p:nvPr/>
        </p:nvSpPr>
        <p:spPr>
          <a:xfrm>
            <a:off x="330587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0916598-C5ED-4037-BDBA-B87FAE352122}"/>
              </a:ext>
            </a:extLst>
          </p:cNvPr>
          <p:cNvSpPr/>
          <p:nvPr/>
        </p:nvSpPr>
        <p:spPr>
          <a:xfrm>
            <a:off x="364524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F2F377F-EA80-48DE-9B4C-4BE9EBF3E8F2}"/>
              </a:ext>
            </a:extLst>
          </p:cNvPr>
          <p:cNvSpPr/>
          <p:nvPr/>
        </p:nvSpPr>
        <p:spPr>
          <a:xfrm>
            <a:off x="398460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B15DA7C-371D-4BA2-A8BD-4507C635CF23}"/>
              </a:ext>
            </a:extLst>
          </p:cNvPr>
          <p:cNvSpPr/>
          <p:nvPr/>
        </p:nvSpPr>
        <p:spPr>
          <a:xfrm>
            <a:off x="432397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95419A2-0B8F-4AC9-A449-0DB9EB1A154C}"/>
              </a:ext>
            </a:extLst>
          </p:cNvPr>
          <p:cNvSpPr/>
          <p:nvPr/>
        </p:nvSpPr>
        <p:spPr>
          <a:xfrm>
            <a:off x="466333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89589AC9-C803-432F-B9B1-F098CBB28C65}"/>
              </a:ext>
            </a:extLst>
          </p:cNvPr>
          <p:cNvSpPr/>
          <p:nvPr/>
        </p:nvSpPr>
        <p:spPr>
          <a:xfrm>
            <a:off x="500270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5696A6-873C-41E5-A1F4-968F83F596DF}"/>
              </a:ext>
            </a:extLst>
          </p:cNvPr>
          <p:cNvSpPr/>
          <p:nvPr/>
        </p:nvSpPr>
        <p:spPr>
          <a:xfrm>
            <a:off x="534206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4DB5727-844B-4B30-AD92-73FD04AC7B88}"/>
              </a:ext>
            </a:extLst>
          </p:cNvPr>
          <p:cNvSpPr/>
          <p:nvPr/>
        </p:nvSpPr>
        <p:spPr>
          <a:xfrm>
            <a:off x="568143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4F993C6-C8D1-42F5-9BCD-5347630DCBFA}"/>
              </a:ext>
            </a:extLst>
          </p:cNvPr>
          <p:cNvSpPr/>
          <p:nvPr/>
        </p:nvSpPr>
        <p:spPr>
          <a:xfrm>
            <a:off x="602079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5A959CE9-9B79-4066-9D01-5E203DF3FE44}"/>
              </a:ext>
            </a:extLst>
          </p:cNvPr>
          <p:cNvSpPr/>
          <p:nvPr/>
        </p:nvSpPr>
        <p:spPr>
          <a:xfrm>
            <a:off x="636016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F5D806EE-5C41-4CE4-9083-4553C8B73320}"/>
              </a:ext>
            </a:extLst>
          </p:cNvPr>
          <p:cNvSpPr/>
          <p:nvPr/>
        </p:nvSpPr>
        <p:spPr>
          <a:xfrm>
            <a:off x="669952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03ABFEF9-1206-4FFC-882C-BE7B52127366}"/>
              </a:ext>
            </a:extLst>
          </p:cNvPr>
          <p:cNvSpPr/>
          <p:nvPr/>
        </p:nvSpPr>
        <p:spPr>
          <a:xfrm>
            <a:off x="702318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CC42D4A-9124-4735-AC9E-1BC7609060E5}"/>
              </a:ext>
            </a:extLst>
          </p:cNvPr>
          <p:cNvSpPr/>
          <p:nvPr/>
        </p:nvSpPr>
        <p:spPr>
          <a:xfrm>
            <a:off x="736254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39283BC-D5B5-48DD-BFA6-D867DA67B8B0}"/>
              </a:ext>
            </a:extLst>
          </p:cNvPr>
          <p:cNvSpPr/>
          <p:nvPr/>
        </p:nvSpPr>
        <p:spPr>
          <a:xfrm>
            <a:off x="770191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40C1263-4B98-4945-A3BC-A63C66BEF2C6}"/>
              </a:ext>
            </a:extLst>
          </p:cNvPr>
          <p:cNvSpPr/>
          <p:nvPr/>
        </p:nvSpPr>
        <p:spPr>
          <a:xfrm>
            <a:off x="804127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4F842BC-B7ED-4ADD-A328-D380612A69CC}"/>
              </a:ext>
            </a:extLst>
          </p:cNvPr>
          <p:cNvSpPr/>
          <p:nvPr/>
        </p:nvSpPr>
        <p:spPr>
          <a:xfrm>
            <a:off x="838064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5FC2BFE-8C85-4D16-B619-0B11F0BF84F5}"/>
              </a:ext>
            </a:extLst>
          </p:cNvPr>
          <p:cNvSpPr/>
          <p:nvPr/>
        </p:nvSpPr>
        <p:spPr>
          <a:xfrm>
            <a:off x="872000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B318D3B-A809-446A-BE0E-A936CCCA1C03}"/>
              </a:ext>
            </a:extLst>
          </p:cNvPr>
          <p:cNvSpPr/>
          <p:nvPr/>
        </p:nvSpPr>
        <p:spPr>
          <a:xfrm>
            <a:off x="26416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9CF4838-EBE4-464F-8B85-B700986679AB}"/>
              </a:ext>
            </a:extLst>
          </p:cNvPr>
          <p:cNvSpPr/>
          <p:nvPr/>
        </p:nvSpPr>
        <p:spPr>
          <a:xfrm>
            <a:off x="60352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5F7D2B8-D0C6-4BBF-BB70-6CA34141BFBE}"/>
              </a:ext>
            </a:extLst>
          </p:cNvPr>
          <p:cNvSpPr/>
          <p:nvPr/>
        </p:nvSpPr>
        <p:spPr>
          <a:xfrm>
            <a:off x="94289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73CF02A-2CFE-4BEB-BCCE-73386E15C865}"/>
              </a:ext>
            </a:extLst>
          </p:cNvPr>
          <p:cNvSpPr/>
          <p:nvPr/>
        </p:nvSpPr>
        <p:spPr>
          <a:xfrm>
            <a:off x="128225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6BCA883D-1F03-4957-8D5C-AC6160821C54}"/>
              </a:ext>
            </a:extLst>
          </p:cNvPr>
          <p:cNvSpPr/>
          <p:nvPr/>
        </p:nvSpPr>
        <p:spPr>
          <a:xfrm>
            <a:off x="162162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A496F69-3C8C-4902-88C0-18BFC5BBD55C}"/>
              </a:ext>
            </a:extLst>
          </p:cNvPr>
          <p:cNvSpPr/>
          <p:nvPr/>
        </p:nvSpPr>
        <p:spPr>
          <a:xfrm>
            <a:off x="196098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1A22D12-DBA1-44D3-A48C-7AD38C4806D3}"/>
              </a:ext>
            </a:extLst>
          </p:cNvPr>
          <p:cNvSpPr/>
          <p:nvPr/>
        </p:nvSpPr>
        <p:spPr>
          <a:xfrm>
            <a:off x="230035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15A8C0C-BD7D-4CC2-8C9B-8A105570CC42}"/>
              </a:ext>
            </a:extLst>
          </p:cNvPr>
          <p:cNvSpPr/>
          <p:nvPr/>
        </p:nvSpPr>
        <p:spPr>
          <a:xfrm>
            <a:off x="263971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C5C9333-3409-4254-8D3B-220D96A33BB5}"/>
              </a:ext>
            </a:extLst>
          </p:cNvPr>
          <p:cNvSpPr/>
          <p:nvPr/>
        </p:nvSpPr>
        <p:spPr>
          <a:xfrm>
            <a:off x="264160" y="323653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0674991-9B2E-4AF6-9CD4-6C899299E902}"/>
              </a:ext>
            </a:extLst>
          </p:cNvPr>
          <p:cNvSpPr/>
          <p:nvPr/>
        </p:nvSpPr>
        <p:spPr>
          <a:xfrm>
            <a:off x="296651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4871809-B992-474F-ADCF-229216E85E51}"/>
              </a:ext>
            </a:extLst>
          </p:cNvPr>
          <p:cNvSpPr/>
          <p:nvPr/>
        </p:nvSpPr>
        <p:spPr>
          <a:xfrm>
            <a:off x="330587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6B26CA8-F95A-4F20-A619-0458F4B3557E}"/>
              </a:ext>
            </a:extLst>
          </p:cNvPr>
          <p:cNvSpPr/>
          <p:nvPr/>
        </p:nvSpPr>
        <p:spPr>
          <a:xfrm>
            <a:off x="364524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01A9BE7-A049-4256-9975-93B98D3DA329}"/>
              </a:ext>
            </a:extLst>
          </p:cNvPr>
          <p:cNvSpPr/>
          <p:nvPr/>
        </p:nvSpPr>
        <p:spPr>
          <a:xfrm>
            <a:off x="398460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837BEFB-2E58-4F1F-9AF5-14BA48EA2E23}"/>
              </a:ext>
            </a:extLst>
          </p:cNvPr>
          <p:cNvSpPr/>
          <p:nvPr/>
        </p:nvSpPr>
        <p:spPr>
          <a:xfrm>
            <a:off x="432397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2519DA5-2459-459A-B15F-7EFDC2D174DE}"/>
              </a:ext>
            </a:extLst>
          </p:cNvPr>
          <p:cNvSpPr/>
          <p:nvPr/>
        </p:nvSpPr>
        <p:spPr>
          <a:xfrm>
            <a:off x="466333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ED5CF237-E599-4B66-9045-8626C4E4B77E}"/>
              </a:ext>
            </a:extLst>
          </p:cNvPr>
          <p:cNvSpPr/>
          <p:nvPr/>
        </p:nvSpPr>
        <p:spPr>
          <a:xfrm>
            <a:off x="500270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1F9BF15E-A178-495E-8EC9-A4D8DCC391F0}"/>
              </a:ext>
            </a:extLst>
          </p:cNvPr>
          <p:cNvSpPr/>
          <p:nvPr/>
        </p:nvSpPr>
        <p:spPr>
          <a:xfrm>
            <a:off x="534206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31502921-0EF0-4E18-A32D-26CB3B6B0A94}"/>
              </a:ext>
            </a:extLst>
          </p:cNvPr>
          <p:cNvSpPr/>
          <p:nvPr/>
        </p:nvSpPr>
        <p:spPr>
          <a:xfrm>
            <a:off x="568143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F8BF867-68FC-4032-B5C3-8A4C2AD5843A}"/>
              </a:ext>
            </a:extLst>
          </p:cNvPr>
          <p:cNvSpPr/>
          <p:nvPr/>
        </p:nvSpPr>
        <p:spPr>
          <a:xfrm>
            <a:off x="602079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F408DC2-686D-4894-8D88-6B0BCF72ECC6}"/>
              </a:ext>
            </a:extLst>
          </p:cNvPr>
          <p:cNvSpPr/>
          <p:nvPr/>
        </p:nvSpPr>
        <p:spPr>
          <a:xfrm>
            <a:off x="636016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822F334-1E30-430C-8F4B-5937044CC9FE}"/>
              </a:ext>
            </a:extLst>
          </p:cNvPr>
          <p:cNvSpPr/>
          <p:nvPr/>
        </p:nvSpPr>
        <p:spPr>
          <a:xfrm>
            <a:off x="669952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F92B344-7F01-4B33-88C7-FF08B92D4E34}"/>
              </a:ext>
            </a:extLst>
          </p:cNvPr>
          <p:cNvSpPr/>
          <p:nvPr/>
        </p:nvSpPr>
        <p:spPr>
          <a:xfrm>
            <a:off x="702317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2B8205A-F604-426D-8DE5-92C7D5E97E34}"/>
              </a:ext>
            </a:extLst>
          </p:cNvPr>
          <p:cNvSpPr/>
          <p:nvPr/>
        </p:nvSpPr>
        <p:spPr>
          <a:xfrm>
            <a:off x="736254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856BE59-C0FA-4CBA-91D8-10AED5E4640D}"/>
              </a:ext>
            </a:extLst>
          </p:cNvPr>
          <p:cNvSpPr/>
          <p:nvPr/>
        </p:nvSpPr>
        <p:spPr>
          <a:xfrm>
            <a:off x="770190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32177737-AA4B-4F23-8051-063B1713522A}"/>
              </a:ext>
            </a:extLst>
          </p:cNvPr>
          <p:cNvSpPr/>
          <p:nvPr/>
        </p:nvSpPr>
        <p:spPr>
          <a:xfrm>
            <a:off x="804127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49843A5-CAF1-495A-B18C-3734F2BB54BD}"/>
              </a:ext>
            </a:extLst>
          </p:cNvPr>
          <p:cNvSpPr/>
          <p:nvPr/>
        </p:nvSpPr>
        <p:spPr>
          <a:xfrm>
            <a:off x="838063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08A027B-C6BA-46DF-A8C2-29A98C9AC7DD}"/>
              </a:ext>
            </a:extLst>
          </p:cNvPr>
          <p:cNvSpPr/>
          <p:nvPr/>
        </p:nvSpPr>
        <p:spPr>
          <a:xfrm>
            <a:off x="872000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6AE2331-C206-45D4-8770-552B9F2D88BE}"/>
              </a:ext>
            </a:extLst>
          </p:cNvPr>
          <p:cNvSpPr/>
          <p:nvPr/>
        </p:nvSpPr>
        <p:spPr>
          <a:xfrm>
            <a:off x="26416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FFD76C80-FBFA-48B4-86B3-AC592B3B51F6}"/>
              </a:ext>
            </a:extLst>
          </p:cNvPr>
          <p:cNvSpPr/>
          <p:nvPr/>
        </p:nvSpPr>
        <p:spPr>
          <a:xfrm>
            <a:off x="60352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55D6CF3F-2A9A-4A46-8871-13A5A79B2B5B}"/>
              </a:ext>
            </a:extLst>
          </p:cNvPr>
          <p:cNvSpPr/>
          <p:nvPr/>
        </p:nvSpPr>
        <p:spPr>
          <a:xfrm>
            <a:off x="94289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CA84B99-0918-4950-9C39-EB213C92B20F}"/>
              </a:ext>
            </a:extLst>
          </p:cNvPr>
          <p:cNvSpPr/>
          <p:nvPr/>
        </p:nvSpPr>
        <p:spPr>
          <a:xfrm>
            <a:off x="128225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E7423421-7A7A-41DB-971D-DC310B5204B4}"/>
              </a:ext>
            </a:extLst>
          </p:cNvPr>
          <p:cNvSpPr/>
          <p:nvPr/>
        </p:nvSpPr>
        <p:spPr>
          <a:xfrm>
            <a:off x="162162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EA1E5DC-3DE1-4223-92F1-91174AAEECC6}"/>
              </a:ext>
            </a:extLst>
          </p:cNvPr>
          <p:cNvSpPr/>
          <p:nvPr/>
        </p:nvSpPr>
        <p:spPr>
          <a:xfrm>
            <a:off x="196098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0551B04-61AB-4465-93AA-E7EFEBE394BE}"/>
              </a:ext>
            </a:extLst>
          </p:cNvPr>
          <p:cNvSpPr/>
          <p:nvPr/>
        </p:nvSpPr>
        <p:spPr>
          <a:xfrm>
            <a:off x="230035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75548F80-E324-4FBF-9B81-187ED2B455C7}"/>
              </a:ext>
            </a:extLst>
          </p:cNvPr>
          <p:cNvSpPr/>
          <p:nvPr/>
        </p:nvSpPr>
        <p:spPr>
          <a:xfrm>
            <a:off x="263971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D34D26C-D996-418F-A17A-9C987F51EBB4}"/>
              </a:ext>
            </a:extLst>
          </p:cNvPr>
          <p:cNvSpPr/>
          <p:nvPr/>
        </p:nvSpPr>
        <p:spPr>
          <a:xfrm>
            <a:off x="264165" y="370001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01DC772-3313-4D5B-BAE8-A3B7F341191B}"/>
              </a:ext>
            </a:extLst>
          </p:cNvPr>
          <p:cNvSpPr/>
          <p:nvPr/>
        </p:nvSpPr>
        <p:spPr>
          <a:xfrm>
            <a:off x="296651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001E310C-3C40-46C1-81D8-C619F9062F9E}"/>
              </a:ext>
            </a:extLst>
          </p:cNvPr>
          <p:cNvSpPr/>
          <p:nvPr/>
        </p:nvSpPr>
        <p:spPr>
          <a:xfrm>
            <a:off x="330588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4D6685C-A915-43FC-988C-BD87E373BFFE}"/>
              </a:ext>
            </a:extLst>
          </p:cNvPr>
          <p:cNvSpPr/>
          <p:nvPr/>
        </p:nvSpPr>
        <p:spPr>
          <a:xfrm>
            <a:off x="364524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5DC5F83-E817-4ED7-957B-79F1D0A63318}"/>
              </a:ext>
            </a:extLst>
          </p:cNvPr>
          <p:cNvSpPr/>
          <p:nvPr/>
        </p:nvSpPr>
        <p:spPr>
          <a:xfrm>
            <a:off x="398461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97EF03EE-6EE5-4492-B6EE-BD50C5603FAD}"/>
              </a:ext>
            </a:extLst>
          </p:cNvPr>
          <p:cNvSpPr/>
          <p:nvPr/>
        </p:nvSpPr>
        <p:spPr>
          <a:xfrm>
            <a:off x="432397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C110548-FF8E-4A56-B253-8F9B67AE87D1}"/>
              </a:ext>
            </a:extLst>
          </p:cNvPr>
          <p:cNvSpPr/>
          <p:nvPr/>
        </p:nvSpPr>
        <p:spPr>
          <a:xfrm>
            <a:off x="466334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D002204-79B9-4688-9AD4-4FB586770D14}"/>
              </a:ext>
            </a:extLst>
          </p:cNvPr>
          <p:cNvSpPr/>
          <p:nvPr/>
        </p:nvSpPr>
        <p:spPr>
          <a:xfrm>
            <a:off x="500270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F3AE1620-EFA9-494C-AC5E-A5FF967BAEA8}"/>
              </a:ext>
            </a:extLst>
          </p:cNvPr>
          <p:cNvSpPr/>
          <p:nvPr/>
        </p:nvSpPr>
        <p:spPr>
          <a:xfrm>
            <a:off x="534207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E21C08E0-4353-475A-BDCD-D443A19B3E49}"/>
              </a:ext>
            </a:extLst>
          </p:cNvPr>
          <p:cNvSpPr/>
          <p:nvPr/>
        </p:nvSpPr>
        <p:spPr>
          <a:xfrm>
            <a:off x="568143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F7978610-3DF4-47C5-9DFD-356FF51CF09F}"/>
              </a:ext>
            </a:extLst>
          </p:cNvPr>
          <p:cNvSpPr/>
          <p:nvPr/>
        </p:nvSpPr>
        <p:spPr>
          <a:xfrm>
            <a:off x="602080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95BA2DE-51F1-47D4-98C3-6CA28CEB65BD}"/>
              </a:ext>
            </a:extLst>
          </p:cNvPr>
          <p:cNvSpPr/>
          <p:nvPr/>
        </p:nvSpPr>
        <p:spPr>
          <a:xfrm>
            <a:off x="636016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5CCF54-FDD1-47E5-866E-F1ADB6698C94}"/>
              </a:ext>
            </a:extLst>
          </p:cNvPr>
          <p:cNvSpPr/>
          <p:nvPr/>
        </p:nvSpPr>
        <p:spPr>
          <a:xfrm>
            <a:off x="669953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0684E62-8DD3-45FE-AA93-87C19CCEE0D9}"/>
              </a:ext>
            </a:extLst>
          </p:cNvPr>
          <p:cNvSpPr/>
          <p:nvPr/>
        </p:nvSpPr>
        <p:spPr>
          <a:xfrm>
            <a:off x="702318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CC9E5C78-4FDA-42D3-A9B5-79306AAD9539}"/>
              </a:ext>
            </a:extLst>
          </p:cNvPr>
          <p:cNvSpPr/>
          <p:nvPr/>
        </p:nvSpPr>
        <p:spPr>
          <a:xfrm>
            <a:off x="736254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456BE05C-984C-42AC-8161-F21C03B16D23}"/>
              </a:ext>
            </a:extLst>
          </p:cNvPr>
          <p:cNvSpPr/>
          <p:nvPr/>
        </p:nvSpPr>
        <p:spPr>
          <a:xfrm>
            <a:off x="770191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86738B1-F220-42D2-9B5A-93977AA7AD2F}"/>
              </a:ext>
            </a:extLst>
          </p:cNvPr>
          <p:cNvSpPr/>
          <p:nvPr/>
        </p:nvSpPr>
        <p:spPr>
          <a:xfrm>
            <a:off x="804127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A7F3326C-D840-4846-882D-2AD6A521DFB1}"/>
              </a:ext>
            </a:extLst>
          </p:cNvPr>
          <p:cNvSpPr/>
          <p:nvPr/>
        </p:nvSpPr>
        <p:spPr>
          <a:xfrm>
            <a:off x="838064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63E549-9605-40C5-A07D-12BF5DB6C28C}"/>
              </a:ext>
            </a:extLst>
          </p:cNvPr>
          <p:cNvSpPr/>
          <p:nvPr/>
        </p:nvSpPr>
        <p:spPr>
          <a:xfrm>
            <a:off x="872000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30EF7A5-EB40-47E9-B45A-01D6BB2723D9}"/>
              </a:ext>
            </a:extLst>
          </p:cNvPr>
          <p:cNvSpPr/>
          <p:nvPr/>
        </p:nvSpPr>
        <p:spPr>
          <a:xfrm>
            <a:off x="26416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A54E677-2B11-4216-ADA8-1D99096663F3}"/>
              </a:ext>
            </a:extLst>
          </p:cNvPr>
          <p:cNvSpPr/>
          <p:nvPr/>
        </p:nvSpPr>
        <p:spPr>
          <a:xfrm>
            <a:off x="60353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BAC6DDA4-935D-4B0A-A521-1446208C33E4}"/>
              </a:ext>
            </a:extLst>
          </p:cNvPr>
          <p:cNvSpPr/>
          <p:nvPr/>
        </p:nvSpPr>
        <p:spPr>
          <a:xfrm>
            <a:off x="94289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70C9DAF-615B-4CBF-9280-0F2B973F4388}"/>
              </a:ext>
            </a:extLst>
          </p:cNvPr>
          <p:cNvSpPr/>
          <p:nvPr/>
        </p:nvSpPr>
        <p:spPr>
          <a:xfrm>
            <a:off x="128226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7F319373-6C41-4BE0-B3B1-008D69CA4045}"/>
              </a:ext>
            </a:extLst>
          </p:cNvPr>
          <p:cNvSpPr/>
          <p:nvPr/>
        </p:nvSpPr>
        <p:spPr>
          <a:xfrm>
            <a:off x="162162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95F031C2-F864-43AD-8172-DC06865EE86C}"/>
              </a:ext>
            </a:extLst>
          </p:cNvPr>
          <p:cNvSpPr/>
          <p:nvPr/>
        </p:nvSpPr>
        <p:spPr>
          <a:xfrm>
            <a:off x="196099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1E385F5-EBFB-4990-BA52-D7A9B33D731D}"/>
              </a:ext>
            </a:extLst>
          </p:cNvPr>
          <p:cNvSpPr/>
          <p:nvPr/>
        </p:nvSpPr>
        <p:spPr>
          <a:xfrm>
            <a:off x="230035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1E0AD1A-12E3-47AE-900E-2EBA77D06C16}"/>
              </a:ext>
            </a:extLst>
          </p:cNvPr>
          <p:cNvSpPr/>
          <p:nvPr/>
        </p:nvSpPr>
        <p:spPr>
          <a:xfrm>
            <a:off x="263972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DB50E628-4EA5-44F0-ABC1-A8E2CA88A780}"/>
              </a:ext>
            </a:extLst>
          </p:cNvPr>
          <p:cNvSpPr/>
          <p:nvPr/>
        </p:nvSpPr>
        <p:spPr>
          <a:xfrm>
            <a:off x="264165" y="416350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36EFE1C-1FF2-412A-A14A-A2D6335C396E}"/>
              </a:ext>
            </a:extLst>
          </p:cNvPr>
          <p:cNvSpPr/>
          <p:nvPr/>
        </p:nvSpPr>
        <p:spPr>
          <a:xfrm>
            <a:off x="296651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4E219AF-3CBE-4098-B273-BDA96BA313AB}"/>
              </a:ext>
            </a:extLst>
          </p:cNvPr>
          <p:cNvSpPr/>
          <p:nvPr/>
        </p:nvSpPr>
        <p:spPr>
          <a:xfrm>
            <a:off x="330588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EF8E1B09-7CA5-43F2-901B-1074F564456E}"/>
              </a:ext>
            </a:extLst>
          </p:cNvPr>
          <p:cNvSpPr/>
          <p:nvPr/>
        </p:nvSpPr>
        <p:spPr>
          <a:xfrm>
            <a:off x="364524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DD6A9C8-3382-42F8-8F25-721A55FF0863}"/>
              </a:ext>
            </a:extLst>
          </p:cNvPr>
          <p:cNvSpPr/>
          <p:nvPr/>
        </p:nvSpPr>
        <p:spPr>
          <a:xfrm>
            <a:off x="398461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F4F7DB6-2596-4EEF-9176-4DCDDAEEB03F}"/>
              </a:ext>
            </a:extLst>
          </p:cNvPr>
          <p:cNvSpPr/>
          <p:nvPr/>
        </p:nvSpPr>
        <p:spPr>
          <a:xfrm>
            <a:off x="432397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EECB2D48-E522-4431-B533-AE691968338C}"/>
              </a:ext>
            </a:extLst>
          </p:cNvPr>
          <p:cNvSpPr/>
          <p:nvPr/>
        </p:nvSpPr>
        <p:spPr>
          <a:xfrm>
            <a:off x="466334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6B401778-6674-49E1-9FCB-EA2D6826FDFB}"/>
              </a:ext>
            </a:extLst>
          </p:cNvPr>
          <p:cNvSpPr/>
          <p:nvPr/>
        </p:nvSpPr>
        <p:spPr>
          <a:xfrm>
            <a:off x="500270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9F5CEA11-20C4-4727-BE1B-85C9C115F13F}"/>
              </a:ext>
            </a:extLst>
          </p:cNvPr>
          <p:cNvSpPr/>
          <p:nvPr/>
        </p:nvSpPr>
        <p:spPr>
          <a:xfrm>
            <a:off x="534207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812A0CA5-2831-408D-A07F-4F8815AE7824}"/>
              </a:ext>
            </a:extLst>
          </p:cNvPr>
          <p:cNvSpPr/>
          <p:nvPr/>
        </p:nvSpPr>
        <p:spPr>
          <a:xfrm>
            <a:off x="568143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FC7E3FFB-128A-4969-AB1D-6BDFE6E9D86B}"/>
              </a:ext>
            </a:extLst>
          </p:cNvPr>
          <p:cNvSpPr/>
          <p:nvPr/>
        </p:nvSpPr>
        <p:spPr>
          <a:xfrm>
            <a:off x="602080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BF8B82E4-31F7-4F7B-850B-F3E155562B3D}"/>
              </a:ext>
            </a:extLst>
          </p:cNvPr>
          <p:cNvSpPr/>
          <p:nvPr/>
        </p:nvSpPr>
        <p:spPr>
          <a:xfrm>
            <a:off x="636016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B7E7B667-09DE-4D59-BFCF-FD9146DA7795}"/>
              </a:ext>
            </a:extLst>
          </p:cNvPr>
          <p:cNvSpPr/>
          <p:nvPr/>
        </p:nvSpPr>
        <p:spPr>
          <a:xfrm>
            <a:off x="669953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7F8322DB-CD01-469D-AC7A-C7C8F55C7C92}"/>
              </a:ext>
            </a:extLst>
          </p:cNvPr>
          <p:cNvSpPr/>
          <p:nvPr/>
        </p:nvSpPr>
        <p:spPr>
          <a:xfrm>
            <a:off x="702318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95713079-473E-4F0C-BE6B-132159635AAC}"/>
              </a:ext>
            </a:extLst>
          </p:cNvPr>
          <p:cNvSpPr/>
          <p:nvPr/>
        </p:nvSpPr>
        <p:spPr>
          <a:xfrm>
            <a:off x="736254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B5798FE2-8D51-41BB-B0A5-1A90A0BE8F1F}"/>
              </a:ext>
            </a:extLst>
          </p:cNvPr>
          <p:cNvSpPr/>
          <p:nvPr/>
        </p:nvSpPr>
        <p:spPr>
          <a:xfrm>
            <a:off x="770191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2DB12D29-A4B9-482D-9E1F-5ABCCC7E441D}"/>
              </a:ext>
            </a:extLst>
          </p:cNvPr>
          <p:cNvSpPr/>
          <p:nvPr/>
        </p:nvSpPr>
        <p:spPr>
          <a:xfrm>
            <a:off x="804127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260FF23-DC0F-4432-8E0B-CB0405FBB62A}"/>
              </a:ext>
            </a:extLst>
          </p:cNvPr>
          <p:cNvSpPr/>
          <p:nvPr/>
        </p:nvSpPr>
        <p:spPr>
          <a:xfrm>
            <a:off x="838064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1569885-F022-42C1-8A43-142ABED3CC0A}"/>
              </a:ext>
            </a:extLst>
          </p:cNvPr>
          <p:cNvSpPr/>
          <p:nvPr/>
        </p:nvSpPr>
        <p:spPr>
          <a:xfrm>
            <a:off x="872000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AD711D2F-BF5A-4E8C-BF91-C9458E9CAFA7}"/>
              </a:ext>
            </a:extLst>
          </p:cNvPr>
          <p:cNvSpPr/>
          <p:nvPr/>
        </p:nvSpPr>
        <p:spPr>
          <a:xfrm>
            <a:off x="26416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7D7D2106-DE58-4122-A982-321D507499A2}"/>
              </a:ext>
            </a:extLst>
          </p:cNvPr>
          <p:cNvSpPr/>
          <p:nvPr/>
        </p:nvSpPr>
        <p:spPr>
          <a:xfrm>
            <a:off x="60353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857D444A-17B4-439E-8EE4-6C738F0C544D}"/>
              </a:ext>
            </a:extLst>
          </p:cNvPr>
          <p:cNvSpPr/>
          <p:nvPr/>
        </p:nvSpPr>
        <p:spPr>
          <a:xfrm>
            <a:off x="94289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64423B7-B13F-4427-8DA1-15557694A3E1}"/>
              </a:ext>
            </a:extLst>
          </p:cNvPr>
          <p:cNvSpPr/>
          <p:nvPr/>
        </p:nvSpPr>
        <p:spPr>
          <a:xfrm>
            <a:off x="128226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AFCD52B5-1C6B-4749-BC3E-B741A2B47DF4}"/>
              </a:ext>
            </a:extLst>
          </p:cNvPr>
          <p:cNvSpPr/>
          <p:nvPr/>
        </p:nvSpPr>
        <p:spPr>
          <a:xfrm>
            <a:off x="162162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4C1F1B3F-0D41-463B-9E1F-EFC4C640FE8C}"/>
              </a:ext>
            </a:extLst>
          </p:cNvPr>
          <p:cNvSpPr/>
          <p:nvPr/>
        </p:nvSpPr>
        <p:spPr>
          <a:xfrm>
            <a:off x="196099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787B82F-6B2D-4C75-91CE-A7A4CDD59806}"/>
              </a:ext>
            </a:extLst>
          </p:cNvPr>
          <p:cNvSpPr/>
          <p:nvPr/>
        </p:nvSpPr>
        <p:spPr>
          <a:xfrm>
            <a:off x="230035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12562DA0-AC27-4D4E-BC97-6F1C82C12EFF}"/>
              </a:ext>
            </a:extLst>
          </p:cNvPr>
          <p:cNvSpPr/>
          <p:nvPr/>
        </p:nvSpPr>
        <p:spPr>
          <a:xfrm>
            <a:off x="263972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C48B33C-682C-4450-ABCC-381996972E7E}"/>
              </a:ext>
            </a:extLst>
          </p:cNvPr>
          <p:cNvSpPr/>
          <p:nvPr/>
        </p:nvSpPr>
        <p:spPr>
          <a:xfrm>
            <a:off x="264160" y="462698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8E36C9D0-1AA9-46DD-B89F-D12CCD5CCC6A}"/>
              </a:ext>
            </a:extLst>
          </p:cNvPr>
          <p:cNvSpPr/>
          <p:nvPr/>
        </p:nvSpPr>
        <p:spPr>
          <a:xfrm>
            <a:off x="296651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FBAE9A2-1C9F-41EB-BABC-B2E1E01E10D5}"/>
              </a:ext>
            </a:extLst>
          </p:cNvPr>
          <p:cNvSpPr/>
          <p:nvPr/>
        </p:nvSpPr>
        <p:spPr>
          <a:xfrm>
            <a:off x="330587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AEB906A7-AE4D-4328-A79F-C245DA5A15C0}"/>
              </a:ext>
            </a:extLst>
          </p:cNvPr>
          <p:cNvSpPr/>
          <p:nvPr/>
        </p:nvSpPr>
        <p:spPr>
          <a:xfrm>
            <a:off x="364524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5C14E45-A847-4DEC-A9B3-26A0CF6D11E7}"/>
              </a:ext>
            </a:extLst>
          </p:cNvPr>
          <p:cNvSpPr/>
          <p:nvPr/>
        </p:nvSpPr>
        <p:spPr>
          <a:xfrm>
            <a:off x="398460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FAAE5124-2761-4BAF-AEED-214EC904FFCB}"/>
              </a:ext>
            </a:extLst>
          </p:cNvPr>
          <p:cNvSpPr/>
          <p:nvPr/>
        </p:nvSpPr>
        <p:spPr>
          <a:xfrm>
            <a:off x="432397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B80561-31A6-4D65-9867-ADD0A12E81BE}"/>
              </a:ext>
            </a:extLst>
          </p:cNvPr>
          <p:cNvSpPr/>
          <p:nvPr/>
        </p:nvSpPr>
        <p:spPr>
          <a:xfrm>
            <a:off x="466333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E5967B7E-1010-4889-BA29-D7D4DEC150E9}"/>
              </a:ext>
            </a:extLst>
          </p:cNvPr>
          <p:cNvSpPr/>
          <p:nvPr/>
        </p:nvSpPr>
        <p:spPr>
          <a:xfrm>
            <a:off x="500270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60664DF1-1CDF-4365-B689-0DC1C516C2E7}"/>
              </a:ext>
            </a:extLst>
          </p:cNvPr>
          <p:cNvSpPr/>
          <p:nvPr/>
        </p:nvSpPr>
        <p:spPr>
          <a:xfrm>
            <a:off x="534206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AEACDE66-E000-44DB-92BC-B4568544C620}"/>
              </a:ext>
            </a:extLst>
          </p:cNvPr>
          <p:cNvSpPr/>
          <p:nvPr/>
        </p:nvSpPr>
        <p:spPr>
          <a:xfrm>
            <a:off x="568143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850B7544-F1A9-4A67-9EA8-C9BECB1C13ED}"/>
              </a:ext>
            </a:extLst>
          </p:cNvPr>
          <p:cNvSpPr/>
          <p:nvPr/>
        </p:nvSpPr>
        <p:spPr>
          <a:xfrm>
            <a:off x="602079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1B69A78-A04B-4C1A-96EE-9D8CD79DD783}"/>
              </a:ext>
            </a:extLst>
          </p:cNvPr>
          <p:cNvSpPr/>
          <p:nvPr/>
        </p:nvSpPr>
        <p:spPr>
          <a:xfrm>
            <a:off x="636016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51CCC2D2-3D18-4DF2-8867-D28AC9E29DEC}"/>
              </a:ext>
            </a:extLst>
          </p:cNvPr>
          <p:cNvSpPr/>
          <p:nvPr/>
        </p:nvSpPr>
        <p:spPr>
          <a:xfrm>
            <a:off x="669952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13F690F-B10F-4408-B60F-4EF5FE73C459}"/>
              </a:ext>
            </a:extLst>
          </p:cNvPr>
          <p:cNvSpPr/>
          <p:nvPr/>
        </p:nvSpPr>
        <p:spPr>
          <a:xfrm>
            <a:off x="702317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64BF40C5-8B60-4BC9-B236-002DBB0EEA62}"/>
              </a:ext>
            </a:extLst>
          </p:cNvPr>
          <p:cNvSpPr/>
          <p:nvPr/>
        </p:nvSpPr>
        <p:spPr>
          <a:xfrm>
            <a:off x="736254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535D9658-81E8-4032-A879-0F406B579504}"/>
              </a:ext>
            </a:extLst>
          </p:cNvPr>
          <p:cNvSpPr/>
          <p:nvPr/>
        </p:nvSpPr>
        <p:spPr>
          <a:xfrm>
            <a:off x="770190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2E2D81D8-5E0D-484D-A054-B43A80903A4B}"/>
              </a:ext>
            </a:extLst>
          </p:cNvPr>
          <p:cNvSpPr/>
          <p:nvPr/>
        </p:nvSpPr>
        <p:spPr>
          <a:xfrm>
            <a:off x="804127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4EBDE505-057C-47BF-8DD2-98264ACA77F7}"/>
              </a:ext>
            </a:extLst>
          </p:cNvPr>
          <p:cNvSpPr/>
          <p:nvPr/>
        </p:nvSpPr>
        <p:spPr>
          <a:xfrm>
            <a:off x="838063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3B768489-1D78-4556-BB61-BA8013EE5C3E}"/>
              </a:ext>
            </a:extLst>
          </p:cNvPr>
          <p:cNvSpPr/>
          <p:nvPr/>
        </p:nvSpPr>
        <p:spPr>
          <a:xfrm>
            <a:off x="872000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EE4D2230-843E-43A1-9719-5CEEE4A09C61}"/>
              </a:ext>
            </a:extLst>
          </p:cNvPr>
          <p:cNvSpPr/>
          <p:nvPr/>
        </p:nvSpPr>
        <p:spPr>
          <a:xfrm>
            <a:off x="26416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F19406EF-DF51-404E-B77B-C5091C993D65}"/>
              </a:ext>
            </a:extLst>
          </p:cNvPr>
          <p:cNvSpPr/>
          <p:nvPr/>
        </p:nvSpPr>
        <p:spPr>
          <a:xfrm>
            <a:off x="60352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0DBF9CB3-C026-403D-8603-FB69F14B1F31}"/>
              </a:ext>
            </a:extLst>
          </p:cNvPr>
          <p:cNvSpPr/>
          <p:nvPr/>
        </p:nvSpPr>
        <p:spPr>
          <a:xfrm>
            <a:off x="94289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DA3BEE83-92D5-4EED-AD18-92E946430F8B}"/>
              </a:ext>
            </a:extLst>
          </p:cNvPr>
          <p:cNvSpPr/>
          <p:nvPr/>
        </p:nvSpPr>
        <p:spPr>
          <a:xfrm>
            <a:off x="128225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9A83B4ED-FF10-4FF6-854E-EC55FD22983C}"/>
              </a:ext>
            </a:extLst>
          </p:cNvPr>
          <p:cNvSpPr/>
          <p:nvPr/>
        </p:nvSpPr>
        <p:spPr>
          <a:xfrm>
            <a:off x="162162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AD213B8D-69D8-46CE-85E8-B5D9FF5687BD}"/>
              </a:ext>
            </a:extLst>
          </p:cNvPr>
          <p:cNvSpPr/>
          <p:nvPr/>
        </p:nvSpPr>
        <p:spPr>
          <a:xfrm>
            <a:off x="196098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6A2C8901-378A-4516-8FFA-57F1960FD370}"/>
              </a:ext>
            </a:extLst>
          </p:cNvPr>
          <p:cNvSpPr/>
          <p:nvPr/>
        </p:nvSpPr>
        <p:spPr>
          <a:xfrm>
            <a:off x="230035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8AD0728-659D-41E7-949C-DDE1D07FE7F9}"/>
              </a:ext>
            </a:extLst>
          </p:cNvPr>
          <p:cNvSpPr/>
          <p:nvPr/>
        </p:nvSpPr>
        <p:spPr>
          <a:xfrm>
            <a:off x="263971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9589D31B-4503-4239-AB1D-BE46DA16BA02}"/>
              </a:ext>
            </a:extLst>
          </p:cNvPr>
          <p:cNvSpPr/>
          <p:nvPr/>
        </p:nvSpPr>
        <p:spPr>
          <a:xfrm>
            <a:off x="264160" y="509125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6CA7227F-C1A3-4448-BB03-AF6B71C7BC40}"/>
              </a:ext>
            </a:extLst>
          </p:cNvPr>
          <p:cNvSpPr/>
          <p:nvPr/>
        </p:nvSpPr>
        <p:spPr>
          <a:xfrm>
            <a:off x="296651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120CED04-2336-4566-AE42-B91816A3BE16}"/>
              </a:ext>
            </a:extLst>
          </p:cNvPr>
          <p:cNvSpPr/>
          <p:nvPr/>
        </p:nvSpPr>
        <p:spPr>
          <a:xfrm>
            <a:off x="330587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81133E5-6164-47BC-960E-802D13E6C9E4}"/>
              </a:ext>
            </a:extLst>
          </p:cNvPr>
          <p:cNvSpPr/>
          <p:nvPr/>
        </p:nvSpPr>
        <p:spPr>
          <a:xfrm>
            <a:off x="364524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D714E1F7-1047-4FC7-B613-5DB4BAA4CC62}"/>
              </a:ext>
            </a:extLst>
          </p:cNvPr>
          <p:cNvSpPr/>
          <p:nvPr/>
        </p:nvSpPr>
        <p:spPr>
          <a:xfrm>
            <a:off x="398460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BCADD035-440A-4B1B-A9E4-A72E435DE2ED}"/>
              </a:ext>
            </a:extLst>
          </p:cNvPr>
          <p:cNvSpPr/>
          <p:nvPr/>
        </p:nvSpPr>
        <p:spPr>
          <a:xfrm>
            <a:off x="432397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97B3A46-C2F9-417F-9168-E31FD6616ED8}"/>
              </a:ext>
            </a:extLst>
          </p:cNvPr>
          <p:cNvSpPr/>
          <p:nvPr/>
        </p:nvSpPr>
        <p:spPr>
          <a:xfrm>
            <a:off x="466333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C46CFD5B-365E-4D1F-ABF3-C42379435C26}"/>
              </a:ext>
            </a:extLst>
          </p:cNvPr>
          <p:cNvSpPr/>
          <p:nvPr/>
        </p:nvSpPr>
        <p:spPr>
          <a:xfrm>
            <a:off x="500270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3BF03B4D-5924-45D5-BD06-4942BCFFA8E7}"/>
              </a:ext>
            </a:extLst>
          </p:cNvPr>
          <p:cNvSpPr/>
          <p:nvPr/>
        </p:nvSpPr>
        <p:spPr>
          <a:xfrm>
            <a:off x="534206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5BDA3340-8C92-43C2-9D42-F895EAC1543C}"/>
              </a:ext>
            </a:extLst>
          </p:cNvPr>
          <p:cNvSpPr/>
          <p:nvPr/>
        </p:nvSpPr>
        <p:spPr>
          <a:xfrm>
            <a:off x="568143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32C0279-896E-4114-B65D-B92B11271E12}"/>
              </a:ext>
            </a:extLst>
          </p:cNvPr>
          <p:cNvSpPr/>
          <p:nvPr/>
        </p:nvSpPr>
        <p:spPr>
          <a:xfrm>
            <a:off x="602079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A7F9DF25-9CE0-4FB4-B536-0CCFC17E599D}"/>
              </a:ext>
            </a:extLst>
          </p:cNvPr>
          <p:cNvSpPr/>
          <p:nvPr/>
        </p:nvSpPr>
        <p:spPr>
          <a:xfrm>
            <a:off x="636016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A6EAFCE4-F17C-4FD3-9F24-C5F31EED77A6}"/>
              </a:ext>
            </a:extLst>
          </p:cNvPr>
          <p:cNvSpPr/>
          <p:nvPr/>
        </p:nvSpPr>
        <p:spPr>
          <a:xfrm>
            <a:off x="669952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E6DB436C-5266-4FB6-BC9F-279DD57C9B6C}"/>
              </a:ext>
            </a:extLst>
          </p:cNvPr>
          <p:cNvSpPr/>
          <p:nvPr/>
        </p:nvSpPr>
        <p:spPr>
          <a:xfrm>
            <a:off x="702317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4F2782A-77B1-4938-A7F4-6FC111799FA5}"/>
              </a:ext>
            </a:extLst>
          </p:cNvPr>
          <p:cNvSpPr/>
          <p:nvPr/>
        </p:nvSpPr>
        <p:spPr>
          <a:xfrm>
            <a:off x="736254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728FC20C-6CD8-4D03-9DE5-7795CC4F920F}"/>
              </a:ext>
            </a:extLst>
          </p:cNvPr>
          <p:cNvSpPr/>
          <p:nvPr/>
        </p:nvSpPr>
        <p:spPr>
          <a:xfrm>
            <a:off x="770190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503D460D-42BA-4FF6-B898-BA07F9CE54A1}"/>
              </a:ext>
            </a:extLst>
          </p:cNvPr>
          <p:cNvSpPr/>
          <p:nvPr/>
        </p:nvSpPr>
        <p:spPr>
          <a:xfrm>
            <a:off x="804127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B3DE41CA-EB15-4579-865A-51F527B68DE6}"/>
              </a:ext>
            </a:extLst>
          </p:cNvPr>
          <p:cNvSpPr/>
          <p:nvPr/>
        </p:nvSpPr>
        <p:spPr>
          <a:xfrm>
            <a:off x="838063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E74C91D2-0AE3-4D23-991F-655A786C6D78}"/>
              </a:ext>
            </a:extLst>
          </p:cNvPr>
          <p:cNvSpPr/>
          <p:nvPr/>
        </p:nvSpPr>
        <p:spPr>
          <a:xfrm>
            <a:off x="872000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3AF9C45-E7C7-4AC9-A6FD-F8E623D8A4F5}"/>
              </a:ext>
            </a:extLst>
          </p:cNvPr>
          <p:cNvSpPr/>
          <p:nvPr/>
        </p:nvSpPr>
        <p:spPr>
          <a:xfrm>
            <a:off x="26416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3622BC3E-D207-4D00-BBF4-C00A1CC68C60}"/>
              </a:ext>
            </a:extLst>
          </p:cNvPr>
          <p:cNvSpPr/>
          <p:nvPr/>
        </p:nvSpPr>
        <p:spPr>
          <a:xfrm>
            <a:off x="60352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9F1FB2C1-0740-45CF-8A3D-1896BE89C915}"/>
              </a:ext>
            </a:extLst>
          </p:cNvPr>
          <p:cNvSpPr/>
          <p:nvPr/>
        </p:nvSpPr>
        <p:spPr>
          <a:xfrm>
            <a:off x="94289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60F2319D-3E1C-40A5-9EC1-025BAD183579}"/>
              </a:ext>
            </a:extLst>
          </p:cNvPr>
          <p:cNvSpPr/>
          <p:nvPr/>
        </p:nvSpPr>
        <p:spPr>
          <a:xfrm>
            <a:off x="128225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B594F64-6A90-425F-B1F2-1B33E50DD2A8}"/>
              </a:ext>
            </a:extLst>
          </p:cNvPr>
          <p:cNvSpPr/>
          <p:nvPr/>
        </p:nvSpPr>
        <p:spPr>
          <a:xfrm>
            <a:off x="162162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E08D62E3-6205-4019-88A8-9B22050F6D5F}"/>
              </a:ext>
            </a:extLst>
          </p:cNvPr>
          <p:cNvSpPr/>
          <p:nvPr/>
        </p:nvSpPr>
        <p:spPr>
          <a:xfrm>
            <a:off x="196098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6D170674-E54B-4654-9320-8E3C80197704}"/>
              </a:ext>
            </a:extLst>
          </p:cNvPr>
          <p:cNvSpPr/>
          <p:nvPr/>
        </p:nvSpPr>
        <p:spPr>
          <a:xfrm>
            <a:off x="230035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8457FF3A-A9BC-4AD8-842B-6E9F8870BB56}"/>
              </a:ext>
            </a:extLst>
          </p:cNvPr>
          <p:cNvSpPr/>
          <p:nvPr/>
        </p:nvSpPr>
        <p:spPr>
          <a:xfrm>
            <a:off x="263971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983C3E24-8F51-4C91-8094-F1845EE0B5BB}"/>
              </a:ext>
            </a:extLst>
          </p:cNvPr>
          <p:cNvSpPr/>
          <p:nvPr/>
        </p:nvSpPr>
        <p:spPr>
          <a:xfrm>
            <a:off x="264160" y="559205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6F2D9EA-666B-42D8-A7F2-0BDD1BAC57B2}"/>
              </a:ext>
            </a:extLst>
          </p:cNvPr>
          <p:cNvSpPr/>
          <p:nvPr/>
        </p:nvSpPr>
        <p:spPr>
          <a:xfrm>
            <a:off x="296651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E91427D-6B0A-489F-BBBF-04BB48E85AC3}"/>
              </a:ext>
            </a:extLst>
          </p:cNvPr>
          <p:cNvSpPr/>
          <p:nvPr/>
        </p:nvSpPr>
        <p:spPr>
          <a:xfrm>
            <a:off x="330587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431838DE-5C18-4B8E-8415-415FBF1274A7}"/>
              </a:ext>
            </a:extLst>
          </p:cNvPr>
          <p:cNvSpPr/>
          <p:nvPr/>
        </p:nvSpPr>
        <p:spPr>
          <a:xfrm>
            <a:off x="364524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281289C1-5D73-49F9-A380-284E330712EA}"/>
              </a:ext>
            </a:extLst>
          </p:cNvPr>
          <p:cNvSpPr/>
          <p:nvPr/>
        </p:nvSpPr>
        <p:spPr>
          <a:xfrm>
            <a:off x="398460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5A94E4A1-0531-48D3-82BB-080C2AAF6E08}"/>
              </a:ext>
            </a:extLst>
          </p:cNvPr>
          <p:cNvSpPr/>
          <p:nvPr/>
        </p:nvSpPr>
        <p:spPr>
          <a:xfrm>
            <a:off x="432397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6E2D8D8D-7C26-459A-AB90-8E9D0498919B}"/>
              </a:ext>
            </a:extLst>
          </p:cNvPr>
          <p:cNvSpPr/>
          <p:nvPr/>
        </p:nvSpPr>
        <p:spPr>
          <a:xfrm>
            <a:off x="466333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7502BD2A-AB41-48B9-8303-B1CEFFED42C6}"/>
              </a:ext>
            </a:extLst>
          </p:cNvPr>
          <p:cNvSpPr/>
          <p:nvPr/>
        </p:nvSpPr>
        <p:spPr>
          <a:xfrm>
            <a:off x="500270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9F63E670-594F-4193-A81E-41640B2415BE}"/>
              </a:ext>
            </a:extLst>
          </p:cNvPr>
          <p:cNvSpPr/>
          <p:nvPr/>
        </p:nvSpPr>
        <p:spPr>
          <a:xfrm>
            <a:off x="534206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43E05668-5B7D-44B7-BFB9-C1DB45F30A00}"/>
              </a:ext>
            </a:extLst>
          </p:cNvPr>
          <p:cNvSpPr/>
          <p:nvPr/>
        </p:nvSpPr>
        <p:spPr>
          <a:xfrm>
            <a:off x="568143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FF6A91A-4E9B-4497-B5CC-53E93F474A9B}"/>
              </a:ext>
            </a:extLst>
          </p:cNvPr>
          <p:cNvSpPr/>
          <p:nvPr/>
        </p:nvSpPr>
        <p:spPr>
          <a:xfrm>
            <a:off x="602079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6000581E-6030-4C6F-8F44-CD3BE18A82CD}"/>
              </a:ext>
            </a:extLst>
          </p:cNvPr>
          <p:cNvSpPr/>
          <p:nvPr/>
        </p:nvSpPr>
        <p:spPr>
          <a:xfrm>
            <a:off x="636016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0E6A8D60-B2C4-446C-95F0-AA1F7FA2FD33}"/>
              </a:ext>
            </a:extLst>
          </p:cNvPr>
          <p:cNvSpPr/>
          <p:nvPr/>
        </p:nvSpPr>
        <p:spPr>
          <a:xfrm>
            <a:off x="669952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E5B73E1A-D75B-4138-936D-C45708AD265C}"/>
              </a:ext>
            </a:extLst>
          </p:cNvPr>
          <p:cNvSpPr/>
          <p:nvPr/>
        </p:nvSpPr>
        <p:spPr>
          <a:xfrm>
            <a:off x="702317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11422666-E691-4D83-9C09-DA2691174CF8}"/>
              </a:ext>
            </a:extLst>
          </p:cNvPr>
          <p:cNvSpPr/>
          <p:nvPr/>
        </p:nvSpPr>
        <p:spPr>
          <a:xfrm>
            <a:off x="736254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02015901-1D18-453E-9DD0-139055AEF318}"/>
              </a:ext>
            </a:extLst>
          </p:cNvPr>
          <p:cNvSpPr/>
          <p:nvPr/>
        </p:nvSpPr>
        <p:spPr>
          <a:xfrm>
            <a:off x="770190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B96A147E-8BA6-491F-9B56-8CC36753E9A6}"/>
              </a:ext>
            </a:extLst>
          </p:cNvPr>
          <p:cNvSpPr/>
          <p:nvPr/>
        </p:nvSpPr>
        <p:spPr>
          <a:xfrm>
            <a:off x="804127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6D844F2D-4F8D-49DE-B540-0E90101AF1A8}"/>
              </a:ext>
            </a:extLst>
          </p:cNvPr>
          <p:cNvSpPr/>
          <p:nvPr/>
        </p:nvSpPr>
        <p:spPr>
          <a:xfrm>
            <a:off x="838063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90E8AC6B-8579-4C0D-9DCE-0E9D32D93CC5}"/>
              </a:ext>
            </a:extLst>
          </p:cNvPr>
          <p:cNvSpPr/>
          <p:nvPr/>
        </p:nvSpPr>
        <p:spPr>
          <a:xfrm>
            <a:off x="872000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8534F552-93A5-4019-A331-C026CDFD87B2}"/>
              </a:ext>
            </a:extLst>
          </p:cNvPr>
          <p:cNvSpPr/>
          <p:nvPr/>
        </p:nvSpPr>
        <p:spPr>
          <a:xfrm>
            <a:off x="26416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0E880B3-A310-44B5-AF7F-34B3AB912D79}"/>
              </a:ext>
            </a:extLst>
          </p:cNvPr>
          <p:cNvSpPr/>
          <p:nvPr/>
        </p:nvSpPr>
        <p:spPr>
          <a:xfrm>
            <a:off x="60352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F72B5F37-4760-467B-A5E5-4E9994C2644C}"/>
              </a:ext>
            </a:extLst>
          </p:cNvPr>
          <p:cNvSpPr/>
          <p:nvPr/>
        </p:nvSpPr>
        <p:spPr>
          <a:xfrm>
            <a:off x="94289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C85E6865-B8CC-46CD-944C-6EAC6562DC8C}"/>
              </a:ext>
            </a:extLst>
          </p:cNvPr>
          <p:cNvSpPr/>
          <p:nvPr/>
        </p:nvSpPr>
        <p:spPr>
          <a:xfrm>
            <a:off x="128225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2436958B-8E71-46A4-B3E6-8138A04BC69D}"/>
              </a:ext>
            </a:extLst>
          </p:cNvPr>
          <p:cNvSpPr/>
          <p:nvPr/>
        </p:nvSpPr>
        <p:spPr>
          <a:xfrm>
            <a:off x="162162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CDF94211-42A8-42CA-BB40-64CC6F86844F}"/>
              </a:ext>
            </a:extLst>
          </p:cNvPr>
          <p:cNvSpPr/>
          <p:nvPr/>
        </p:nvSpPr>
        <p:spPr>
          <a:xfrm>
            <a:off x="196098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677BFB6-F450-418A-B737-AF3DF3AD508E}"/>
              </a:ext>
            </a:extLst>
          </p:cNvPr>
          <p:cNvSpPr/>
          <p:nvPr/>
        </p:nvSpPr>
        <p:spPr>
          <a:xfrm>
            <a:off x="230035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AB912F80-A41A-4715-A4D0-FAA4C2631E72}"/>
              </a:ext>
            </a:extLst>
          </p:cNvPr>
          <p:cNvSpPr/>
          <p:nvPr/>
        </p:nvSpPr>
        <p:spPr>
          <a:xfrm>
            <a:off x="263971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46134C61-AEF5-49B1-BF97-4C62A0E58E38}"/>
              </a:ext>
            </a:extLst>
          </p:cNvPr>
          <p:cNvSpPr/>
          <p:nvPr/>
        </p:nvSpPr>
        <p:spPr>
          <a:xfrm>
            <a:off x="264161" y="6092857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DCF704FF-BF17-455D-8F83-B3E91CBBC135}"/>
              </a:ext>
            </a:extLst>
          </p:cNvPr>
          <p:cNvSpPr/>
          <p:nvPr/>
        </p:nvSpPr>
        <p:spPr>
          <a:xfrm>
            <a:off x="296651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71F3D52A-04C4-44A5-B66C-56BB7E546DD9}"/>
              </a:ext>
            </a:extLst>
          </p:cNvPr>
          <p:cNvSpPr/>
          <p:nvPr/>
        </p:nvSpPr>
        <p:spPr>
          <a:xfrm>
            <a:off x="330587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BECC955B-DAF5-4C49-AC66-D20E69E66C9F}"/>
              </a:ext>
            </a:extLst>
          </p:cNvPr>
          <p:cNvSpPr/>
          <p:nvPr/>
        </p:nvSpPr>
        <p:spPr>
          <a:xfrm>
            <a:off x="364524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55F06B96-6D7E-4D73-8A6A-6924B0C5472D}"/>
              </a:ext>
            </a:extLst>
          </p:cNvPr>
          <p:cNvSpPr/>
          <p:nvPr/>
        </p:nvSpPr>
        <p:spPr>
          <a:xfrm>
            <a:off x="398460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678A3B18-1D10-4D73-9DAE-451CB90F2354}"/>
              </a:ext>
            </a:extLst>
          </p:cNvPr>
          <p:cNvSpPr/>
          <p:nvPr/>
        </p:nvSpPr>
        <p:spPr>
          <a:xfrm>
            <a:off x="432397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2B57B632-7ADB-4BBC-A6A0-56EA4F5CE46E}"/>
              </a:ext>
            </a:extLst>
          </p:cNvPr>
          <p:cNvSpPr/>
          <p:nvPr/>
        </p:nvSpPr>
        <p:spPr>
          <a:xfrm>
            <a:off x="466333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5EDD96AC-2249-4DC9-8459-5A15CA63463C}"/>
              </a:ext>
            </a:extLst>
          </p:cNvPr>
          <p:cNvSpPr/>
          <p:nvPr/>
        </p:nvSpPr>
        <p:spPr>
          <a:xfrm>
            <a:off x="500270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29A9C80-B3B8-4D24-9030-2C97DDC448D2}"/>
              </a:ext>
            </a:extLst>
          </p:cNvPr>
          <p:cNvSpPr/>
          <p:nvPr/>
        </p:nvSpPr>
        <p:spPr>
          <a:xfrm>
            <a:off x="534206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F4DF3217-B0BD-432C-A1B6-01801D150800}"/>
              </a:ext>
            </a:extLst>
          </p:cNvPr>
          <p:cNvSpPr/>
          <p:nvPr/>
        </p:nvSpPr>
        <p:spPr>
          <a:xfrm>
            <a:off x="568143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04F1A9AE-622D-40D9-B00E-B8841AF1AE1D}"/>
              </a:ext>
            </a:extLst>
          </p:cNvPr>
          <p:cNvSpPr/>
          <p:nvPr/>
        </p:nvSpPr>
        <p:spPr>
          <a:xfrm>
            <a:off x="602079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C785413A-0BFF-4241-9321-6EEE88D6425A}"/>
              </a:ext>
            </a:extLst>
          </p:cNvPr>
          <p:cNvSpPr/>
          <p:nvPr/>
        </p:nvSpPr>
        <p:spPr>
          <a:xfrm>
            <a:off x="636016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BB6FE1A6-D7E2-4459-AE50-DB4D78912781}"/>
              </a:ext>
            </a:extLst>
          </p:cNvPr>
          <p:cNvSpPr/>
          <p:nvPr/>
        </p:nvSpPr>
        <p:spPr>
          <a:xfrm>
            <a:off x="669952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AD8F3B2F-797A-4A6B-885F-AFECAB77493B}"/>
              </a:ext>
            </a:extLst>
          </p:cNvPr>
          <p:cNvSpPr/>
          <p:nvPr/>
        </p:nvSpPr>
        <p:spPr>
          <a:xfrm>
            <a:off x="702318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510B3EC9-1F98-49D8-B8E9-061207D59376}"/>
              </a:ext>
            </a:extLst>
          </p:cNvPr>
          <p:cNvSpPr/>
          <p:nvPr/>
        </p:nvSpPr>
        <p:spPr>
          <a:xfrm>
            <a:off x="736254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BA0C1D4E-729B-49C0-9610-32EA9BB9D974}"/>
              </a:ext>
            </a:extLst>
          </p:cNvPr>
          <p:cNvSpPr/>
          <p:nvPr/>
        </p:nvSpPr>
        <p:spPr>
          <a:xfrm>
            <a:off x="770191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3740FE7F-90D9-4D29-8188-8CFF894D8FA4}"/>
              </a:ext>
            </a:extLst>
          </p:cNvPr>
          <p:cNvSpPr/>
          <p:nvPr/>
        </p:nvSpPr>
        <p:spPr>
          <a:xfrm>
            <a:off x="804127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35ACEBC8-4F75-4585-B46D-4FC823C97516}"/>
              </a:ext>
            </a:extLst>
          </p:cNvPr>
          <p:cNvSpPr/>
          <p:nvPr/>
        </p:nvSpPr>
        <p:spPr>
          <a:xfrm>
            <a:off x="838064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23D6C6A5-D6DF-46BB-8303-D9F828102149}"/>
              </a:ext>
            </a:extLst>
          </p:cNvPr>
          <p:cNvSpPr/>
          <p:nvPr/>
        </p:nvSpPr>
        <p:spPr>
          <a:xfrm>
            <a:off x="872000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D4C46FDF-D00F-402A-BFB8-2F4E45039A09}"/>
              </a:ext>
            </a:extLst>
          </p:cNvPr>
          <p:cNvSpPr/>
          <p:nvPr/>
        </p:nvSpPr>
        <p:spPr>
          <a:xfrm>
            <a:off x="26416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F34A0238-5D20-45D7-AE04-201BBE01032F}"/>
              </a:ext>
            </a:extLst>
          </p:cNvPr>
          <p:cNvSpPr/>
          <p:nvPr/>
        </p:nvSpPr>
        <p:spPr>
          <a:xfrm>
            <a:off x="60352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07635215-2832-4501-8E91-348A4960A8C2}"/>
              </a:ext>
            </a:extLst>
          </p:cNvPr>
          <p:cNvSpPr/>
          <p:nvPr/>
        </p:nvSpPr>
        <p:spPr>
          <a:xfrm>
            <a:off x="94289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EF130DC4-9B7D-41F8-AA02-990EF3D441B7}"/>
              </a:ext>
            </a:extLst>
          </p:cNvPr>
          <p:cNvSpPr/>
          <p:nvPr/>
        </p:nvSpPr>
        <p:spPr>
          <a:xfrm>
            <a:off x="128225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8E35F992-9D89-4113-9F58-610BB50CC080}"/>
              </a:ext>
            </a:extLst>
          </p:cNvPr>
          <p:cNvSpPr/>
          <p:nvPr/>
        </p:nvSpPr>
        <p:spPr>
          <a:xfrm>
            <a:off x="162162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B4550364-64C9-49A6-8C49-CC9A6186FD63}"/>
              </a:ext>
            </a:extLst>
          </p:cNvPr>
          <p:cNvSpPr/>
          <p:nvPr/>
        </p:nvSpPr>
        <p:spPr>
          <a:xfrm>
            <a:off x="196098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587D30D7-46E3-4045-940A-76E4796E1DDD}"/>
              </a:ext>
            </a:extLst>
          </p:cNvPr>
          <p:cNvSpPr/>
          <p:nvPr/>
        </p:nvSpPr>
        <p:spPr>
          <a:xfrm>
            <a:off x="230035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151CDF1C-FBC9-445A-BAC9-CB8AFEDC889B}"/>
              </a:ext>
            </a:extLst>
          </p:cNvPr>
          <p:cNvSpPr/>
          <p:nvPr/>
        </p:nvSpPr>
        <p:spPr>
          <a:xfrm>
            <a:off x="263971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35E1A436-6CB8-48FD-A95B-8A04AFA03AD9}"/>
              </a:ext>
            </a:extLst>
          </p:cNvPr>
          <p:cNvSpPr/>
          <p:nvPr/>
        </p:nvSpPr>
        <p:spPr>
          <a:xfrm>
            <a:off x="264160" y="6556342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B543AC99-4E4D-4108-8429-7A9D19157C05}"/>
              </a:ext>
            </a:extLst>
          </p:cNvPr>
          <p:cNvSpPr/>
          <p:nvPr/>
        </p:nvSpPr>
        <p:spPr>
          <a:xfrm>
            <a:off x="296651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9B0D3509-FCEA-4F07-B374-07C593B724D7}"/>
              </a:ext>
            </a:extLst>
          </p:cNvPr>
          <p:cNvSpPr/>
          <p:nvPr/>
        </p:nvSpPr>
        <p:spPr>
          <a:xfrm>
            <a:off x="330587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A344EFE9-04F7-46E3-B0C3-619C69D1FDE7}"/>
              </a:ext>
            </a:extLst>
          </p:cNvPr>
          <p:cNvSpPr/>
          <p:nvPr/>
        </p:nvSpPr>
        <p:spPr>
          <a:xfrm>
            <a:off x="364524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495FCBA5-1EB5-4105-AC69-4924AFA6B85A}"/>
              </a:ext>
            </a:extLst>
          </p:cNvPr>
          <p:cNvSpPr/>
          <p:nvPr/>
        </p:nvSpPr>
        <p:spPr>
          <a:xfrm>
            <a:off x="398460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01B99CC5-4E5D-4EDC-9C66-BBA04FA27EF7}"/>
              </a:ext>
            </a:extLst>
          </p:cNvPr>
          <p:cNvSpPr/>
          <p:nvPr/>
        </p:nvSpPr>
        <p:spPr>
          <a:xfrm>
            <a:off x="432397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BB267C4E-C55D-4064-847B-900A3141808D}"/>
              </a:ext>
            </a:extLst>
          </p:cNvPr>
          <p:cNvSpPr/>
          <p:nvPr/>
        </p:nvSpPr>
        <p:spPr>
          <a:xfrm>
            <a:off x="466333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2A497C6B-E41A-4490-BDB9-017B493B62E3}"/>
              </a:ext>
            </a:extLst>
          </p:cNvPr>
          <p:cNvSpPr/>
          <p:nvPr/>
        </p:nvSpPr>
        <p:spPr>
          <a:xfrm>
            <a:off x="500270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ED22C34E-8453-4458-BA90-11257F61A7B3}"/>
              </a:ext>
            </a:extLst>
          </p:cNvPr>
          <p:cNvSpPr/>
          <p:nvPr/>
        </p:nvSpPr>
        <p:spPr>
          <a:xfrm>
            <a:off x="534206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9F74ED33-193A-4385-9356-2B91FAA99337}"/>
              </a:ext>
            </a:extLst>
          </p:cNvPr>
          <p:cNvSpPr/>
          <p:nvPr/>
        </p:nvSpPr>
        <p:spPr>
          <a:xfrm>
            <a:off x="568143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7D6C55A2-BD99-4E71-B9C4-8DF940B1D799}"/>
              </a:ext>
            </a:extLst>
          </p:cNvPr>
          <p:cNvSpPr/>
          <p:nvPr/>
        </p:nvSpPr>
        <p:spPr>
          <a:xfrm>
            <a:off x="602079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CCADBC54-D425-4A96-9492-7468A254E7CF}"/>
              </a:ext>
            </a:extLst>
          </p:cNvPr>
          <p:cNvSpPr/>
          <p:nvPr/>
        </p:nvSpPr>
        <p:spPr>
          <a:xfrm>
            <a:off x="636016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2D182ECE-0CEF-443C-B0B7-6902F55B6601}"/>
              </a:ext>
            </a:extLst>
          </p:cNvPr>
          <p:cNvSpPr/>
          <p:nvPr/>
        </p:nvSpPr>
        <p:spPr>
          <a:xfrm>
            <a:off x="669952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4BB0C025-8C8C-409C-ADC2-B446A5EC6F2D}"/>
              </a:ext>
            </a:extLst>
          </p:cNvPr>
          <p:cNvSpPr/>
          <p:nvPr/>
        </p:nvSpPr>
        <p:spPr>
          <a:xfrm>
            <a:off x="702317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63C3A72B-8FD1-4FA5-9588-E8A35B1B8924}"/>
              </a:ext>
            </a:extLst>
          </p:cNvPr>
          <p:cNvSpPr/>
          <p:nvPr/>
        </p:nvSpPr>
        <p:spPr>
          <a:xfrm>
            <a:off x="736254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5CA186DD-1600-4B34-A424-7115B7419673}"/>
              </a:ext>
            </a:extLst>
          </p:cNvPr>
          <p:cNvSpPr/>
          <p:nvPr/>
        </p:nvSpPr>
        <p:spPr>
          <a:xfrm>
            <a:off x="770190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0E04369A-0D6A-4E15-877F-6494DEB3B06D}"/>
              </a:ext>
            </a:extLst>
          </p:cNvPr>
          <p:cNvSpPr/>
          <p:nvPr/>
        </p:nvSpPr>
        <p:spPr>
          <a:xfrm>
            <a:off x="804127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395C0E62-6988-4683-B090-40419323C1D0}"/>
              </a:ext>
            </a:extLst>
          </p:cNvPr>
          <p:cNvSpPr/>
          <p:nvPr/>
        </p:nvSpPr>
        <p:spPr>
          <a:xfrm>
            <a:off x="838063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4B5A7183-BF2F-4AF3-B0FB-3F5BDC1C4C59}"/>
              </a:ext>
            </a:extLst>
          </p:cNvPr>
          <p:cNvSpPr/>
          <p:nvPr/>
        </p:nvSpPr>
        <p:spPr>
          <a:xfrm>
            <a:off x="872000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ECA60F3C-D00B-44DB-B41A-AD5718F7AB84}"/>
              </a:ext>
            </a:extLst>
          </p:cNvPr>
          <p:cNvSpPr/>
          <p:nvPr/>
        </p:nvSpPr>
        <p:spPr>
          <a:xfrm>
            <a:off x="26416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FFC30261-5C9C-4747-8F96-B2A4A6C02D91}"/>
              </a:ext>
            </a:extLst>
          </p:cNvPr>
          <p:cNvSpPr/>
          <p:nvPr/>
        </p:nvSpPr>
        <p:spPr>
          <a:xfrm>
            <a:off x="60352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EAD7815F-9AE7-49EC-A402-BD96E358B09A}"/>
              </a:ext>
            </a:extLst>
          </p:cNvPr>
          <p:cNvSpPr/>
          <p:nvPr/>
        </p:nvSpPr>
        <p:spPr>
          <a:xfrm>
            <a:off x="94289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43E4304F-CC23-436C-AE32-7FD18473FE1B}"/>
              </a:ext>
            </a:extLst>
          </p:cNvPr>
          <p:cNvSpPr/>
          <p:nvPr/>
        </p:nvSpPr>
        <p:spPr>
          <a:xfrm>
            <a:off x="128225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ED42C115-7A22-4D26-84D7-8BF91EA60258}"/>
              </a:ext>
            </a:extLst>
          </p:cNvPr>
          <p:cNvSpPr/>
          <p:nvPr/>
        </p:nvSpPr>
        <p:spPr>
          <a:xfrm>
            <a:off x="162162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86221F50-9292-4CC1-93CE-C23804DC3845}"/>
              </a:ext>
            </a:extLst>
          </p:cNvPr>
          <p:cNvSpPr/>
          <p:nvPr/>
        </p:nvSpPr>
        <p:spPr>
          <a:xfrm>
            <a:off x="196098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D62C3C2F-7B0E-45B4-99FA-96BC788A1153}"/>
              </a:ext>
            </a:extLst>
          </p:cNvPr>
          <p:cNvSpPr/>
          <p:nvPr/>
        </p:nvSpPr>
        <p:spPr>
          <a:xfrm>
            <a:off x="230035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C7DD7D9D-6897-42BC-A6DE-7C3D560CBF25}"/>
              </a:ext>
            </a:extLst>
          </p:cNvPr>
          <p:cNvSpPr/>
          <p:nvPr/>
        </p:nvSpPr>
        <p:spPr>
          <a:xfrm>
            <a:off x="263971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2A215967-DB8C-4AD3-8F39-939352348211}"/>
              </a:ext>
            </a:extLst>
          </p:cNvPr>
          <p:cNvSpPr txBox="1"/>
          <p:nvPr/>
        </p:nvSpPr>
        <p:spPr>
          <a:xfrm>
            <a:off x="207686" y="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Son[N][26]</a:t>
            </a:r>
            <a:endParaRPr lang="zh-CN" altLang="en-US" dirty="0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62F9BBD1-1FE4-48AF-9E08-75F586612BD8}"/>
              </a:ext>
            </a:extLst>
          </p:cNvPr>
          <p:cNvSpPr txBox="1"/>
          <p:nvPr/>
        </p:nvSpPr>
        <p:spPr>
          <a:xfrm>
            <a:off x="1373323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5AA14C2B-8116-458B-93BA-97DF7CAEB227}"/>
              </a:ext>
            </a:extLst>
          </p:cNvPr>
          <p:cNvSpPr txBox="1"/>
          <p:nvPr/>
        </p:nvSpPr>
        <p:spPr>
          <a:xfrm>
            <a:off x="1713431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19AAE7D1-31CC-4DFB-9FDD-E9B1423747AB}"/>
              </a:ext>
            </a:extLst>
          </p:cNvPr>
          <p:cNvSpPr txBox="1"/>
          <p:nvPr/>
        </p:nvSpPr>
        <p:spPr>
          <a:xfrm>
            <a:off x="2062566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2D110FB6-4ECC-4102-ACEE-58B13C6248B5}"/>
              </a:ext>
            </a:extLst>
          </p:cNvPr>
          <p:cNvSpPr txBox="1"/>
          <p:nvPr/>
        </p:nvSpPr>
        <p:spPr>
          <a:xfrm>
            <a:off x="240267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08C2711A-053C-409D-AA6F-27376CBF4B41}"/>
              </a:ext>
            </a:extLst>
          </p:cNvPr>
          <p:cNvSpPr txBox="1"/>
          <p:nvPr/>
        </p:nvSpPr>
        <p:spPr>
          <a:xfrm>
            <a:off x="272096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F75765D7-0928-4DFC-9DB7-32C1CB1AD7C6}"/>
              </a:ext>
            </a:extLst>
          </p:cNvPr>
          <p:cNvSpPr txBox="1"/>
          <p:nvPr/>
        </p:nvSpPr>
        <p:spPr>
          <a:xfrm>
            <a:off x="3061072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E801A0F4-728F-4FF8-8E1D-ED3B4A0522B1}"/>
              </a:ext>
            </a:extLst>
          </p:cNvPr>
          <p:cNvSpPr txBox="1"/>
          <p:nvPr/>
        </p:nvSpPr>
        <p:spPr>
          <a:xfrm>
            <a:off x="3410207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0574F15A-3B5A-4B44-9AA2-19C0764156FE}"/>
              </a:ext>
            </a:extLst>
          </p:cNvPr>
          <p:cNvSpPr txBox="1"/>
          <p:nvPr/>
        </p:nvSpPr>
        <p:spPr>
          <a:xfrm>
            <a:off x="3750315" y="-1037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AAB09D48-23C6-4304-8BC0-6209DA843AED}"/>
              </a:ext>
            </a:extLst>
          </p:cNvPr>
          <p:cNvSpPr txBox="1"/>
          <p:nvPr/>
        </p:nvSpPr>
        <p:spPr>
          <a:xfrm>
            <a:off x="4088598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82966ECF-D109-43CA-B5D5-57BC880496D2}"/>
              </a:ext>
            </a:extLst>
          </p:cNvPr>
          <p:cNvSpPr txBox="1"/>
          <p:nvPr/>
        </p:nvSpPr>
        <p:spPr>
          <a:xfrm>
            <a:off x="4428706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713001CF-C5C5-4441-AB08-C1B7958E85F9}"/>
              </a:ext>
            </a:extLst>
          </p:cNvPr>
          <p:cNvSpPr txBox="1"/>
          <p:nvPr/>
        </p:nvSpPr>
        <p:spPr>
          <a:xfrm>
            <a:off x="4777841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4E61DF56-EAA7-4C78-8ABD-2D8F025EF9C7}"/>
              </a:ext>
            </a:extLst>
          </p:cNvPr>
          <p:cNvSpPr txBox="1"/>
          <p:nvPr/>
        </p:nvSpPr>
        <p:spPr>
          <a:xfrm>
            <a:off x="511794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1FA55B8F-6B12-41C8-B8CF-EE406914DDBE}"/>
              </a:ext>
            </a:extLst>
          </p:cNvPr>
          <p:cNvSpPr txBox="1"/>
          <p:nvPr/>
        </p:nvSpPr>
        <p:spPr>
          <a:xfrm>
            <a:off x="543623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AB638C46-D7BB-4C52-B6F8-FFCD4DFD22E3}"/>
              </a:ext>
            </a:extLst>
          </p:cNvPr>
          <p:cNvSpPr txBox="1"/>
          <p:nvPr/>
        </p:nvSpPr>
        <p:spPr>
          <a:xfrm>
            <a:off x="5776347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FD6684EE-C930-4A9B-8AE1-2ED0C00FB295}"/>
              </a:ext>
            </a:extLst>
          </p:cNvPr>
          <p:cNvSpPr txBox="1"/>
          <p:nvPr/>
        </p:nvSpPr>
        <p:spPr>
          <a:xfrm>
            <a:off x="6125482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58DCDD18-55B4-4096-8466-25AE262A2EC4}"/>
              </a:ext>
            </a:extLst>
          </p:cNvPr>
          <p:cNvSpPr txBox="1"/>
          <p:nvPr/>
        </p:nvSpPr>
        <p:spPr>
          <a:xfrm>
            <a:off x="6465590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C7DD938A-9DCE-4177-B58D-A068F94CD239}"/>
              </a:ext>
            </a:extLst>
          </p:cNvPr>
          <p:cNvSpPr txBox="1"/>
          <p:nvPr/>
        </p:nvSpPr>
        <p:spPr>
          <a:xfrm>
            <a:off x="6833402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268BF7BC-FF40-44FF-9F3F-70755A66BA01}"/>
              </a:ext>
            </a:extLst>
          </p:cNvPr>
          <p:cNvSpPr txBox="1"/>
          <p:nvPr/>
        </p:nvSpPr>
        <p:spPr>
          <a:xfrm>
            <a:off x="7182537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A44FB63C-2D19-4FF7-9E42-AD6E7B9D456B}"/>
              </a:ext>
            </a:extLst>
          </p:cNvPr>
          <p:cNvSpPr txBox="1"/>
          <p:nvPr/>
        </p:nvSpPr>
        <p:spPr>
          <a:xfrm>
            <a:off x="752264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73B7EAA0-42E1-4833-A303-E1F3ECA7757D}"/>
              </a:ext>
            </a:extLst>
          </p:cNvPr>
          <p:cNvSpPr txBox="1"/>
          <p:nvPr/>
        </p:nvSpPr>
        <p:spPr>
          <a:xfrm>
            <a:off x="784093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E8472001-D8EC-49A7-9903-CDB74B78477C}"/>
              </a:ext>
            </a:extLst>
          </p:cNvPr>
          <p:cNvSpPr txBox="1"/>
          <p:nvPr/>
        </p:nvSpPr>
        <p:spPr>
          <a:xfrm>
            <a:off x="8181043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F056D5BE-A903-4919-B06D-3605D1ED8728}"/>
              </a:ext>
            </a:extLst>
          </p:cNvPr>
          <p:cNvSpPr txBox="1"/>
          <p:nvPr/>
        </p:nvSpPr>
        <p:spPr>
          <a:xfrm>
            <a:off x="8530178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E0C7FF34-C97C-4FCB-A6A4-8E474925A883}"/>
              </a:ext>
            </a:extLst>
          </p:cNvPr>
          <p:cNvSpPr txBox="1"/>
          <p:nvPr/>
        </p:nvSpPr>
        <p:spPr>
          <a:xfrm>
            <a:off x="8606126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36E176C-8B4C-4AE8-9F4D-17D980CE1538}"/>
              </a:ext>
            </a:extLst>
          </p:cNvPr>
          <p:cNvSpPr txBox="1"/>
          <p:nvPr/>
        </p:nvSpPr>
        <p:spPr>
          <a:xfrm>
            <a:off x="9111900" y="26410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Str1:acedgasd</a:t>
            </a:r>
            <a:endParaRPr lang="zh-CN" altLang="en-US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3DB2E91-C3FC-4B63-B6C1-ECB3B33C0F2F}"/>
              </a:ext>
            </a:extLst>
          </p:cNvPr>
          <p:cNvSpPr/>
          <p:nvPr/>
        </p:nvSpPr>
        <p:spPr>
          <a:xfrm>
            <a:off x="9111900" y="317080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Str2:acesda</a:t>
            </a:r>
            <a:endParaRPr lang="zh-CN" altLang="en-US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65EFA77F-1439-4B93-A702-0ADFAAD8E16F}"/>
              </a:ext>
            </a:extLst>
          </p:cNvPr>
          <p:cNvSpPr/>
          <p:nvPr/>
        </p:nvSpPr>
        <p:spPr>
          <a:xfrm>
            <a:off x="9111900" y="381616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Str3:ace</a:t>
            </a:r>
            <a:endParaRPr lang="zh-CN" altLang="en-US" dirty="0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568D60AA-DC4C-46DD-B9B9-0BBC3F77653F}"/>
              </a:ext>
            </a:extLst>
          </p:cNvPr>
          <p:cNvSpPr/>
          <p:nvPr/>
        </p:nvSpPr>
        <p:spPr>
          <a:xfrm>
            <a:off x="9133984" y="734481"/>
            <a:ext cx="3291146" cy="17001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32D1C241-B73B-488F-9447-A96D8DA6C034}"/>
              </a:ext>
            </a:extLst>
          </p:cNvPr>
          <p:cNvSpPr/>
          <p:nvPr/>
        </p:nvSpPr>
        <p:spPr>
          <a:xfrm>
            <a:off x="9130548" y="907677"/>
            <a:ext cx="3274261" cy="178723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43418B3C-AE25-4038-97D7-60D6B5AC94CF}"/>
              </a:ext>
            </a:extLst>
          </p:cNvPr>
          <p:cNvSpPr/>
          <p:nvPr/>
        </p:nvSpPr>
        <p:spPr>
          <a:xfrm>
            <a:off x="9130450" y="1079153"/>
            <a:ext cx="3290091" cy="19566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354016EE-9FC9-406B-9D11-7D167BEDE59D}"/>
              </a:ext>
            </a:extLst>
          </p:cNvPr>
          <p:cNvSpPr/>
          <p:nvPr/>
        </p:nvSpPr>
        <p:spPr>
          <a:xfrm>
            <a:off x="9133984" y="1246860"/>
            <a:ext cx="3291136" cy="18842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99081C15-2BF8-4E5F-9CCF-6A6D923D043F}"/>
              </a:ext>
            </a:extLst>
          </p:cNvPr>
          <p:cNvSpPr/>
          <p:nvPr/>
        </p:nvSpPr>
        <p:spPr>
          <a:xfrm>
            <a:off x="9127000" y="1597761"/>
            <a:ext cx="3307572" cy="15954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46791349-F696-42B7-A0B5-0D05E284309D}"/>
              </a:ext>
            </a:extLst>
          </p:cNvPr>
          <p:cNvSpPr/>
          <p:nvPr/>
        </p:nvSpPr>
        <p:spPr>
          <a:xfrm>
            <a:off x="257741" y="829247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921E6AB2-37E4-4C51-ADD7-946C5CB59FB7}"/>
              </a:ext>
            </a:extLst>
          </p:cNvPr>
          <p:cNvSpPr txBox="1"/>
          <p:nvPr/>
        </p:nvSpPr>
        <p:spPr>
          <a:xfrm>
            <a:off x="-91148" y="814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9EB59607-C55C-4B20-BBEB-74D579FC41AB}"/>
              </a:ext>
            </a:extLst>
          </p:cNvPr>
          <p:cNvSpPr txBox="1"/>
          <p:nvPr/>
        </p:nvSpPr>
        <p:spPr>
          <a:xfrm>
            <a:off x="-101595" y="1274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B1D42A97-80BB-462D-A931-225FA819EB4F}"/>
              </a:ext>
            </a:extLst>
          </p:cNvPr>
          <p:cNvSpPr txBox="1"/>
          <p:nvPr/>
        </p:nvSpPr>
        <p:spPr>
          <a:xfrm>
            <a:off x="-91148" y="1730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09F23D61-FBE8-4126-9A16-83E0E5EF6FBB}"/>
              </a:ext>
            </a:extLst>
          </p:cNvPr>
          <p:cNvSpPr txBox="1"/>
          <p:nvPr/>
        </p:nvSpPr>
        <p:spPr>
          <a:xfrm>
            <a:off x="-80804" y="2215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732D0660-3B42-48C9-A094-08A612ECD35E}"/>
              </a:ext>
            </a:extLst>
          </p:cNvPr>
          <p:cNvSpPr txBox="1"/>
          <p:nvPr/>
        </p:nvSpPr>
        <p:spPr>
          <a:xfrm>
            <a:off x="-91148" y="2706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78EAFA50-C4BD-4B64-A1EB-BBE5A7F16CCD}"/>
              </a:ext>
            </a:extLst>
          </p:cNvPr>
          <p:cNvSpPr txBox="1"/>
          <p:nvPr/>
        </p:nvSpPr>
        <p:spPr>
          <a:xfrm>
            <a:off x="-80804" y="3191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C46A0957-91B6-498E-9EBD-A1096EEC8121}"/>
              </a:ext>
            </a:extLst>
          </p:cNvPr>
          <p:cNvSpPr txBox="1"/>
          <p:nvPr/>
        </p:nvSpPr>
        <p:spPr>
          <a:xfrm>
            <a:off x="-81074" y="3700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43A0C98C-9A80-4399-95AC-2DE3388EF539}"/>
              </a:ext>
            </a:extLst>
          </p:cNvPr>
          <p:cNvSpPr txBox="1"/>
          <p:nvPr/>
        </p:nvSpPr>
        <p:spPr>
          <a:xfrm>
            <a:off x="-70627" y="4155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DF19DB1C-B57F-4EBD-A4CA-250B921A9600}"/>
              </a:ext>
            </a:extLst>
          </p:cNvPr>
          <p:cNvSpPr txBox="1"/>
          <p:nvPr/>
        </p:nvSpPr>
        <p:spPr>
          <a:xfrm>
            <a:off x="-60283" y="46409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0384FCC7-0B49-4505-8EF0-E298360F51E6}"/>
              </a:ext>
            </a:extLst>
          </p:cNvPr>
          <p:cNvSpPr txBox="1"/>
          <p:nvPr/>
        </p:nvSpPr>
        <p:spPr>
          <a:xfrm>
            <a:off x="-111064" y="5060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B546DB47-CB3B-4240-B211-9C26A5AEBF26}"/>
              </a:ext>
            </a:extLst>
          </p:cNvPr>
          <p:cNvSpPr txBox="1"/>
          <p:nvPr/>
        </p:nvSpPr>
        <p:spPr>
          <a:xfrm>
            <a:off x="-101555" y="5564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2ACAC8DD-611A-4455-88EF-FC036800C4D7}"/>
              </a:ext>
            </a:extLst>
          </p:cNvPr>
          <p:cNvSpPr txBox="1"/>
          <p:nvPr/>
        </p:nvSpPr>
        <p:spPr>
          <a:xfrm>
            <a:off x="-122298" y="6035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42F15629-0BC5-4012-B4D9-6FCE8C2CB4CE}"/>
              </a:ext>
            </a:extLst>
          </p:cNvPr>
          <p:cNvSpPr txBox="1"/>
          <p:nvPr/>
        </p:nvSpPr>
        <p:spPr>
          <a:xfrm>
            <a:off x="-111954" y="6521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61" name="箭头: 右 460">
            <a:extLst>
              <a:ext uri="{FF2B5EF4-FFF2-40B4-BE49-F238E27FC236}">
                <a16:creationId xmlns:a16="http://schemas.microsoft.com/office/drawing/2014/main" id="{691B77E9-C744-4DA2-A4C1-12AB2AE761C0}"/>
              </a:ext>
            </a:extLst>
          </p:cNvPr>
          <p:cNvSpPr/>
          <p:nvPr/>
        </p:nvSpPr>
        <p:spPr>
          <a:xfrm>
            <a:off x="9178941" y="4273313"/>
            <a:ext cx="857195" cy="88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6515E6F2-EC35-402A-A596-F70B96074EF4}"/>
              </a:ext>
            </a:extLst>
          </p:cNvPr>
          <p:cNvSpPr/>
          <p:nvPr/>
        </p:nvSpPr>
        <p:spPr>
          <a:xfrm>
            <a:off x="946424" y="129303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5B8D381B-2CDE-4974-8736-EDF865CE8DD6}"/>
              </a:ext>
            </a:extLst>
          </p:cNvPr>
          <p:cNvSpPr/>
          <p:nvPr/>
        </p:nvSpPr>
        <p:spPr>
          <a:xfrm>
            <a:off x="1625757" y="1757302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3D396FD-F55B-4C8E-9DA2-BCDC772FB303}"/>
              </a:ext>
            </a:extLst>
          </p:cNvPr>
          <p:cNvSpPr/>
          <p:nvPr/>
        </p:nvSpPr>
        <p:spPr>
          <a:xfrm>
            <a:off x="1289235" y="225810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CC8E7FB6-168D-4CBF-B8A8-D4DD95C001A3}"/>
              </a:ext>
            </a:extLst>
          </p:cNvPr>
          <p:cNvSpPr/>
          <p:nvPr/>
        </p:nvSpPr>
        <p:spPr>
          <a:xfrm>
            <a:off x="2303855" y="275890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52D22015-17A5-4C75-AD7D-B5500ABD7176}"/>
              </a:ext>
            </a:extLst>
          </p:cNvPr>
          <p:cNvSpPr/>
          <p:nvPr/>
        </p:nvSpPr>
        <p:spPr>
          <a:xfrm>
            <a:off x="269646" y="322317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6898F585-D742-437B-A76E-D23F0839BAA1}"/>
              </a:ext>
            </a:extLst>
          </p:cNvPr>
          <p:cNvSpPr/>
          <p:nvPr/>
        </p:nvSpPr>
        <p:spPr>
          <a:xfrm>
            <a:off x="6354578" y="3685875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D2739433-F066-4C9F-9BDB-D7ABD068A9CB}"/>
              </a:ext>
            </a:extLst>
          </p:cNvPr>
          <p:cNvSpPr/>
          <p:nvPr/>
        </p:nvSpPr>
        <p:spPr>
          <a:xfrm>
            <a:off x="1286124" y="414744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B56A609C-240E-43BE-878D-A305492701B3}"/>
              </a:ext>
            </a:extLst>
          </p:cNvPr>
          <p:cNvSpPr/>
          <p:nvPr/>
        </p:nvSpPr>
        <p:spPr>
          <a:xfrm>
            <a:off x="9357429" y="6362454"/>
            <a:ext cx="2803071" cy="46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>
            <a:extLst>
              <a:ext uri="{FF2B5EF4-FFF2-40B4-BE49-F238E27FC236}">
                <a16:creationId xmlns:a16="http://schemas.microsoft.com/office/drawing/2014/main" id="{C04FE9B2-1E98-47C8-BDF5-C07568E11AC8}"/>
              </a:ext>
            </a:extLst>
          </p:cNvPr>
          <p:cNvSpPr/>
          <p:nvPr/>
        </p:nvSpPr>
        <p:spPr>
          <a:xfrm>
            <a:off x="9996483" y="6417030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1" name="箭头: 下 470">
            <a:extLst>
              <a:ext uri="{FF2B5EF4-FFF2-40B4-BE49-F238E27FC236}">
                <a16:creationId xmlns:a16="http://schemas.microsoft.com/office/drawing/2014/main" id="{D6225B3C-49E1-4C46-87BA-D76830583C92}"/>
              </a:ext>
            </a:extLst>
          </p:cNvPr>
          <p:cNvSpPr/>
          <p:nvPr/>
        </p:nvSpPr>
        <p:spPr>
          <a:xfrm>
            <a:off x="10036136" y="5893714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EC76B684-DA87-4017-B443-18106567BAD8}"/>
              </a:ext>
            </a:extLst>
          </p:cNvPr>
          <p:cNvSpPr txBox="1"/>
          <p:nvPr/>
        </p:nvSpPr>
        <p:spPr>
          <a:xfrm>
            <a:off x="8933403" y="62727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cnt</a:t>
            </a:r>
            <a:endParaRPr lang="zh-CN" altLang="en-US" dirty="0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FC84C9A-3250-4E12-ABD5-BEAE8117DA56}"/>
              </a:ext>
            </a:extLst>
          </p:cNvPr>
          <p:cNvSpPr txBox="1"/>
          <p:nvPr/>
        </p:nvSpPr>
        <p:spPr>
          <a:xfrm>
            <a:off x="9953063" y="45542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标记</a:t>
            </a: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706AE8F7-2373-44C6-8DAD-8DF2FA505616}"/>
              </a:ext>
            </a:extLst>
          </p:cNvPr>
          <p:cNvSpPr/>
          <p:nvPr/>
        </p:nvSpPr>
        <p:spPr>
          <a:xfrm>
            <a:off x="6363654" y="2257990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5E47EF21-CD62-41C6-ADFF-4133F042FA71}"/>
              </a:ext>
            </a:extLst>
          </p:cNvPr>
          <p:cNvSpPr/>
          <p:nvPr/>
        </p:nvSpPr>
        <p:spPr>
          <a:xfrm>
            <a:off x="1275963" y="5076665"/>
            <a:ext cx="348804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C68C71A6-091E-4B78-B69D-E39DB79DF13D}"/>
              </a:ext>
            </a:extLst>
          </p:cNvPr>
          <p:cNvSpPr/>
          <p:nvPr/>
        </p:nvSpPr>
        <p:spPr>
          <a:xfrm>
            <a:off x="251199" y="557791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77" name="椭圆 476">
            <a:extLst>
              <a:ext uri="{FF2B5EF4-FFF2-40B4-BE49-F238E27FC236}">
                <a16:creationId xmlns:a16="http://schemas.microsoft.com/office/drawing/2014/main" id="{15342BBF-21E7-47C5-83E7-ACF7C2D7A571}"/>
              </a:ext>
            </a:extLst>
          </p:cNvPr>
          <p:cNvSpPr/>
          <p:nvPr/>
        </p:nvSpPr>
        <p:spPr>
          <a:xfrm>
            <a:off x="10679277" y="6407517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8" name="箭头: 下 477">
            <a:extLst>
              <a:ext uri="{FF2B5EF4-FFF2-40B4-BE49-F238E27FC236}">
                <a16:creationId xmlns:a16="http://schemas.microsoft.com/office/drawing/2014/main" id="{01B3AF85-AD5C-43F9-8BE3-B2E3A78542F4}"/>
              </a:ext>
            </a:extLst>
          </p:cNvPr>
          <p:cNvSpPr/>
          <p:nvPr/>
        </p:nvSpPr>
        <p:spPr>
          <a:xfrm>
            <a:off x="10718930" y="5884201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090CB1FF-00AA-4051-87E9-0D937BD48BB4}"/>
              </a:ext>
            </a:extLst>
          </p:cNvPr>
          <p:cNvSpPr txBox="1"/>
          <p:nvPr/>
        </p:nvSpPr>
        <p:spPr>
          <a:xfrm>
            <a:off x="10699394" y="59034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2" name="椭圆 481">
            <a:extLst>
              <a:ext uri="{FF2B5EF4-FFF2-40B4-BE49-F238E27FC236}">
                <a16:creationId xmlns:a16="http://schemas.microsoft.com/office/drawing/2014/main" id="{0B9120E0-7B17-48DE-BB9E-D1835D15F1C2}"/>
              </a:ext>
            </a:extLst>
          </p:cNvPr>
          <p:cNvSpPr/>
          <p:nvPr/>
        </p:nvSpPr>
        <p:spPr>
          <a:xfrm>
            <a:off x="9437858" y="6394515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3" name="箭头: 下 482">
            <a:extLst>
              <a:ext uri="{FF2B5EF4-FFF2-40B4-BE49-F238E27FC236}">
                <a16:creationId xmlns:a16="http://schemas.microsoft.com/office/drawing/2014/main" id="{87551008-76CF-442C-834D-D8D16A314BCB}"/>
              </a:ext>
            </a:extLst>
          </p:cNvPr>
          <p:cNvSpPr/>
          <p:nvPr/>
        </p:nvSpPr>
        <p:spPr>
          <a:xfrm>
            <a:off x="9477511" y="5871199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4" name="思想气泡: 云 483">
            <a:extLst>
              <a:ext uri="{FF2B5EF4-FFF2-40B4-BE49-F238E27FC236}">
                <a16:creationId xmlns:a16="http://schemas.microsoft.com/office/drawing/2014/main" id="{E6D749B4-2022-4D89-A116-1627B98FE894}"/>
              </a:ext>
            </a:extLst>
          </p:cNvPr>
          <p:cNvSpPr/>
          <p:nvPr/>
        </p:nvSpPr>
        <p:spPr>
          <a:xfrm>
            <a:off x="9194442" y="4549690"/>
            <a:ext cx="1605163" cy="11662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插入完成</a:t>
            </a:r>
          </a:p>
        </p:txBody>
      </p:sp>
    </p:spTree>
    <p:extLst>
      <p:ext uri="{BB962C8B-B14F-4D97-AF65-F5344CB8AC3E}">
        <p14:creationId xmlns:p14="http://schemas.microsoft.com/office/powerpoint/2010/main" val="21481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7" grpId="0" animBg="1"/>
      <p:bldP spid="7" grpId="1" animBg="1"/>
      <p:bldP spid="8" grpId="0" animBg="1"/>
      <p:bldP spid="8" grpId="1" animBg="1"/>
      <p:bldP spid="10" grpId="0" animBg="1"/>
      <p:bldP spid="442" grpId="0" animBg="1"/>
      <p:bldP spid="442" grpId="1" animBg="1"/>
      <p:bldP spid="442" grpId="2" animBg="1"/>
      <p:bldP spid="442" grpId="3" animBg="1"/>
      <p:bldP spid="442" grpId="4" animBg="1"/>
      <p:bldP spid="442" grpId="5" animBg="1"/>
      <p:bldP spid="442" grpId="6" animBg="1"/>
      <p:bldP spid="442" grpId="7" animBg="1"/>
      <p:bldP spid="442" grpId="8" animBg="1"/>
      <p:bldP spid="443" grpId="0" animBg="1"/>
      <p:bldP spid="443" grpId="1" animBg="1"/>
      <p:bldP spid="443" grpId="2" animBg="1"/>
      <p:bldP spid="443" grpId="3" animBg="1"/>
      <p:bldP spid="443" grpId="4" animBg="1"/>
      <p:bldP spid="443" grpId="5" animBg="1"/>
      <p:bldP spid="444" grpId="0" animBg="1"/>
      <p:bldP spid="444" grpId="1" animBg="1"/>
      <p:bldP spid="444" grpId="2" animBg="1"/>
      <p:bldP spid="444" grpId="3" animBg="1"/>
      <p:bldP spid="444" grpId="4" animBg="1"/>
      <p:bldP spid="444" grpId="5" animBg="1"/>
      <p:bldP spid="445" grpId="0" animBg="1"/>
      <p:bldP spid="445" grpId="1" animBg="1"/>
      <p:bldP spid="445" grpId="2" animBg="1"/>
      <p:bldP spid="445" grpId="3" animBg="1"/>
      <p:bldP spid="445" grpId="4" animBg="1"/>
      <p:bldP spid="445" grpId="5" animBg="1"/>
      <p:bldP spid="446" grpId="0" animBg="1"/>
      <p:bldP spid="446" grpId="1" animBg="1"/>
      <p:bldP spid="447" grpId="0" animBg="1"/>
      <p:bldP spid="462" grpId="0" animBg="1"/>
      <p:bldP spid="463" grpId="0" animBg="1"/>
      <p:bldP spid="482" grpId="0" animBg="1"/>
      <p:bldP spid="483" grpId="0" animBg="1"/>
      <p:bldP spid="4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图片 479">
            <a:extLst>
              <a:ext uri="{FF2B5EF4-FFF2-40B4-BE49-F238E27FC236}">
                <a16:creationId xmlns:a16="http://schemas.microsoft.com/office/drawing/2014/main" id="{2F023E22-BEFB-4CCB-8DC5-2EF031B0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51" y="351948"/>
            <a:ext cx="3341741" cy="1892015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8C4EE1FD-0B6E-4756-92B2-92BDCC5C1A8C}"/>
              </a:ext>
            </a:extLst>
          </p:cNvPr>
          <p:cNvSpPr/>
          <p:nvPr/>
        </p:nvSpPr>
        <p:spPr>
          <a:xfrm>
            <a:off x="-268586" y="1651067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5C073A6-FB58-43F3-9E2D-9C13C47DFD9B}"/>
              </a:ext>
            </a:extLst>
          </p:cNvPr>
          <p:cNvSpPr/>
          <p:nvPr/>
        </p:nvSpPr>
        <p:spPr>
          <a:xfrm>
            <a:off x="-259140" y="2147274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2DE6CAA-6346-4E2A-8E6F-0CECAEF5ABD2}"/>
              </a:ext>
            </a:extLst>
          </p:cNvPr>
          <p:cNvSpPr/>
          <p:nvPr/>
        </p:nvSpPr>
        <p:spPr>
          <a:xfrm>
            <a:off x="-259414" y="1193635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523EF8F-041D-454F-941F-6CA56BD62048}"/>
              </a:ext>
            </a:extLst>
          </p:cNvPr>
          <p:cNvSpPr/>
          <p:nvPr/>
        </p:nvSpPr>
        <p:spPr>
          <a:xfrm>
            <a:off x="-259747" y="734892"/>
            <a:ext cx="511363" cy="51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70F462-8030-4FDC-9DCF-7172A16B4EB7}"/>
              </a:ext>
            </a:extLst>
          </p:cNvPr>
          <p:cNvSpPr/>
          <p:nvPr/>
        </p:nvSpPr>
        <p:spPr>
          <a:xfrm>
            <a:off x="9150865" y="2615892"/>
            <a:ext cx="1724880" cy="3242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730B84A-CF71-47A4-9D15-C8FCB8B7E451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766011" y="366064"/>
            <a:ext cx="7202" cy="647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B7F87D1-A1C4-43A4-8FFC-7BFE540BC36E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431366" y="366064"/>
            <a:ext cx="2482" cy="6485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79ECE5C-0187-4C33-8AD6-C98610DA3325}"/>
              </a:ext>
            </a:extLst>
          </p:cNvPr>
          <p:cNvCxnSpPr/>
          <p:nvPr/>
        </p:nvCxnSpPr>
        <p:spPr>
          <a:xfrm>
            <a:off x="2125915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FF329F-6105-4481-9744-DDC700AAEC4D}"/>
              </a:ext>
            </a:extLst>
          </p:cNvPr>
          <p:cNvCxnSpPr/>
          <p:nvPr/>
        </p:nvCxnSpPr>
        <p:spPr>
          <a:xfrm>
            <a:off x="1433035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5430E3-9FBE-424F-8DC8-5B8987857BCF}"/>
              </a:ext>
            </a:extLst>
          </p:cNvPr>
          <p:cNvCxnSpPr/>
          <p:nvPr/>
        </p:nvCxnSpPr>
        <p:spPr>
          <a:xfrm>
            <a:off x="1775548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74B105D-F487-4BDC-9518-0A38C57B11DF}"/>
              </a:ext>
            </a:extLst>
          </p:cNvPr>
          <p:cNvCxnSpPr>
            <a:cxnSpLocks/>
            <a:stCxn id="55" idx="0"/>
          </p:cNvCxnSpPr>
          <p:nvPr/>
        </p:nvCxnSpPr>
        <p:spPr>
          <a:xfrm flipH="1">
            <a:off x="1098392" y="366064"/>
            <a:ext cx="14186" cy="6491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D7C09D6-6F78-4817-AEC8-72D876C7EB53}"/>
              </a:ext>
            </a:extLst>
          </p:cNvPr>
          <p:cNvCxnSpPr/>
          <p:nvPr/>
        </p:nvCxnSpPr>
        <p:spPr>
          <a:xfrm>
            <a:off x="2460560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20E2B91-D1C8-4A16-A71C-74D1FE371F1B}"/>
              </a:ext>
            </a:extLst>
          </p:cNvPr>
          <p:cNvCxnSpPr/>
          <p:nvPr/>
        </p:nvCxnSpPr>
        <p:spPr>
          <a:xfrm>
            <a:off x="2803073" y="-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6335CA-BBBB-4420-824E-4363E8942F77}"/>
              </a:ext>
            </a:extLst>
          </p:cNvPr>
          <p:cNvCxnSpPr/>
          <p:nvPr/>
        </p:nvCxnSpPr>
        <p:spPr>
          <a:xfrm>
            <a:off x="4141688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0B0FC0-3685-4181-B3E2-1D377AFA020D}"/>
              </a:ext>
            </a:extLst>
          </p:cNvPr>
          <p:cNvCxnSpPr/>
          <p:nvPr/>
        </p:nvCxnSpPr>
        <p:spPr>
          <a:xfrm>
            <a:off x="3448808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7B31EC-0B87-47B4-979E-9B199E304FBA}"/>
              </a:ext>
            </a:extLst>
          </p:cNvPr>
          <p:cNvCxnSpPr/>
          <p:nvPr/>
        </p:nvCxnSpPr>
        <p:spPr>
          <a:xfrm>
            <a:off x="3791321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1339254-BF00-479D-8D85-6EE3FBA61E9E}"/>
              </a:ext>
            </a:extLst>
          </p:cNvPr>
          <p:cNvCxnSpPr/>
          <p:nvPr/>
        </p:nvCxnSpPr>
        <p:spPr>
          <a:xfrm>
            <a:off x="3114163" y="-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379C8C9-93B2-49BF-8828-43DE27CF2213}"/>
              </a:ext>
            </a:extLst>
          </p:cNvPr>
          <p:cNvCxnSpPr/>
          <p:nvPr/>
        </p:nvCxnSpPr>
        <p:spPr>
          <a:xfrm>
            <a:off x="4476333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911E3A9-4AC3-4B00-81A4-4018A0D995D7}"/>
              </a:ext>
            </a:extLst>
          </p:cNvPr>
          <p:cNvCxnSpPr/>
          <p:nvPr/>
        </p:nvCxnSpPr>
        <p:spPr>
          <a:xfrm>
            <a:off x="4818846" y="-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65D525-15C9-4E57-B0EE-9D538C0298C4}"/>
              </a:ext>
            </a:extLst>
          </p:cNvPr>
          <p:cNvCxnSpPr/>
          <p:nvPr/>
        </p:nvCxnSpPr>
        <p:spPr>
          <a:xfrm>
            <a:off x="6196755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CE20E9-7F86-412C-A6E3-6F4187262888}"/>
              </a:ext>
            </a:extLst>
          </p:cNvPr>
          <p:cNvCxnSpPr/>
          <p:nvPr/>
        </p:nvCxnSpPr>
        <p:spPr>
          <a:xfrm>
            <a:off x="5503875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E6376C-09CE-4E42-931A-3B8EB1F86F4D}"/>
              </a:ext>
            </a:extLst>
          </p:cNvPr>
          <p:cNvCxnSpPr/>
          <p:nvPr/>
        </p:nvCxnSpPr>
        <p:spPr>
          <a:xfrm>
            <a:off x="5846388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EA85BA-BF4C-44B6-9D3E-83B677CFD617}"/>
              </a:ext>
            </a:extLst>
          </p:cNvPr>
          <p:cNvCxnSpPr/>
          <p:nvPr/>
        </p:nvCxnSpPr>
        <p:spPr>
          <a:xfrm>
            <a:off x="5169230" y="18854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C149CD-BECA-42E6-9DEB-3CC7EA633B5B}"/>
              </a:ext>
            </a:extLst>
          </p:cNvPr>
          <p:cNvCxnSpPr/>
          <p:nvPr/>
        </p:nvCxnSpPr>
        <p:spPr>
          <a:xfrm>
            <a:off x="6531400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199148C-6E4C-4EE0-B906-13DEB3D5D625}"/>
              </a:ext>
            </a:extLst>
          </p:cNvPr>
          <p:cNvCxnSpPr/>
          <p:nvPr/>
        </p:nvCxnSpPr>
        <p:spPr>
          <a:xfrm>
            <a:off x="6873913" y="4713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F4D45D-9BBB-44A3-97DC-7489FAE90530}"/>
              </a:ext>
            </a:extLst>
          </p:cNvPr>
          <p:cNvCxnSpPr>
            <a:cxnSpLocks/>
          </p:cNvCxnSpPr>
          <p:nvPr/>
        </p:nvCxnSpPr>
        <p:spPr>
          <a:xfrm>
            <a:off x="8212529" y="-18854"/>
            <a:ext cx="0" cy="689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C8D0610-26BD-461B-A556-6B3EEB70D7D3}"/>
              </a:ext>
            </a:extLst>
          </p:cNvPr>
          <p:cNvCxnSpPr/>
          <p:nvPr/>
        </p:nvCxnSpPr>
        <p:spPr>
          <a:xfrm>
            <a:off x="7519648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8C74C84-52BA-42A5-B73A-810ED36820CE}"/>
              </a:ext>
            </a:extLst>
          </p:cNvPr>
          <p:cNvCxnSpPr/>
          <p:nvPr/>
        </p:nvCxnSpPr>
        <p:spPr>
          <a:xfrm>
            <a:off x="7862161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96098-CF3D-40BF-97C0-30A28D7A6F33}"/>
              </a:ext>
            </a:extLst>
          </p:cNvPr>
          <p:cNvCxnSpPr/>
          <p:nvPr/>
        </p:nvCxnSpPr>
        <p:spPr>
          <a:xfrm>
            <a:off x="7185003" y="14141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FF3E70-D5DF-4357-89D8-9C33D969D90F}"/>
              </a:ext>
            </a:extLst>
          </p:cNvPr>
          <p:cNvCxnSpPr/>
          <p:nvPr/>
        </p:nvCxnSpPr>
        <p:spPr>
          <a:xfrm>
            <a:off x="8547173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E46161F-27E0-4A8F-BFD2-32C882A3CE54}"/>
              </a:ext>
            </a:extLst>
          </p:cNvPr>
          <p:cNvCxnSpPr>
            <a:endCxn id="403" idx="2"/>
          </p:cNvCxnSpPr>
          <p:nvPr/>
        </p:nvCxnSpPr>
        <p:spPr>
          <a:xfrm>
            <a:off x="8889686" y="0"/>
            <a:ext cx="1" cy="685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3090071-67BE-4237-8BE1-36F65C8F3E61}"/>
              </a:ext>
            </a:extLst>
          </p:cNvPr>
          <p:cNvSpPr/>
          <p:nvPr/>
        </p:nvSpPr>
        <p:spPr>
          <a:xfrm>
            <a:off x="264165" y="38020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3DB811-162D-49B0-8ECD-4050D0C42EC4}"/>
              </a:ext>
            </a:extLst>
          </p:cNvPr>
          <p:cNvSpPr/>
          <p:nvPr/>
        </p:nvSpPr>
        <p:spPr>
          <a:xfrm>
            <a:off x="296651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67BECD-ED32-4221-8748-306F4604D65C}"/>
              </a:ext>
            </a:extLst>
          </p:cNvPr>
          <p:cNvSpPr/>
          <p:nvPr/>
        </p:nvSpPr>
        <p:spPr>
          <a:xfrm>
            <a:off x="330588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F6646E-87CB-40B5-8A6D-8C761B17F070}"/>
              </a:ext>
            </a:extLst>
          </p:cNvPr>
          <p:cNvSpPr/>
          <p:nvPr/>
        </p:nvSpPr>
        <p:spPr>
          <a:xfrm>
            <a:off x="364524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AE268C8-4D2A-4985-990E-3E311070EAAB}"/>
              </a:ext>
            </a:extLst>
          </p:cNvPr>
          <p:cNvSpPr/>
          <p:nvPr/>
        </p:nvSpPr>
        <p:spPr>
          <a:xfrm>
            <a:off x="398461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AC900AF-F81B-478F-AF8B-DD65523F251D}"/>
              </a:ext>
            </a:extLst>
          </p:cNvPr>
          <p:cNvSpPr/>
          <p:nvPr/>
        </p:nvSpPr>
        <p:spPr>
          <a:xfrm>
            <a:off x="432397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3B96A3F-AABD-4593-A351-FA483050E7E3}"/>
              </a:ext>
            </a:extLst>
          </p:cNvPr>
          <p:cNvSpPr/>
          <p:nvPr/>
        </p:nvSpPr>
        <p:spPr>
          <a:xfrm>
            <a:off x="466334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5103AC-07C4-45CA-888A-84057366EC50}"/>
              </a:ext>
            </a:extLst>
          </p:cNvPr>
          <p:cNvSpPr/>
          <p:nvPr/>
        </p:nvSpPr>
        <p:spPr>
          <a:xfrm>
            <a:off x="500270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E098A8-AC81-48E9-92C9-B8A620425C00}"/>
              </a:ext>
            </a:extLst>
          </p:cNvPr>
          <p:cNvSpPr/>
          <p:nvPr/>
        </p:nvSpPr>
        <p:spPr>
          <a:xfrm>
            <a:off x="534207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EE07E8A-62B4-4A73-B270-2C59614D6C85}"/>
              </a:ext>
            </a:extLst>
          </p:cNvPr>
          <p:cNvSpPr/>
          <p:nvPr/>
        </p:nvSpPr>
        <p:spPr>
          <a:xfrm>
            <a:off x="568143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23622D-A347-494B-8E89-64DE3001E409}"/>
              </a:ext>
            </a:extLst>
          </p:cNvPr>
          <p:cNvSpPr/>
          <p:nvPr/>
        </p:nvSpPr>
        <p:spPr>
          <a:xfrm>
            <a:off x="602080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506FE1-E5F7-4516-8036-312ADA81A769}"/>
              </a:ext>
            </a:extLst>
          </p:cNvPr>
          <p:cNvSpPr/>
          <p:nvPr/>
        </p:nvSpPr>
        <p:spPr>
          <a:xfrm>
            <a:off x="6360166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742B2E-5054-469E-9BED-B50BE867F4EC}"/>
              </a:ext>
            </a:extLst>
          </p:cNvPr>
          <p:cNvSpPr/>
          <p:nvPr/>
        </p:nvSpPr>
        <p:spPr>
          <a:xfrm>
            <a:off x="6699531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DED7122-11BB-47A7-BF28-8C14BBCC9EBF}"/>
              </a:ext>
            </a:extLst>
          </p:cNvPr>
          <p:cNvSpPr/>
          <p:nvPr/>
        </p:nvSpPr>
        <p:spPr>
          <a:xfrm>
            <a:off x="702318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39A3EA9-134E-408C-87D8-C023E6650AD5}"/>
              </a:ext>
            </a:extLst>
          </p:cNvPr>
          <p:cNvSpPr/>
          <p:nvPr/>
        </p:nvSpPr>
        <p:spPr>
          <a:xfrm>
            <a:off x="736254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C9309E-2E81-4E65-BE66-040192FEF09A}"/>
              </a:ext>
            </a:extLst>
          </p:cNvPr>
          <p:cNvSpPr/>
          <p:nvPr/>
        </p:nvSpPr>
        <p:spPr>
          <a:xfrm>
            <a:off x="770191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CD239E9-4E37-4E27-81DD-ECFAB47E2074}"/>
              </a:ext>
            </a:extLst>
          </p:cNvPr>
          <p:cNvSpPr/>
          <p:nvPr/>
        </p:nvSpPr>
        <p:spPr>
          <a:xfrm>
            <a:off x="804127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34EF9C-B622-415A-BDD5-D04B495C19C3}"/>
              </a:ext>
            </a:extLst>
          </p:cNvPr>
          <p:cNvSpPr/>
          <p:nvPr/>
        </p:nvSpPr>
        <p:spPr>
          <a:xfrm>
            <a:off x="8380644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796CC2-C504-47FC-A166-FD28A0312E9B}"/>
              </a:ext>
            </a:extLst>
          </p:cNvPr>
          <p:cNvSpPr/>
          <p:nvPr/>
        </p:nvSpPr>
        <p:spPr>
          <a:xfrm>
            <a:off x="8720009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3DD274-0464-4D94-86F1-878D9320405B}"/>
              </a:ext>
            </a:extLst>
          </p:cNvPr>
          <p:cNvSpPr/>
          <p:nvPr/>
        </p:nvSpPr>
        <p:spPr>
          <a:xfrm>
            <a:off x="26416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D76CAE-3FA1-4F09-BD29-C112CBB8F83F}"/>
              </a:ext>
            </a:extLst>
          </p:cNvPr>
          <p:cNvSpPr/>
          <p:nvPr/>
        </p:nvSpPr>
        <p:spPr>
          <a:xfrm>
            <a:off x="60353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781A266-A6A9-4D66-B174-45E2344EE972}"/>
              </a:ext>
            </a:extLst>
          </p:cNvPr>
          <p:cNvSpPr/>
          <p:nvPr/>
        </p:nvSpPr>
        <p:spPr>
          <a:xfrm>
            <a:off x="94289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90C822E-36C1-4EA2-A94B-CEA82CCCA31E}"/>
              </a:ext>
            </a:extLst>
          </p:cNvPr>
          <p:cNvSpPr/>
          <p:nvPr/>
        </p:nvSpPr>
        <p:spPr>
          <a:xfrm>
            <a:off x="128226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D7B286-C03A-446E-AF05-4C92140DC87B}"/>
              </a:ext>
            </a:extLst>
          </p:cNvPr>
          <p:cNvSpPr/>
          <p:nvPr/>
        </p:nvSpPr>
        <p:spPr>
          <a:xfrm>
            <a:off x="1621625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DF5380-8A89-4816-AC74-C51C1FE4C678}"/>
              </a:ext>
            </a:extLst>
          </p:cNvPr>
          <p:cNvSpPr/>
          <p:nvPr/>
        </p:nvSpPr>
        <p:spPr>
          <a:xfrm>
            <a:off x="196099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00862D7-86E5-4705-AC78-0BCC234F385A}"/>
              </a:ext>
            </a:extLst>
          </p:cNvPr>
          <p:cNvSpPr/>
          <p:nvPr/>
        </p:nvSpPr>
        <p:spPr>
          <a:xfrm>
            <a:off x="2303498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A2A101-C53D-4966-BA94-31DE10BA4A4C}"/>
              </a:ext>
            </a:extLst>
          </p:cNvPr>
          <p:cNvSpPr/>
          <p:nvPr/>
        </p:nvSpPr>
        <p:spPr>
          <a:xfrm>
            <a:off x="2639720" y="366064"/>
            <a:ext cx="339365" cy="315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B0A47D-8E33-4E04-AACF-DBC17CE1FCD8}"/>
              </a:ext>
            </a:extLst>
          </p:cNvPr>
          <p:cNvSpPr/>
          <p:nvPr/>
        </p:nvSpPr>
        <p:spPr>
          <a:xfrm>
            <a:off x="264165" y="843690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11DA75E-D09E-489E-B03D-7140E0B394BC}"/>
              </a:ext>
            </a:extLst>
          </p:cNvPr>
          <p:cNvSpPr/>
          <p:nvPr/>
        </p:nvSpPr>
        <p:spPr>
          <a:xfrm>
            <a:off x="296651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6D025C4-F6FE-4D85-9C71-777605334CBA}"/>
              </a:ext>
            </a:extLst>
          </p:cNvPr>
          <p:cNvSpPr/>
          <p:nvPr/>
        </p:nvSpPr>
        <p:spPr>
          <a:xfrm>
            <a:off x="330588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981273-44AE-4F3E-AC7C-A85AA7E56725}"/>
              </a:ext>
            </a:extLst>
          </p:cNvPr>
          <p:cNvSpPr/>
          <p:nvPr/>
        </p:nvSpPr>
        <p:spPr>
          <a:xfrm>
            <a:off x="364524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A885FED-D7D5-4491-986F-543A33B86ABD}"/>
              </a:ext>
            </a:extLst>
          </p:cNvPr>
          <p:cNvSpPr/>
          <p:nvPr/>
        </p:nvSpPr>
        <p:spPr>
          <a:xfrm>
            <a:off x="398461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4C3680F-22CF-4D03-9BC0-409FFE549CAA}"/>
              </a:ext>
            </a:extLst>
          </p:cNvPr>
          <p:cNvSpPr/>
          <p:nvPr/>
        </p:nvSpPr>
        <p:spPr>
          <a:xfrm>
            <a:off x="432397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639327-6FFF-4302-B5F5-87C02D33F04F}"/>
              </a:ext>
            </a:extLst>
          </p:cNvPr>
          <p:cNvSpPr/>
          <p:nvPr/>
        </p:nvSpPr>
        <p:spPr>
          <a:xfrm>
            <a:off x="466334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4FED11-E9D9-4BFC-B929-C7443892B455}"/>
              </a:ext>
            </a:extLst>
          </p:cNvPr>
          <p:cNvSpPr/>
          <p:nvPr/>
        </p:nvSpPr>
        <p:spPr>
          <a:xfrm>
            <a:off x="500270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5D019A-DC3F-4F4C-9ADE-AA54FD410AC0}"/>
              </a:ext>
            </a:extLst>
          </p:cNvPr>
          <p:cNvSpPr/>
          <p:nvPr/>
        </p:nvSpPr>
        <p:spPr>
          <a:xfrm>
            <a:off x="534207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A7235F1-D21B-4758-A420-B2F42C7C58DE}"/>
              </a:ext>
            </a:extLst>
          </p:cNvPr>
          <p:cNvSpPr/>
          <p:nvPr/>
        </p:nvSpPr>
        <p:spPr>
          <a:xfrm>
            <a:off x="568143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32C0DD3-0F6E-471F-91D1-690AA2FE8EF5}"/>
              </a:ext>
            </a:extLst>
          </p:cNvPr>
          <p:cNvSpPr/>
          <p:nvPr/>
        </p:nvSpPr>
        <p:spPr>
          <a:xfrm>
            <a:off x="602080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3CAFE98-5D5B-43B1-B389-6A566A9F83C3}"/>
              </a:ext>
            </a:extLst>
          </p:cNvPr>
          <p:cNvSpPr/>
          <p:nvPr/>
        </p:nvSpPr>
        <p:spPr>
          <a:xfrm>
            <a:off x="6360166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F35C78D-F03E-45F0-94B2-D339ED2BBE61}"/>
              </a:ext>
            </a:extLst>
          </p:cNvPr>
          <p:cNvSpPr/>
          <p:nvPr/>
        </p:nvSpPr>
        <p:spPr>
          <a:xfrm>
            <a:off x="6699531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A6DBD2-2A1F-4630-B3F7-58A84DFE4D87}"/>
              </a:ext>
            </a:extLst>
          </p:cNvPr>
          <p:cNvSpPr/>
          <p:nvPr/>
        </p:nvSpPr>
        <p:spPr>
          <a:xfrm>
            <a:off x="702318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232E3F2-1114-4CE1-8A48-4B0C7B5960CE}"/>
              </a:ext>
            </a:extLst>
          </p:cNvPr>
          <p:cNvSpPr/>
          <p:nvPr/>
        </p:nvSpPr>
        <p:spPr>
          <a:xfrm>
            <a:off x="736254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5E6A7A2-68BE-43F7-8B65-6CA75EC0E55A}"/>
              </a:ext>
            </a:extLst>
          </p:cNvPr>
          <p:cNvSpPr/>
          <p:nvPr/>
        </p:nvSpPr>
        <p:spPr>
          <a:xfrm>
            <a:off x="770191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C7A70C5-D809-47CF-91B7-FC07F867367E}"/>
              </a:ext>
            </a:extLst>
          </p:cNvPr>
          <p:cNvSpPr/>
          <p:nvPr/>
        </p:nvSpPr>
        <p:spPr>
          <a:xfrm>
            <a:off x="804127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3E22D2-FDEC-446D-B922-436F96F73201}"/>
              </a:ext>
            </a:extLst>
          </p:cNvPr>
          <p:cNvSpPr/>
          <p:nvPr/>
        </p:nvSpPr>
        <p:spPr>
          <a:xfrm>
            <a:off x="8380644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CB0B8E6-5FEB-4929-AD81-2577D6112364}"/>
              </a:ext>
            </a:extLst>
          </p:cNvPr>
          <p:cNvSpPr/>
          <p:nvPr/>
        </p:nvSpPr>
        <p:spPr>
          <a:xfrm>
            <a:off x="8720009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EB91C3B-FA75-4868-8324-EAA73346C881}"/>
              </a:ext>
            </a:extLst>
          </p:cNvPr>
          <p:cNvSpPr/>
          <p:nvPr/>
        </p:nvSpPr>
        <p:spPr>
          <a:xfrm>
            <a:off x="26416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92C6FB-E29D-4479-8299-73B166C0FA50}"/>
              </a:ext>
            </a:extLst>
          </p:cNvPr>
          <p:cNvSpPr/>
          <p:nvPr/>
        </p:nvSpPr>
        <p:spPr>
          <a:xfrm>
            <a:off x="60353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F003BA4-F880-4CA5-AE0B-650CBC151015}"/>
              </a:ext>
            </a:extLst>
          </p:cNvPr>
          <p:cNvSpPr/>
          <p:nvPr/>
        </p:nvSpPr>
        <p:spPr>
          <a:xfrm>
            <a:off x="94289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0E85280-137F-42EA-A9ED-14FC51D3C3F5}"/>
              </a:ext>
            </a:extLst>
          </p:cNvPr>
          <p:cNvSpPr/>
          <p:nvPr/>
        </p:nvSpPr>
        <p:spPr>
          <a:xfrm>
            <a:off x="128226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12A1AE1-CBA3-4144-B6EF-E4F138F3D3BC}"/>
              </a:ext>
            </a:extLst>
          </p:cNvPr>
          <p:cNvSpPr/>
          <p:nvPr/>
        </p:nvSpPr>
        <p:spPr>
          <a:xfrm>
            <a:off x="162162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8EBA31-A6D0-445D-9478-5431CB004AB3}"/>
              </a:ext>
            </a:extLst>
          </p:cNvPr>
          <p:cNvSpPr/>
          <p:nvPr/>
        </p:nvSpPr>
        <p:spPr>
          <a:xfrm>
            <a:off x="196099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FEA7D7A-3509-4DE1-B561-562828962C77}"/>
              </a:ext>
            </a:extLst>
          </p:cNvPr>
          <p:cNvSpPr/>
          <p:nvPr/>
        </p:nvSpPr>
        <p:spPr>
          <a:xfrm>
            <a:off x="2300355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DDD1081-9B1C-40A0-9F98-F3FF68BB7958}"/>
              </a:ext>
            </a:extLst>
          </p:cNvPr>
          <p:cNvSpPr/>
          <p:nvPr/>
        </p:nvSpPr>
        <p:spPr>
          <a:xfrm>
            <a:off x="2639720" y="829549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F0F59E2-4680-41BF-A7AF-485D1918AD05}"/>
              </a:ext>
            </a:extLst>
          </p:cNvPr>
          <p:cNvSpPr/>
          <p:nvPr/>
        </p:nvSpPr>
        <p:spPr>
          <a:xfrm>
            <a:off x="264160" y="130717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C1B7E2-9873-401E-B16B-F583D1E8B5C1}"/>
              </a:ext>
            </a:extLst>
          </p:cNvPr>
          <p:cNvSpPr/>
          <p:nvPr/>
        </p:nvSpPr>
        <p:spPr>
          <a:xfrm>
            <a:off x="296651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25AED56-09F4-4F94-A091-F7801EF1F7B0}"/>
              </a:ext>
            </a:extLst>
          </p:cNvPr>
          <p:cNvSpPr/>
          <p:nvPr/>
        </p:nvSpPr>
        <p:spPr>
          <a:xfrm>
            <a:off x="330587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0743774-F218-4C65-A318-C1EF564C8604}"/>
              </a:ext>
            </a:extLst>
          </p:cNvPr>
          <p:cNvSpPr/>
          <p:nvPr/>
        </p:nvSpPr>
        <p:spPr>
          <a:xfrm>
            <a:off x="364524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DDF49C1-EBE6-40BE-9127-9CB9C0B18316}"/>
              </a:ext>
            </a:extLst>
          </p:cNvPr>
          <p:cNvSpPr/>
          <p:nvPr/>
        </p:nvSpPr>
        <p:spPr>
          <a:xfrm>
            <a:off x="398460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496C98F-FBE4-469F-B91F-6625DF1B2FD7}"/>
              </a:ext>
            </a:extLst>
          </p:cNvPr>
          <p:cNvSpPr/>
          <p:nvPr/>
        </p:nvSpPr>
        <p:spPr>
          <a:xfrm>
            <a:off x="432397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DEF4FBD-2C1C-4050-8FAF-2235196289C6}"/>
              </a:ext>
            </a:extLst>
          </p:cNvPr>
          <p:cNvSpPr/>
          <p:nvPr/>
        </p:nvSpPr>
        <p:spPr>
          <a:xfrm>
            <a:off x="466333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B776E55-378E-4715-9F3A-0F1DC9F82CBE}"/>
              </a:ext>
            </a:extLst>
          </p:cNvPr>
          <p:cNvSpPr/>
          <p:nvPr/>
        </p:nvSpPr>
        <p:spPr>
          <a:xfrm>
            <a:off x="500270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A40482C-4D78-4738-9733-14817FC1487C}"/>
              </a:ext>
            </a:extLst>
          </p:cNvPr>
          <p:cNvSpPr/>
          <p:nvPr/>
        </p:nvSpPr>
        <p:spPr>
          <a:xfrm>
            <a:off x="534206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4C87790-522E-488C-BCAC-DA578ADD055C}"/>
              </a:ext>
            </a:extLst>
          </p:cNvPr>
          <p:cNvSpPr/>
          <p:nvPr/>
        </p:nvSpPr>
        <p:spPr>
          <a:xfrm>
            <a:off x="568143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65606ED-46D3-4EE6-9440-95ECD605E3F4}"/>
              </a:ext>
            </a:extLst>
          </p:cNvPr>
          <p:cNvSpPr/>
          <p:nvPr/>
        </p:nvSpPr>
        <p:spPr>
          <a:xfrm>
            <a:off x="602079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9B4131A-BF5D-404D-B966-E8C998F7BE65}"/>
              </a:ext>
            </a:extLst>
          </p:cNvPr>
          <p:cNvSpPr/>
          <p:nvPr/>
        </p:nvSpPr>
        <p:spPr>
          <a:xfrm>
            <a:off x="6360161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CB50847-5E85-44B5-83FC-F911A4466BBD}"/>
              </a:ext>
            </a:extLst>
          </p:cNvPr>
          <p:cNvSpPr/>
          <p:nvPr/>
        </p:nvSpPr>
        <p:spPr>
          <a:xfrm>
            <a:off x="6699526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6F7D32E-A440-4C5F-AE26-5623FF0FC3EA}"/>
              </a:ext>
            </a:extLst>
          </p:cNvPr>
          <p:cNvSpPr/>
          <p:nvPr/>
        </p:nvSpPr>
        <p:spPr>
          <a:xfrm>
            <a:off x="702317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FF2F630-5699-4737-9DBA-1EB5F66C5FCF}"/>
              </a:ext>
            </a:extLst>
          </p:cNvPr>
          <p:cNvSpPr/>
          <p:nvPr/>
        </p:nvSpPr>
        <p:spPr>
          <a:xfrm>
            <a:off x="736254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C7EE610-BB14-41A3-9C0F-CC56EDD71AC3}"/>
              </a:ext>
            </a:extLst>
          </p:cNvPr>
          <p:cNvSpPr/>
          <p:nvPr/>
        </p:nvSpPr>
        <p:spPr>
          <a:xfrm>
            <a:off x="770190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A4B928-47D8-4E46-94D7-AF93D6551F89}"/>
              </a:ext>
            </a:extLst>
          </p:cNvPr>
          <p:cNvSpPr/>
          <p:nvPr/>
        </p:nvSpPr>
        <p:spPr>
          <a:xfrm>
            <a:off x="804127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9F4480-8EB9-461C-9900-6723A461A85F}"/>
              </a:ext>
            </a:extLst>
          </p:cNvPr>
          <p:cNvSpPr/>
          <p:nvPr/>
        </p:nvSpPr>
        <p:spPr>
          <a:xfrm>
            <a:off x="8380639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BF00105-12C1-4874-8C09-D36CB3B46243}"/>
              </a:ext>
            </a:extLst>
          </p:cNvPr>
          <p:cNvSpPr/>
          <p:nvPr/>
        </p:nvSpPr>
        <p:spPr>
          <a:xfrm>
            <a:off x="8720004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340D24D-C4D8-40BF-ADD3-5F544DB4BEF2}"/>
              </a:ext>
            </a:extLst>
          </p:cNvPr>
          <p:cNvSpPr/>
          <p:nvPr/>
        </p:nvSpPr>
        <p:spPr>
          <a:xfrm>
            <a:off x="26416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02C91E0-303A-429E-8D2C-ECD0FDAD1515}"/>
              </a:ext>
            </a:extLst>
          </p:cNvPr>
          <p:cNvSpPr/>
          <p:nvPr/>
        </p:nvSpPr>
        <p:spPr>
          <a:xfrm>
            <a:off x="60352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D553F31-BD38-478B-8619-1E00CED23991}"/>
              </a:ext>
            </a:extLst>
          </p:cNvPr>
          <p:cNvSpPr/>
          <p:nvPr/>
        </p:nvSpPr>
        <p:spPr>
          <a:xfrm>
            <a:off x="94289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84E765F-BF06-4055-9D3E-0D126CF71F94}"/>
              </a:ext>
            </a:extLst>
          </p:cNvPr>
          <p:cNvSpPr/>
          <p:nvPr/>
        </p:nvSpPr>
        <p:spPr>
          <a:xfrm>
            <a:off x="128225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F723EA0-42AA-4275-BB6A-27465BD03EDC}"/>
              </a:ext>
            </a:extLst>
          </p:cNvPr>
          <p:cNvSpPr/>
          <p:nvPr/>
        </p:nvSpPr>
        <p:spPr>
          <a:xfrm>
            <a:off x="162162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BCD378E-8A10-47C1-99E9-C0D0F1B5F8E1}"/>
              </a:ext>
            </a:extLst>
          </p:cNvPr>
          <p:cNvSpPr/>
          <p:nvPr/>
        </p:nvSpPr>
        <p:spPr>
          <a:xfrm>
            <a:off x="196098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58C9A6C-E25C-442F-BD76-D2C741E92056}"/>
              </a:ext>
            </a:extLst>
          </p:cNvPr>
          <p:cNvSpPr/>
          <p:nvPr/>
        </p:nvSpPr>
        <p:spPr>
          <a:xfrm>
            <a:off x="2300350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09FC8D-9339-4D07-851B-79183892696A}"/>
              </a:ext>
            </a:extLst>
          </p:cNvPr>
          <p:cNvSpPr/>
          <p:nvPr/>
        </p:nvSpPr>
        <p:spPr>
          <a:xfrm>
            <a:off x="2639715" y="129303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762E079-8318-4C77-A9F4-64AFB563C6D1}"/>
              </a:ext>
            </a:extLst>
          </p:cNvPr>
          <p:cNvSpPr/>
          <p:nvPr/>
        </p:nvSpPr>
        <p:spPr>
          <a:xfrm>
            <a:off x="264160" y="1771444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0FB52D5-D241-4722-8BCC-97535B6FE503}"/>
              </a:ext>
            </a:extLst>
          </p:cNvPr>
          <p:cNvSpPr/>
          <p:nvPr/>
        </p:nvSpPr>
        <p:spPr>
          <a:xfrm>
            <a:off x="296651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F1D1ED3-1F71-4EC3-B17E-E40EE22F8AD2}"/>
              </a:ext>
            </a:extLst>
          </p:cNvPr>
          <p:cNvSpPr/>
          <p:nvPr/>
        </p:nvSpPr>
        <p:spPr>
          <a:xfrm>
            <a:off x="330587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78DBF4F-62DD-4B14-BC12-C275961B78D0}"/>
              </a:ext>
            </a:extLst>
          </p:cNvPr>
          <p:cNvSpPr/>
          <p:nvPr/>
        </p:nvSpPr>
        <p:spPr>
          <a:xfrm>
            <a:off x="364524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7128316-6C4B-45C6-880F-1203A30A7219}"/>
              </a:ext>
            </a:extLst>
          </p:cNvPr>
          <p:cNvSpPr/>
          <p:nvPr/>
        </p:nvSpPr>
        <p:spPr>
          <a:xfrm>
            <a:off x="398460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8901D8B-83B1-4F64-83AA-1BCADCDCC6E7}"/>
              </a:ext>
            </a:extLst>
          </p:cNvPr>
          <p:cNvSpPr/>
          <p:nvPr/>
        </p:nvSpPr>
        <p:spPr>
          <a:xfrm>
            <a:off x="432397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9D3ED62-1FA0-456B-9DA1-28D5265F17E5}"/>
              </a:ext>
            </a:extLst>
          </p:cNvPr>
          <p:cNvSpPr/>
          <p:nvPr/>
        </p:nvSpPr>
        <p:spPr>
          <a:xfrm>
            <a:off x="466333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9463632-12B9-4F13-84EE-48132CE740EC}"/>
              </a:ext>
            </a:extLst>
          </p:cNvPr>
          <p:cNvSpPr/>
          <p:nvPr/>
        </p:nvSpPr>
        <p:spPr>
          <a:xfrm>
            <a:off x="500270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882845-4BC9-4581-87ED-C2ACD66DB3B3}"/>
              </a:ext>
            </a:extLst>
          </p:cNvPr>
          <p:cNvSpPr/>
          <p:nvPr/>
        </p:nvSpPr>
        <p:spPr>
          <a:xfrm>
            <a:off x="534206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9F50BCE-71E9-4576-8FE5-B4744E7DAA87}"/>
              </a:ext>
            </a:extLst>
          </p:cNvPr>
          <p:cNvSpPr/>
          <p:nvPr/>
        </p:nvSpPr>
        <p:spPr>
          <a:xfrm>
            <a:off x="568143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2D786D4-BF3C-4329-A302-AABCEEA39B8E}"/>
              </a:ext>
            </a:extLst>
          </p:cNvPr>
          <p:cNvSpPr/>
          <p:nvPr/>
        </p:nvSpPr>
        <p:spPr>
          <a:xfrm>
            <a:off x="602079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D2D7788-D349-41EF-8663-1269A44364FF}"/>
              </a:ext>
            </a:extLst>
          </p:cNvPr>
          <p:cNvSpPr/>
          <p:nvPr/>
        </p:nvSpPr>
        <p:spPr>
          <a:xfrm>
            <a:off x="6360161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02A950B-478E-4A1B-91B1-AE3A4B8A7FB7}"/>
              </a:ext>
            </a:extLst>
          </p:cNvPr>
          <p:cNvSpPr/>
          <p:nvPr/>
        </p:nvSpPr>
        <p:spPr>
          <a:xfrm>
            <a:off x="6699526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A9A5E04-0E49-45CA-8ADF-14738B46061F}"/>
              </a:ext>
            </a:extLst>
          </p:cNvPr>
          <p:cNvSpPr/>
          <p:nvPr/>
        </p:nvSpPr>
        <p:spPr>
          <a:xfrm>
            <a:off x="702317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C074616-BA88-4149-8922-E17906B1CF9D}"/>
              </a:ext>
            </a:extLst>
          </p:cNvPr>
          <p:cNvSpPr/>
          <p:nvPr/>
        </p:nvSpPr>
        <p:spPr>
          <a:xfrm>
            <a:off x="736254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8B0CB3A-C0CE-44E1-8D5A-B3FCFAEBC3D9}"/>
              </a:ext>
            </a:extLst>
          </p:cNvPr>
          <p:cNvSpPr/>
          <p:nvPr/>
        </p:nvSpPr>
        <p:spPr>
          <a:xfrm>
            <a:off x="770190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B80F57B-3A0A-467B-93D4-EC3BB114C458}"/>
              </a:ext>
            </a:extLst>
          </p:cNvPr>
          <p:cNvSpPr/>
          <p:nvPr/>
        </p:nvSpPr>
        <p:spPr>
          <a:xfrm>
            <a:off x="804127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419D273-F23B-44F7-B579-656A4B3CD379}"/>
              </a:ext>
            </a:extLst>
          </p:cNvPr>
          <p:cNvSpPr/>
          <p:nvPr/>
        </p:nvSpPr>
        <p:spPr>
          <a:xfrm>
            <a:off x="8380639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177A63A-7AC0-4F7E-91B8-D6FA0377B13D}"/>
              </a:ext>
            </a:extLst>
          </p:cNvPr>
          <p:cNvSpPr/>
          <p:nvPr/>
        </p:nvSpPr>
        <p:spPr>
          <a:xfrm>
            <a:off x="8720004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3036A6E-6546-49C9-96EA-70B2ACA5BA87}"/>
              </a:ext>
            </a:extLst>
          </p:cNvPr>
          <p:cNvSpPr/>
          <p:nvPr/>
        </p:nvSpPr>
        <p:spPr>
          <a:xfrm>
            <a:off x="26416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47A7333-B775-4D3E-BAA2-838E01E57944}"/>
              </a:ext>
            </a:extLst>
          </p:cNvPr>
          <p:cNvSpPr/>
          <p:nvPr/>
        </p:nvSpPr>
        <p:spPr>
          <a:xfrm>
            <a:off x="60352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F1E45B7-8E4B-4B4F-A2A3-3595B94279C9}"/>
              </a:ext>
            </a:extLst>
          </p:cNvPr>
          <p:cNvSpPr/>
          <p:nvPr/>
        </p:nvSpPr>
        <p:spPr>
          <a:xfrm>
            <a:off x="94289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C4D5177-DA7C-42D3-B69C-F6C7518CD4AE}"/>
              </a:ext>
            </a:extLst>
          </p:cNvPr>
          <p:cNvSpPr/>
          <p:nvPr/>
        </p:nvSpPr>
        <p:spPr>
          <a:xfrm>
            <a:off x="128225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583681B-2999-42FC-B092-F54231F3DF6A}"/>
              </a:ext>
            </a:extLst>
          </p:cNvPr>
          <p:cNvSpPr/>
          <p:nvPr/>
        </p:nvSpPr>
        <p:spPr>
          <a:xfrm>
            <a:off x="162162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1C9968D-2BB9-4B23-87FC-6931D3262FE6}"/>
              </a:ext>
            </a:extLst>
          </p:cNvPr>
          <p:cNvSpPr/>
          <p:nvPr/>
        </p:nvSpPr>
        <p:spPr>
          <a:xfrm>
            <a:off x="196098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9F776C8-738D-4DE0-AF61-7F3A58E2EAE7}"/>
              </a:ext>
            </a:extLst>
          </p:cNvPr>
          <p:cNvSpPr/>
          <p:nvPr/>
        </p:nvSpPr>
        <p:spPr>
          <a:xfrm>
            <a:off x="2300350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6CC0100-AE97-4B47-8337-5B94EA1E4833}"/>
              </a:ext>
            </a:extLst>
          </p:cNvPr>
          <p:cNvSpPr/>
          <p:nvPr/>
        </p:nvSpPr>
        <p:spPr>
          <a:xfrm>
            <a:off x="2639715" y="1757303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C440382-2389-4EC2-9181-32A02AEABFC2}"/>
              </a:ext>
            </a:extLst>
          </p:cNvPr>
          <p:cNvSpPr/>
          <p:nvPr/>
        </p:nvSpPr>
        <p:spPr>
          <a:xfrm>
            <a:off x="264160" y="227224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B12055A-8EE3-4206-A956-4BF321ADD81B}"/>
              </a:ext>
            </a:extLst>
          </p:cNvPr>
          <p:cNvSpPr/>
          <p:nvPr/>
        </p:nvSpPr>
        <p:spPr>
          <a:xfrm>
            <a:off x="296651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BCECF0D-391F-48F3-9FBF-93C1E1821E8D}"/>
              </a:ext>
            </a:extLst>
          </p:cNvPr>
          <p:cNvSpPr/>
          <p:nvPr/>
        </p:nvSpPr>
        <p:spPr>
          <a:xfrm>
            <a:off x="330587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09C632-DF67-4E77-A8B7-C9A751A84E54}"/>
              </a:ext>
            </a:extLst>
          </p:cNvPr>
          <p:cNvSpPr/>
          <p:nvPr/>
        </p:nvSpPr>
        <p:spPr>
          <a:xfrm>
            <a:off x="364524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B2E713E-6219-420F-8796-1A9938D85073}"/>
              </a:ext>
            </a:extLst>
          </p:cNvPr>
          <p:cNvSpPr/>
          <p:nvPr/>
        </p:nvSpPr>
        <p:spPr>
          <a:xfrm>
            <a:off x="398460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B3EAD4C-8A91-4108-BBCA-79AC48B6D885}"/>
              </a:ext>
            </a:extLst>
          </p:cNvPr>
          <p:cNvSpPr/>
          <p:nvPr/>
        </p:nvSpPr>
        <p:spPr>
          <a:xfrm>
            <a:off x="432397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1EC43A9-6E5B-479D-9A8D-C9BBF6B17FB8}"/>
              </a:ext>
            </a:extLst>
          </p:cNvPr>
          <p:cNvSpPr/>
          <p:nvPr/>
        </p:nvSpPr>
        <p:spPr>
          <a:xfrm>
            <a:off x="466333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3164EE3-2CA4-484C-AB75-3F238E95B9D9}"/>
              </a:ext>
            </a:extLst>
          </p:cNvPr>
          <p:cNvSpPr/>
          <p:nvPr/>
        </p:nvSpPr>
        <p:spPr>
          <a:xfrm>
            <a:off x="500270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6BACF82-2DFC-4057-A46F-8C3D278FF093}"/>
              </a:ext>
            </a:extLst>
          </p:cNvPr>
          <p:cNvSpPr/>
          <p:nvPr/>
        </p:nvSpPr>
        <p:spPr>
          <a:xfrm>
            <a:off x="534206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30D6CAC-E157-4CDF-B76D-E7D569993B0E}"/>
              </a:ext>
            </a:extLst>
          </p:cNvPr>
          <p:cNvSpPr/>
          <p:nvPr/>
        </p:nvSpPr>
        <p:spPr>
          <a:xfrm>
            <a:off x="568143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43BDFBD-C234-4B08-A6E4-37FCA5A8C1FE}"/>
              </a:ext>
            </a:extLst>
          </p:cNvPr>
          <p:cNvSpPr/>
          <p:nvPr/>
        </p:nvSpPr>
        <p:spPr>
          <a:xfrm>
            <a:off x="602079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084B091-AC38-49A3-8498-AE699B745154}"/>
              </a:ext>
            </a:extLst>
          </p:cNvPr>
          <p:cNvSpPr/>
          <p:nvPr/>
        </p:nvSpPr>
        <p:spPr>
          <a:xfrm>
            <a:off x="6360161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BA21AE-6360-4183-BED9-1793B4167089}"/>
              </a:ext>
            </a:extLst>
          </p:cNvPr>
          <p:cNvSpPr/>
          <p:nvPr/>
        </p:nvSpPr>
        <p:spPr>
          <a:xfrm>
            <a:off x="6699526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EC49E2F-4E99-48AA-AAF8-BA467347F987}"/>
              </a:ext>
            </a:extLst>
          </p:cNvPr>
          <p:cNvSpPr/>
          <p:nvPr/>
        </p:nvSpPr>
        <p:spPr>
          <a:xfrm>
            <a:off x="702317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3B668DC-B2BA-41D3-A779-0E41180516B1}"/>
              </a:ext>
            </a:extLst>
          </p:cNvPr>
          <p:cNvSpPr/>
          <p:nvPr/>
        </p:nvSpPr>
        <p:spPr>
          <a:xfrm>
            <a:off x="736254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C04808C-84F0-4C00-A991-9670E9580924}"/>
              </a:ext>
            </a:extLst>
          </p:cNvPr>
          <p:cNvSpPr/>
          <p:nvPr/>
        </p:nvSpPr>
        <p:spPr>
          <a:xfrm>
            <a:off x="770190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2B1F79F-E52D-411B-8EC9-9DBFB4CBA9EA}"/>
              </a:ext>
            </a:extLst>
          </p:cNvPr>
          <p:cNvSpPr/>
          <p:nvPr/>
        </p:nvSpPr>
        <p:spPr>
          <a:xfrm>
            <a:off x="804127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60015D3-F6FC-412B-9CCA-5FDAEA040DA1}"/>
              </a:ext>
            </a:extLst>
          </p:cNvPr>
          <p:cNvSpPr/>
          <p:nvPr/>
        </p:nvSpPr>
        <p:spPr>
          <a:xfrm>
            <a:off x="8380639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F9AA816-3BF2-4BB0-B3E6-2C8DEBA165F5}"/>
              </a:ext>
            </a:extLst>
          </p:cNvPr>
          <p:cNvSpPr/>
          <p:nvPr/>
        </p:nvSpPr>
        <p:spPr>
          <a:xfrm>
            <a:off x="8720004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8C5B810B-88D8-4D8F-9235-AB56E00E6712}"/>
              </a:ext>
            </a:extLst>
          </p:cNvPr>
          <p:cNvSpPr/>
          <p:nvPr/>
        </p:nvSpPr>
        <p:spPr>
          <a:xfrm>
            <a:off x="26416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BFFAE92-9F87-4675-9BD1-57D1FA1BD76D}"/>
              </a:ext>
            </a:extLst>
          </p:cNvPr>
          <p:cNvSpPr/>
          <p:nvPr/>
        </p:nvSpPr>
        <p:spPr>
          <a:xfrm>
            <a:off x="60352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C7A6BBE-B7A1-47F7-8F98-A965B66C43EF}"/>
              </a:ext>
            </a:extLst>
          </p:cNvPr>
          <p:cNvSpPr/>
          <p:nvPr/>
        </p:nvSpPr>
        <p:spPr>
          <a:xfrm>
            <a:off x="94289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B569F98-F3D1-4E74-BE0C-21765E941D4E}"/>
              </a:ext>
            </a:extLst>
          </p:cNvPr>
          <p:cNvSpPr/>
          <p:nvPr/>
        </p:nvSpPr>
        <p:spPr>
          <a:xfrm>
            <a:off x="128225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E4E2786-53B1-405D-85BC-D4B06CC69C58}"/>
              </a:ext>
            </a:extLst>
          </p:cNvPr>
          <p:cNvSpPr/>
          <p:nvPr/>
        </p:nvSpPr>
        <p:spPr>
          <a:xfrm>
            <a:off x="162162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E6B09ADB-F2F3-4504-91A4-1825E899235C}"/>
              </a:ext>
            </a:extLst>
          </p:cNvPr>
          <p:cNvSpPr/>
          <p:nvPr/>
        </p:nvSpPr>
        <p:spPr>
          <a:xfrm>
            <a:off x="196098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D7DB8F4-5ED9-4E86-9A3F-2EAC3D6E3390}"/>
              </a:ext>
            </a:extLst>
          </p:cNvPr>
          <p:cNvSpPr/>
          <p:nvPr/>
        </p:nvSpPr>
        <p:spPr>
          <a:xfrm>
            <a:off x="2300350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F8A8381-E1FE-4136-9D19-E389017D5285}"/>
              </a:ext>
            </a:extLst>
          </p:cNvPr>
          <p:cNvSpPr/>
          <p:nvPr/>
        </p:nvSpPr>
        <p:spPr>
          <a:xfrm>
            <a:off x="2639715" y="225810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D8BBC22-2559-4144-9FA4-7F67D7AB2155}"/>
              </a:ext>
            </a:extLst>
          </p:cNvPr>
          <p:cNvSpPr/>
          <p:nvPr/>
        </p:nvSpPr>
        <p:spPr>
          <a:xfrm>
            <a:off x="264161" y="277304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0B4CFE7-4999-4C97-B6BB-18F4F584C340}"/>
              </a:ext>
            </a:extLst>
          </p:cNvPr>
          <p:cNvSpPr/>
          <p:nvPr/>
        </p:nvSpPr>
        <p:spPr>
          <a:xfrm>
            <a:off x="296651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001665A-B453-45B7-BBA7-9B033C1F99DC}"/>
              </a:ext>
            </a:extLst>
          </p:cNvPr>
          <p:cNvSpPr/>
          <p:nvPr/>
        </p:nvSpPr>
        <p:spPr>
          <a:xfrm>
            <a:off x="330587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6DD9B5A-91ED-4881-BCAE-03E37CF38F76}"/>
              </a:ext>
            </a:extLst>
          </p:cNvPr>
          <p:cNvSpPr/>
          <p:nvPr/>
        </p:nvSpPr>
        <p:spPr>
          <a:xfrm>
            <a:off x="364524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90593B8-7218-4411-AFAC-9ED5C3712969}"/>
              </a:ext>
            </a:extLst>
          </p:cNvPr>
          <p:cNvSpPr/>
          <p:nvPr/>
        </p:nvSpPr>
        <p:spPr>
          <a:xfrm>
            <a:off x="398460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94DE2D0-5884-4ED0-94E7-347D47CED7F0}"/>
              </a:ext>
            </a:extLst>
          </p:cNvPr>
          <p:cNvSpPr/>
          <p:nvPr/>
        </p:nvSpPr>
        <p:spPr>
          <a:xfrm>
            <a:off x="432397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4A2BC6E-C0AE-4408-828D-365CE6B54F25}"/>
              </a:ext>
            </a:extLst>
          </p:cNvPr>
          <p:cNvSpPr/>
          <p:nvPr/>
        </p:nvSpPr>
        <p:spPr>
          <a:xfrm>
            <a:off x="466333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4EF677D-175B-46B7-977C-96E7D6171816}"/>
              </a:ext>
            </a:extLst>
          </p:cNvPr>
          <p:cNvSpPr/>
          <p:nvPr/>
        </p:nvSpPr>
        <p:spPr>
          <a:xfrm>
            <a:off x="500270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6CB8548-B198-4065-BDE7-E63FDE6B27F7}"/>
              </a:ext>
            </a:extLst>
          </p:cNvPr>
          <p:cNvSpPr/>
          <p:nvPr/>
        </p:nvSpPr>
        <p:spPr>
          <a:xfrm>
            <a:off x="534206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AF6F2EE-304D-45C1-924E-F362D138AE33}"/>
              </a:ext>
            </a:extLst>
          </p:cNvPr>
          <p:cNvSpPr/>
          <p:nvPr/>
        </p:nvSpPr>
        <p:spPr>
          <a:xfrm>
            <a:off x="568143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58C7655-D4C6-46FC-90F3-01B7129F6029}"/>
              </a:ext>
            </a:extLst>
          </p:cNvPr>
          <p:cNvSpPr/>
          <p:nvPr/>
        </p:nvSpPr>
        <p:spPr>
          <a:xfrm>
            <a:off x="602079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6124F1A-9857-44AA-BF4A-4371021F8761}"/>
              </a:ext>
            </a:extLst>
          </p:cNvPr>
          <p:cNvSpPr/>
          <p:nvPr/>
        </p:nvSpPr>
        <p:spPr>
          <a:xfrm>
            <a:off x="6360162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9C55BE9-72B5-4FC9-92C5-A8CF163AED21}"/>
              </a:ext>
            </a:extLst>
          </p:cNvPr>
          <p:cNvSpPr/>
          <p:nvPr/>
        </p:nvSpPr>
        <p:spPr>
          <a:xfrm>
            <a:off x="6699527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9701CB7-EF13-423E-ABD6-5009973D45B2}"/>
              </a:ext>
            </a:extLst>
          </p:cNvPr>
          <p:cNvSpPr/>
          <p:nvPr/>
        </p:nvSpPr>
        <p:spPr>
          <a:xfrm>
            <a:off x="702318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0F3FD394-C043-4D47-81AA-DA202FB7D287}"/>
              </a:ext>
            </a:extLst>
          </p:cNvPr>
          <p:cNvSpPr/>
          <p:nvPr/>
        </p:nvSpPr>
        <p:spPr>
          <a:xfrm>
            <a:off x="736254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C47333E-54D2-4BB6-AFEA-098A51C50C0B}"/>
              </a:ext>
            </a:extLst>
          </p:cNvPr>
          <p:cNvSpPr/>
          <p:nvPr/>
        </p:nvSpPr>
        <p:spPr>
          <a:xfrm>
            <a:off x="770191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928EC9B-D38B-4B79-B1A0-5884C3338B33}"/>
              </a:ext>
            </a:extLst>
          </p:cNvPr>
          <p:cNvSpPr/>
          <p:nvPr/>
        </p:nvSpPr>
        <p:spPr>
          <a:xfrm>
            <a:off x="804127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4C0D5B7-C419-44F4-B1C3-9D3AE1156E8E}"/>
              </a:ext>
            </a:extLst>
          </p:cNvPr>
          <p:cNvSpPr/>
          <p:nvPr/>
        </p:nvSpPr>
        <p:spPr>
          <a:xfrm>
            <a:off x="8380640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B63D2C4-F5D0-4317-B9C4-C8AADA0D3277}"/>
              </a:ext>
            </a:extLst>
          </p:cNvPr>
          <p:cNvSpPr/>
          <p:nvPr/>
        </p:nvSpPr>
        <p:spPr>
          <a:xfrm>
            <a:off x="8720005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DB942FC7-7AC4-40D5-B10B-F5CCF898D12C}"/>
              </a:ext>
            </a:extLst>
          </p:cNvPr>
          <p:cNvSpPr/>
          <p:nvPr/>
        </p:nvSpPr>
        <p:spPr>
          <a:xfrm>
            <a:off x="26416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6BC5E2A-E85F-477E-8687-4E12FAE8AA7A}"/>
              </a:ext>
            </a:extLst>
          </p:cNvPr>
          <p:cNvSpPr/>
          <p:nvPr/>
        </p:nvSpPr>
        <p:spPr>
          <a:xfrm>
            <a:off x="60352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F1370C8-7A49-4E85-AE38-AFB1728100A6}"/>
              </a:ext>
            </a:extLst>
          </p:cNvPr>
          <p:cNvSpPr/>
          <p:nvPr/>
        </p:nvSpPr>
        <p:spPr>
          <a:xfrm>
            <a:off x="94289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B71BDE10-E112-41DA-824C-624614066821}"/>
              </a:ext>
            </a:extLst>
          </p:cNvPr>
          <p:cNvSpPr/>
          <p:nvPr/>
        </p:nvSpPr>
        <p:spPr>
          <a:xfrm>
            <a:off x="128225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CCB97BB-3014-4D87-B8AB-8EC52E8542C7}"/>
              </a:ext>
            </a:extLst>
          </p:cNvPr>
          <p:cNvSpPr/>
          <p:nvPr/>
        </p:nvSpPr>
        <p:spPr>
          <a:xfrm>
            <a:off x="162162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34048672-23A7-4922-85C5-DCB874C239CF}"/>
              </a:ext>
            </a:extLst>
          </p:cNvPr>
          <p:cNvSpPr/>
          <p:nvPr/>
        </p:nvSpPr>
        <p:spPr>
          <a:xfrm>
            <a:off x="196098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A4C378B-D6BD-47CA-9717-52F4EE2ACB00}"/>
              </a:ext>
            </a:extLst>
          </p:cNvPr>
          <p:cNvSpPr/>
          <p:nvPr/>
        </p:nvSpPr>
        <p:spPr>
          <a:xfrm>
            <a:off x="2300351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099DBACF-DEC3-445C-A538-81269CC48453}"/>
              </a:ext>
            </a:extLst>
          </p:cNvPr>
          <p:cNvSpPr/>
          <p:nvPr/>
        </p:nvSpPr>
        <p:spPr>
          <a:xfrm>
            <a:off x="2639716" y="275890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F52C3D7-B795-43DC-B4BA-BFD2C7F2FC88}"/>
              </a:ext>
            </a:extLst>
          </p:cNvPr>
          <p:cNvSpPr/>
          <p:nvPr/>
        </p:nvSpPr>
        <p:spPr>
          <a:xfrm>
            <a:off x="264160" y="323653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7FAFA73-9AF2-4C2E-87E3-3CD0448EF09F}"/>
              </a:ext>
            </a:extLst>
          </p:cNvPr>
          <p:cNvSpPr/>
          <p:nvPr/>
        </p:nvSpPr>
        <p:spPr>
          <a:xfrm>
            <a:off x="296651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6063024-C306-4B18-AA87-CC8143E9BB4C}"/>
              </a:ext>
            </a:extLst>
          </p:cNvPr>
          <p:cNvSpPr/>
          <p:nvPr/>
        </p:nvSpPr>
        <p:spPr>
          <a:xfrm>
            <a:off x="330587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2CF58A7E-9131-4C00-9381-B12D88813351}"/>
              </a:ext>
            </a:extLst>
          </p:cNvPr>
          <p:cNvSpPr/>
          <p:nvPr/>
        </p:nvSpPr>
        <p:spPr>
          <a:xfrm>
            <a:off x="364524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11F265BA-7D55-40E4-90C3-FD516246EB50}"/>
              </a:ext>
            </a:extLst>
          </p:cNvPr>
          <p:cNvSpPr/>
          <p:nvPr/>
        </p:nvSpPr>
        <p:spPr>
          <a:xfrm>
            <a:off x="398460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64D8D6B-18DB-48A7-B564-5B7D33352BAF}"/>
              </a:ext>
            </a:extLst>
          </p:cNvPr>
          <p:cNvSpPr/>
          <p:nvPr/>
        </p:nvSpPr>
        <p:spPr>
          <a:xfrm>
            <a:off x="432397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D49C3DDD-664C-478D-843D-319DA6E73BE2}"/>
              </a:ext>
            </a:extLst>
          </p:cNvPr>
          <p:cNvSpPr/>
          <p:nvPr/>
        </p:nvSpPr>
        <p:spPr>
          <a:xfrm>
            <a:off x="466333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14F49591-750B-4266-BBDF-F1D8C7D6AB13}"/>
              </a:ext>
            </a:extLst>
          </p:cNvPr>
          <p:cNvSpPr/>
          <p:nvPr/>
        </p:nvSpPr>
        <p:spPr>
          <a:xfrm>
            <a:off x="500270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D6DE867B-4A2C-4DCC-863A-AFF303E6229E}"/>
              </a:ext>
            </a:extLst>
          </p:cNvPr>
          <p:cNvSpPr/>
          <p:nvPr/>
        </p:nvSpPr>
        <p:spPr>
          <a:xfrm>
            <a:off x="534206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4B0D96C-FADD-4DB3-A8A9-0622A5906F12}"/>
              </a:ext>
            </a:extLst>
          </p:cNvPr>
          <p:cNvSpPr/>
          <p:nvPr/>
        </p:nvSpPr>
        <p:spPr>
          <a:xfrm>
            <a:off x="568143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3D41D03-C37A-49AD-B4EC-361972A7097E}"/>
              </a:ext>
            </a:extLst>
          </p:cNvPr>
          <p:cNvSpPr/>
          <p:nvPr/>
        </p:nvSpPr>
        <p:spPr>
          <a:xfrm>
            <a:off x="602079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42CD130-9A06-44F6-AD5C-AF1FAF93E7C1}"/>
              </a:ext>
            </a:extLst>
          </p:cNvPr>
          <p:cNvSpPr/>
          <p:nvPr/>
        </p:nvSpPr>
        <p:spPr>
          <a:xfrm>
            <a:off x="6360161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2254711-0505-40B9-AAFA-B3D90FAEA5E8}"/>
              </a:ext>
            </a:extLst>
          </p:cNvPr>
          <p:cNvSpPr/>
          <p:nvPr/>
        </p:nvSpPr>
        <p:spPr>
          <a:xfrm>
            <a:off x="6699526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6642647D-F133-4FF9-A9E0-69808B441411}"/>
              </a:ext>
            </a:extLst>
          </p:cNvPr>
          <p:cNvSpPr/>
          <p:nvPr/>
        </p:nvSpPr>
        <p:spPr>
          <a:xfrm>
            <a:off x="702317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D8A18B2-1902-4110-8C10-FEAD241A46E3}"/>
              </a:ext>
            </a:extLst>
          </p:cNvPr>
          <p:cNvSpPr/>
          <p:nvPr/>
        </p:nvSpPr>
        <p:spPr>
          <a:xfrm>
            <a:off x="736254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B255F97-31B0-4741-8F69-FEA326AEC4AE}"/>
              </a:ext>
            </a:extLst>
          </p:cNvPr>
          <p:cNvSpPr/>
          <p:nvPr/>
        </p:nvSpPr>
        <p:spPr>
          <a:xfrm>
            <a:off x="770190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E917F57-7B0D-4D77-BA61-D01B1ED01461}"/>
              </a:ext>
            </a:extLst>
          </p:cNvPr>
          <p:cNvSpPr/>
          <p:nvPr/>
        </p:nvSpPr>
        <p:spPr>
          <a:xfrm>
            <a:off x="804127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A8955C8-1481-4EED-9C6E-39835F889A13}"/>
              </a:ext>
            </a:extLst>
          </p:cNvPr>
          <p:cNvSpPr/>
          <p:nvPr/>
        </p:nvSpPr>
        <p:spPr>
          <a:xfrm>
            <a:off x="8380639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C011E4CC-CD5F-45BE-BBE1-A02B85BA57EE}"/>
              </a:ext>
            </a:extLst>
          </p:cNvPr>
          <p:cNvSpPr/>
          <p:nvPr/>
        </p:nvSpPr>
        <p:spPr>
          <a:xfrm>
            <a:off x="8720004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1039C3B-76CC-4327-AE8D-335E0C2ABF48}"/>
              </a:ext>
            </a:extLst>
          </p:cNvPr>
          <p:cNvSpPr/>
          <p:nvPr/>
        </p:nvSpPr>
        <p:spPr>
          <a:xfrm>
            <a:off x="26416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DD7C6B01-EF53-42E6-AE60-012A36B76645}"/>
              </a:ext>
            </a:extLst>
          </p:cNvPr>
          <p:cNvSpPr/>
          <p:nvPr/>
        </p:nvSpPr>
        <p:spPr>
          <a:xfrm>
            <a:off x="60352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735B006-7D10-4E92-8579-3DEE76A3EC50}"/>
              </a:ext>
            </a:extLst>
          </p:cNvPr>
          <p:cNvSpPr/>
          <p:nvPr/>
        </p:nvSpPr>
        <p:spPr>
          <a:xfrm>
            <a:off x="94289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672544D-026C-451F-B130-E4F3BDC99860}"/>
              </a:ext>
            </a:extLst>
          </p:cNvPr>
          <p:cNvSpPr/>
          <p:nvPr/>
        </p:nvSpPr>
        <p:spPr>
          <a:xfrm>
            <a:off x="128225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CD7F06F-EFE0-4235-A0E0-78E247036495}"/>
              </a:ext>
            </a:extLst>
          </p:cNvPr>
          <p:cNvSpPr/>
          <p:nvPr/>
        </p:nvSpPr>
        <p:spPr>
          <a:xfrm>
            <a:off x="162162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AC85308-4F84-4355-8D1A-05DA888680FB}"/>
              </a:ext>
            </a:extLst>
          </p:cNvPr>
          <p:cNvSpPr/>
          <p:nvPr/>
        </p:nvSpPr>
        <p:spPr>
          <a:xfrm>
            <a:off x="196098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1618244-FAA4-40A1-B115-F7D090CAF6FA}"/>
              </a:ext>
            </a:extLst>
          </p:cNvPr>
          <p:cNvSpPr/>
          <p:nvPr/>
        </p:nvSpPr>
        <p:spPr>
          <a:xfrm>
            <a:off x="2300350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C4250C2-5130-447D-8343-650D6981C350}"/>
              </a:ext>
            </a:extLst>
          </p:cNvPr>
          <p:cNvSpPr/>
          <p:nvPr/>
        </p:nvSpPr>
        <p:spPr>
          <a:xfrm>
            <a:off x="2639715" y="322239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1B48B005-A7DB-401E-9D3E-3BE04A22E14B}"/>
              </a:ext>
            </a:extLst>
          </p:cNvPr>
          <p:cNvSpPr/>
          <p:nvPr/>
        </p:nvSpPr>
        <p:spPr>
          <a:xfrm>
            <a:off x="264165" y="370001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DD861CFA-21B7-4A5B-ADA9-EFB5DD2C0866}"/>
              </a:ext>
            </a:extLst>
          </p:cNvPr>
          <p:cNvSpPr/>
          <p:nvPr/>
        </p:nvSpPr>
        <p:spPr>
          <a:xfrm>
            <a:off x="296651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A155DEC-488A-484A-B844-2BC534DB95A0}"/>
              </a:ext>
            </a:extLst>
          </p:cNvPr>
          <p:cNvSpPr/>
          <p:nvPr/>
        </p:nvSpPr>
        <p:spPr>
          <a:xfrm>
            <a:off x="330588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3C798B8-5C67-47A0-AE7D-7E36B6FE4999}"/>
              </a:ext>
            </a:extLst>
          </p:cNvPr>
          <p:cNvSpPr/>
          <p:nvPr/>
        </p:nvSpPr>
        <p:spPr>
          <a:xfrm>
            <a:off x="364524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2289EC6-942F-4F1E-A65E-C16C67AB550E}"/>
              </a:ext>
            </a:extLst>
          </p:cNvPr>
          <p:cNvSpPr/>
          <p:nvPr/>
        </p:nvSpPr>
        <p:spPr>
          <a:xfrm>
            <a:off x="398461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3619BD4-8E56-4224-9543-FE5EAD0D1E26}"/>
              </a:ext>
            </a:extLst>
          </p:cNvPr>
          <p:cNvSpPr/>
          <p:nvPr/>
        </p:nvSpPr>
        <p:spPr>
          <a:xfrm>
            <a:off x="432397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43CA5D56-DBC5-4E8A-945F-892010281B8D}"/>
              </a:ext>
            </a:extLst>
          </p:cNvPr>
          <p:cNvSpPr/>
          <p:nvPr/>
        </p:nvSpPr>
        <p:spPr>
          <a:xfrm>
            <a:off x="466334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3EFDCCE-A9A0-428F-BF6F-4A087ABCC8DE}"/>
              </a:ext>
            </a:extLst>
          </p:cNvPr>
          <p:cNvSpPr/>
          <p:nvPr/>
        </p:nvSpPr>
        <p:spPr>
          <a:xfrm>
            <a:off x="500270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06DD043E-59DA-4ECA-A39E-6F51B53A181D}"/>
              </a:ext>
            </a:extLst>
          </p:cNvPr>
          <p:cNvSpPr/>
          <p:nvPr/>
        </p:nvSpPr>
        <p:spPr>
          <a:xfrm>
            <a:off x="534207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F631509-F074-4C2A-AF75-8339028D26EA}"/>
              </a:ext>
            </a:extLst>
          </p:cNvPr>
          <p:cNvSpPr/>
          <p:nvPr/>
        </p:nvSpPr>
        <p:spPr>
          <a:xfrm>
            <a:off x="568143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39EBFC83-70D6-49F9-8F78-358F69C0BAF2}"/>
              </a:ext>
            </a:extLst>
          </p:cNvPr>
          <p:cNvSpPr/>
          <p:nvPr/>
        </p:nvSpPr>
        <p:spPr>
          <a:xfrm>
            <a:off x="602080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4A0427E-1277-466C-AD0D-03D87D0083E0}"/>
              </a:ext>
            </a:extLst>
          </p:cNvPr>
          <p:cNvSpPr/>
          <p:nvPr/>
        </p:nvSpPr>
        <p:spPr>
          <a:xfrm>
            <a:off x="6360166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47E37D0-52D5-4C04-8FEB-4544783FBE29}"/>
              </a:ext>
            </a:extLst>
          </p:cNvPr>
          <p:cNvSpPr/>
          <p:nvPr/>
        </p:nvSpPr>
        <p:spPr>
          <a:xfrm>
            <a:off x="6699531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E5F53FE9-F19B-4AEF-9ABA-AE9ED1ECBAED}"/>
              </a:ext>
            </a:extLst>
          </p:cNvPr>
          <p:cNvSpPr/>
          <p:nvPr/>
        </p:nvSpPr>
        <p:spPr>
          <a:xfrm>
            <a:off x="702318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EA3FA943-19F6-443A-8A95-876CB4D3A303}"/>
              </a:ext>
            </a:extLst>
          </p:cNvPr>
          <p:cNvSpPr/>
          <p:nvPr/>
        </p:nvSpPr>
        <p:spPr>
          <a:xfrm>
            <a:off x="736254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248EC84-FF82-48E3-A471-092475E29A21}"/>
              </a:ext>
            </a:extLst>
          </p:cNvPr>
          <p:cNvSpPr/>
          <p:nvPr/>
        </p:nvSpPr>
        <p:spPr>
          <a:xfrm>
            <a:off x="770191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7C64225B-BB07-49D5-8737-0DE273DCDBD1}"/>
              </a:ext>
            </a:extLst>
          </p:cNvPr>
          <p:cNvSpPr/>
          <p:nvPr/>
        </p:nvSpPr>
        <p:spPr>
          <a:xfrm>
            <a:off x="804127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84304EA4-1FDB-4FC9-BB75-A8F87500E32A}"/>
              </a:ext>
            </a:extLst>
          </p:cNvPr>
          <p:cNvSpPr/>
          <p:nvPr/>
        </p:nvSpPr>
        <p:spPr>
          <a:xfrm>
            <a:off x="8380644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7CE19A8-8627-4AFB-9A4D-02975C0B5739}"/>
              </a:ext>
            </a:extLst>
          </p:cNvPr>
          <p:cNvSpPr/>
          <p:nvPr/>
        </p:nvSpPr>
        <p:spPr>
          <a:xfrm>
            <a:off x="8720009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0A5E4F1-F061-4AB7-9691-D6E5A96E9CDD}"/>
              </a:ext>
            </a:extLst>
          </p:cNvPr>
          <p:cNvSpPr/>
          <p:nvPr/>
        </p:nvSpPr>
        <p:spPr>
          <a:xfrm>
            <a:off x="26416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97F839CD-EABA-4FF9-B6B0-EA16315B5137}"/>
              </a:ext>
            </a:extLst>
          </p:cNvPr>
          <p:cNvSpPr/>
          <p:nvPr/>
        </p:nvSpPr>
        <p:spPr>
          <a:xfrm>
            <a:off x="60353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697FDD2-A1F6-4EF2-BC29-E0AD3A65B5D2}"/>
              </a:ext>
            </a:extLst>
          </p:cNvPr>
          <p:cNvSpPr/>
          <p:nvPr/>
        </p:nvSpPr>
        <p:spPr>
          <a:xfrm>
            <a:off x="94289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373BD03-6C98-4F13-A4D6-2C0F30D63FEA}"/>
              </a:ext>
            </a:extLst>
          </p:cNvPr>
          <p:cNvSpPr/>
          <p:nvPr/>
        </p:nvSpPr>
        <p:spPr>
          <a:xfrm>
            <a:off x="128226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7CB1FD19-3C7A-47E3-8EF3-2F907B606366}"/>
              </a:ext>
            </a:extLst>
          </p:cNvPr>
          <p:cNvSpPr/>
          <p:nvPr/>
        </p:nvSpPr>
        <p:spPr>
          <a:xfrm>
            <a:off x="162162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D325807-EADB-4BF6-970F-103ACCEF50C8}"/>
              </a:ext>
            </a:extLst>
          </p:cNvPr>
          <p:cNvSpPr/>
          <p:nvPr/>
        </p:nvSpPr>
        <p:spPr>
          <a:xfrm>
            <a:off x="196099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4E3B7D46-66B0-4CD6-BBA0-BDB286FD1827}"/>
              </a:ext>
            </a:extLst>
          </p:cNvPr>
          <p:cNvSpPr/>
          <p:nvPr/>
        </p:nvSpPr>
        <p:spPr>
          <a:xfrm>
            <a:off x="2300355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65A6088F-CCA5-45EE-A299-CBC3C4E42E9C}"/>
              </a:ext>
            </a:extLst>
          </p:cNvPr>
          <p:cNvSpPr/>
          <p:nvPr/>
        </p:nvSpPr>
        <p:spPr>
          <a:xfrm>
            <a:off x="2639720" y="368587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A423B3FC-0298-465C-A777-F3C68CB62A5B}"/>
              </a:ext>
            </a:extLst>
          </p:cNvPr>
          <p:cNvSpPr/>
          <p:nvPr/>
        </p:nvSpPr>
        <p:spPr>
          <a:xfrm>
            <a:off x="264165" y="4163501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58C0D26-FC63-4C8A-BB83-32D6F296E80B}"/>
              </a:ext>
            </a:extLst>
          </p:cNvPr>
          <p:cNvSpPr/>
          <p:nvPr/>
        </p:nvSpPr>
        <p:spPr>
          <a:xfrm>
            <a:off x="296651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0321880-4AA4-403E-837B-E8B8FD5253B8}"/>
              </a:ext>
            </a:extLst>
          </p:cNvPr>
          <p:cNvSpPr/>
          <p:nvPr/>
        </p:nvSpPr>
        <p:spPr>
          <a:xfrm>
            <a:off x="330588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36D79E7-FB73-44D0-BCD4-CB11650F5EDC}"/>
              </a:ext>
            </a:extLst>
          </p:cNvPr>
          <p:cNvSpPr/>
          <p:nvPr/>
        </p:nvSpPr>
        <p:spPr>
          <a:xfrm>
            <a:off x="364524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3DDE811E-7795-4A96-ABBE-DF7B9AA14F9F}"/>
              </a:ext>
            </a:extLst>
          </p:cNvPr>
          <p:cNvSpPr/>
          <p:nvPr/>
        </p:nvSpPr>
        <p:spPr>
          <a:xfrm>
            <a:off x="398461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F9B1A97-9C66-4EA2-8528-939A4FCCF06C}"/>
              </a:ext>
            </a:extLst>
          </p:cNvPr>
          <p:cNvSpPr/>
          <p:nvPr/>
        </p:nvSpPr>
        <p:spPr>
          <a:xfrm>
            <a:off x="432397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6FCAE95-EF10-41E6-8E15-0771688077F3}"/>
              </a:ext>
            </a:extLst>
          </p:cNvPr>
          <p:cNvSpPr/>
          <p:nvPr/>
        </p:nvSpPr>
        <p:spPr>
          <a:xfrm>
            <a:off x="466334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C7C92E33-95CC-4C39-8A0F-D80E177C5CFB}"/>
              </a:ext>
            </a:extLst>
          </p:cNvPr>
          <p:cNvSpPr/>
          <p:nvPr/>
        </p:nvSpPr>
        <p:spPr>
          <a:xfrm>
            <a:off x="500270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A53FA67-50DD-4D3E-8522-89B1DA578681}"/>
              </a:ext>
            </a:extLst>
          </p:cNvPr>
          <p:cNvSpPr/>
          <p:nvPr/>
        </p:nvSpPr>
        <p:spPr>
          <a:xfrm>
            <a:off x="534207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4DB3DCAA-835E-40FA-8C4A-E0DD5CC180D8}"/>
              </a:ext>
            </a:extLst>
          </p:cNvPr>
          <p:cNvSpPr/>
          <p:nvPr/>
        </p:nvSpPr>
        <p:spPr>
          <a:xfrm>
            <a:off x="568143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DF2F0913-6501-4CF1-B43A-CCD639C9C7D1}"/>
              </a:ext>
            </a:extLst>
          </p:cNvPr>
          <p:cNvSpPr/>
          <p:nvPr/>
        </p:nvSpPr>
        <p:spPr>
          <a:xfrm>
            <a:off x="602080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4004B801-0E51-4F97-8CBA-5E0F6C3E344A}"/>
              </a:ext>
            </a:extLst>
          </p:cNvPr>
          <p:cNvSpPr/>
          <p:nvPr/>
        </p:nvSpPr>
        <p:spPr>
          <a:xfrm>
            <a:off x="6360166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F31A3CAE-0107-4D20-8E7B-04E60F9B9A2C}"/>
              </a:ext>
            </a:extLst>
          </p:cNvPr>
          <p:cNvSpPr/>
          <p:nvPr/>
        </p:nvSpPr>
        <p:spPr>
          <a:xfrm>
            <a:off x="6699531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FC3ADA5C-0FA6-462F-80BE-3D44E7AAAE1B}"/>
              </a:ext>
            </a:extLst>
          </p:cNvPr>
          <p:cNvSpPr/>
          <p:nvPr/>
        </p:nvSpPr>
        <p:spPr>
          <a:xfrm>
            <a:off x="702318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2F3833E-A6BB-4C90-AC9C-E250AF7588AD}"/>
              </a:ext>
            </a:extLst>
          </p:cNvPr>
          <p:cNvSpPr/>
          <p:nvPr/>
        </p:nvSpPr>
        <p:spPr>
          <a:xfrm>
            <a:off x="736254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86CF55A7-169B-46BA-9483-A79C0A732B99}"/>
              </a:ext>
            </a:extLst>
          </p:cNvPr>
          <p:cNvSpPr/>
          <p:nvPr/>
        </p:nvSpPr>
        <p:spPr>
          <a:xfrm>
            <a:off x="770191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45E62F11-1BC8-4236-85E9-49F88E1AC533}"/>
              </a:ext>
            </a:extLst>
          </p:cNvPr>
          <p:cNvSpPr/>
          <p:nvPr/>
        </p:nvSpPr>
        <p:spPr>
          <a:xfrm>
            <a:off x="804127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84F35BFC-4DC8-49BD-88D8-A7D9D2D3437B}"/>
              </a:ext>
            </a:extLst>
          </p:cNvPr>
          <p:cNvSpPr/>
          <p:nvPr/>
        </p:nvSpPr>
        <p:spPr>
          <a:xfrm>
            <a:off x="8380644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76EEBFFB-7E7C-4E82-A852-B4557D0ED977}"/>
              </a:ext>
            </a:extLst>
          </p:cNvPr>
          <p:cNvSpPr/>
          <p:nvPr/>
        </p:nvSpPr>
        <p:spPr>
          <a:xfrm>
            <a:off x="8720009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9135076B-4385-4FE9-8AF3-EFCF87205406}"/>
              </a:ext>
            </a:extLst>
          </p:cNvPr>
          <p:cNvSpPr/>
          <p:nvPr/>
        </p:nvSpPr>
        <p:spPr>
          <a:xfrm>
            <a:off x="26416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6EEF45EC-D102-44BC-A3ED-1CE0A5DECFC9}"/>
              </a:ext>
            </a:extLst>
          </p:cNvPr>
          <p:cNvSpPr/>
          <p:nvPr/>
        </p:nvSpPr>
        <p:spPr>
          <a:xfrm>
            <a:off x="60353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F094B8F9-4B84-4552-84DB-0DC3B935B863}"/>
              </a:ext>
            </a:extLst>
          </p:cNvPr>
          <p:cNvSpPr/>
          <p:nvPr/>
        </p:nvSpPr>
        <p:spPr>
          <a:xfrm>
            <a:off x="94289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9541E2E3-E491-427E-86D7-2C53317278C1}"/>
              </a:ext>
            </a:extLst>
          </p:cNvPr>
          <p:cNvSpPr/>
          <p:nvPr/>
        </p:nvSpPr>
        <p:spPr>
          <a:xfrm>
            <a:off x="128226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E0EF9DF0-E292-4141-A642-DBACCFF7A6CF}"/>
              </a:ext>
            </a:extLst>
          </p:cNvPr>
          <p:cNvSpPr/>
          <p:nvPr/>
        </p:nvSpPr>
        <p:spPr>
          <a:xfrm>
            <a:off x="162162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6488983B-FB12-43FF-82EB-6FAC3F808A9A}"/>
              </a:ext>
            </a:extLst>
          </p:cNvPr>
          <p:cNvSpPr/>
          <p:nvPr/>
        </p:nvSpPr>
        <p:spPr>
          <a:xfrm>
            <a:off x="196099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EE7B285B-C3CE-4E20-A854-C8BA486889A4}"/>
              </a:ext>
            </a:extLst>
          </p:cNvPr>
          <p:cNvSpPr/>
          <p:nvPr/>
        </p:nvSpPr>
        <p:spPr>
          <a:xfrm>
            <a:off x="2300355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64463BD-3185-49DB-B726-ECE02208BB68}"/>
              </a:ext>
            </a:extLst>
          </p:cNvPr>
          <p:cNvSpPr/>
          <p:nvPr/>
        </p:nvSpPr>
        <p:spPr>
          <a:xfrm>
            <a:off x="2639720" y="4149360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DAC83D0-491E-47D9-A5DC-DD3BDB89A242}"/>
              </a:ext>
            </a:extLst>
          </p:cNvPr>
          <p:cNvSpPr/>
          <p:nvPr/>
        </p:nvSpPr>
        <p:spPr>
          <a:xfrm>
            <a:off x="264160" y="462698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909A7AD-2098-4B98-9918-B5875394C916}"/>
              </a:ext>
            </a:extLst>
          </p:cNvPr>
          <p:cNvSpPr/>
          <p:nvPr/>
        </p:nvSpPr>
        <p:spPr>
          <a:xfrm>
            <a:off x="296651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9FEE71D9-C472-436A-9B7F-3E0F77F2D10F}"/>
              </a:ext>
            </a:extLst>
          </p:cNvPr>
          <p:cNvSpPr/>
          <p:nvPr/>
        </p:nvSpPr>
        <p:spPr>
          <a:xfrm>
            <a:off x="330587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6A4EC864-778F-456D-9508-01E3A95835CA}"/>
              </a:ext>
            </a:extLst>
          </p:cNvPr>
          <p:cNvSpPr/>
          <p:nvPr/>
        </p:nvSpPr>
        <p:spPr>
          <a:xfrm>
            <a:off x="364524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6A4D13CA-345D-4391-94A0-BFE057F8F325}"/>
              </a:ext>
            </a:extLst>
          </p:cNvPr>
          <p:cNvSpPr/>
          <p:nvPr/>
        </p:nvSpPr>
        <p:spPr>
          <a:xfrm>
            <a:off x="398460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94BA7EAD-8D2D-4F64-92CF-238E3B5D7DB2}"/>
              </a:ext>
            </a:extLst>
          </p:cNvPr>
          <p:cNvSpPr/>
          <p:nvPr/>
        </p:nvSpPr>
        <p:spPr>
          <a:xfrm>
            <a:off x="432397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4A702EC4-12A5-44CA-86C5-54511319B30B}"/>
              </a:ext>
            </a:extLst>
          </p:cNvPr>
          <p:cNvSpPr/>
          <p:nvPr/>
        </p:nvSpPr>
        <p:spPr>
          <a:xfrm>
            <a:off x="466333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117D172A-A7C9-4CFD-A6E3-3219E83388F1}"/>
              </a:ext>
            </a:extLst>
          </p:cNvPr>
          <p:cNvSpPr/>
          <p:nvPr/>
        </p:nvSpPr>
        <p:spPr>
          <a:xfrm>
            <a:off x="500270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9CCEF2C5-2C1C-4A90-B6DA-B4CF0709AA4C}"/>
              </a:ext>
            </a:extLst>
          </p:cNvPr>
          <p:cNvSpPr/>
          <p:nvPr/>
        </p:nvSpPr>
        <p:spPr>
          <a:xfrm>
            <a:off x="534206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A42FBD7-7CE2-431F-B999-0702171F0AD6}"/>
              </a:ext>
            </a:extLst>
          </p:cNvPr>
          <p:cNvSpPr/>
          <p:nvPr/>
        </p:nvSpPr>
        <p:spPr>
          <a:xfrm>
            <a:off x="568143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9C1D4B67-DCBD-49A5-9C51-E5D66BE154D8}"/>
              </a:ext>
            </a:extLst>
          </p:cNvPr>
          <p:cNvSpPr/>
          <p:nvPr/>
        </p:nvSpPr>
        <p:spPr>
          <a:xfrm>
            <a:off x="602079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8710C0C3-27CB-4CB3-9002-4C22C0260C65}"/>
              </a:ext>
            </a:extLst>
          </p:cNvPr>
          <p:cNvSpPr/>
          <p:nvPr/>
        </p:nvSpPr>
        <p:spPr>
          <a:xfrm>
            <a:off x="6360161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3F698AAF-09B2-4E11-BD55-1BBE881E7742}"/>
              </a:ext>
            </a:extLst>
          </p:cNvPr>
          <p:cNvSpPr/>
          <p:nvPr/>
        </p:nvSpPr>
        <p:spPr>
          <a:xfrm>
            <a:off x="6699526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604367E3-65C3-4416-ACFF-212BEE4AE414}"/>
              </a:ext>
            </a:extLst>
          </p:cNvPr>
          <p:cNvSpPr/>
          <p:nvPr/>
        </p:nvSpPr>
        <p:spPr>
          <a:xfrm>
            <a:off x="702317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ECD52C6B-73CC-4052-B911-FB1EBD39B4E9}"/>
              </a:ext>
            </a:extLst>
          </p:cNvPr>
          <p:cNvSpPr/>
          <p:nvPr/>
        </p:nvSpPr>
        <p:spPr>
          <a:xfrm>
            <a:off x="736254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891C7B97-B652-4C85-8FC2-0F45C06D3195}"/>
              </a:ext>
            </a:extLst>
          </p:cNvPr>
          <p:cNvSpPr/>
          <p:nvPr/>
        </p:nvSpPr>
        <p:spPr>
          <a:xfrm>
            <a:off x="770190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2CF6A0AA-EC84-4D39-86C7-01E5C622602F}"/>
              </a:ext>
            </a:extLst>
          </p:cNvPr>
          <p:cNvSpPr/>
          <p:nvPr/>
        </p:nvSpPr>
        <p:spPr>
          <a:xfrm>
            <a:off x="804127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C4371D4-700E-41A6-B2AE-8EDD274A847A}"/>
              </a:ext>
            </a:extLst>
          </p:cNvPr>
          <p:cNvSpPr/>
          <p:nvPr/>
        </p:nvSpPr>
        <p:spPr>
          <a:xfrm>
            <a:off x="8380639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3BB1932B-3468-4B12-A761-C30D32F3D06A}"/>
              </a:ext>
            </a:extLst>
          </p:cNvPr>
          <p:cNvSpPr/>
          <p:nvPr/>
        </p:nvSpPr>
        <p:spPr>
          <a:xfrm>
            <a:off x="8720004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3E49D06B-8EC4-4E0E-9E3B-FAD4634585F7}"/>
              </a:ext>
            </a:extLst>
          </p:cNvPr>
          <p:cNvSpPr/>
          <p:nvPr/>
        </p:nvSpPr>
        <p:spPr>
          <a:xfrm>
            <a:off x="26416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C0F01D34-BC36-4D68-B2C9-83EC945D4C66}"/>
              </a:ext>
            </a:extLst>
          </p:cNvPr>
          <p:cNvSpPr/>
          <p:nvPr/>
        </p:nvSpPr>
        <p:spPr>
          <a:xfrm>
            <a:off x="60352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705803FA-6683-470D-BA3E-6051F7086FBC}"/>
              </a:ext>
            </a:extLst>
          </p:cNvPr>
          <p:cNvSpPr/>
          <p:nvPr/>
        </p:nvSpPr>
        <p:spPr>
          <a:xfrm>
            <a:off x="94289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6EFA678-EE34-4A19-8830-DE28FB137D84}"/>
              </a:ext>
            </a:extLst>
          </p:cNvPr>
          <p:cNvSpPr/>
          <p:nvPr/>
        </p:nvSpPr>
        <p:spPr>
          <a:xfrm>
            <a:off x="128225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EF7423DB-453C-4625-9E44-521C8ECE2BB7}"/>
              </a:ext>
            </a:extLst>
          </p:cNvPr>
          <p:cNvSpPr/>
          <p:nvPr/>
        </p:nvSpPr>
        <p:spPr>
          <a:xfrm>
            <a:off x="162162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32EB170-0264-4A79-A658-194A74A769D7}"/>
              </a:ext>
            </a:extLst>
          </p:cNvPr>
          <p:cNvSpPr/>
          <p:nvPr/>
        </p:nvSpPr>
        <p:spPr>
          <a:xfrm>
            <a:off x="196098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1FB56341-9CF2-4271-8C6F-10FE42785E52}"/>
              </a:ext>
            </a:extLst>
          </p:cNvPr>
          <p:cNvSpPr/>
          <p:nvPr/>
        </p:nvSpPr>
        <p:spPr>
          <a:xfrm>
            <a:off x="2300350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8C75C8CF-F631-4870-8EE3-2F1D82F0BFE6}"/>
              </a:ext>
            </a:extLst>
          </p:cNvPr>
          <p:cNvSpPr/>
          <p:nvPr/>
        </p:nvSpPr>
        <p:spPr>
          <a:xfrm>
            <a:off x="2639715" y="461284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FD76EC62-FAF1-46A5-B78B-D47939B6BB3E}"/>
              </a:ext>
            </a:extLst>
          </p:cNvPr>
          <p:cNvSpPr/>
          <p:nvPr/>
        </p:nvSpPr>
        <p:spPr>
          <a:xfrm>
            <a:off x="264160" y="5091255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BD3AA5E-3C9A-47DE-8ED0-BDCFF8748C69}"/>
              </a:ext>
            </a:extLst>
          </p:cNvPr>
          <p:cNvSpPr/>
          <p:nvPr/>
        </p:nvSpPr>
        <p:spPr>
          <a:xfrm>
            <a:off x="296651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9058075D-B3AF-4B0A-AEFA-B07D7E150C35}"/>
              </a:ext>
            </a:extLst>
          </p:cNvPr>
          <p:cNvSpPr/>
          <p:nvPr/>
        </p:nvSpPr>
        <p:spPr>
          <a:xfrm>
            <a:off x="330587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337384F8-DFC4-4016-8C4D-2FE6D7555E59}"/>
              </a:ext>
            </a:extLst>
          </p:cNvPr>
          <p:cNvSpPr/>
          <p:nvPr/>
        </p:nvSpPr>
        <p:spPr>
          <a:xfrm>
            <a:off x="364524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AB21C6E8-2D88-4310-9ECA-0C8353F08DB6}"/>
              </a:ext>
            </a:extLst>
          </p:cNvPr>
          <p:cNvSpPr/>
          <p:nvPr/>
        </p:nvSpPr>
        <p:spPr>
          <a:xfrm>
            <a:off x="398460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12B3669A-FE03-4FD9-A1FC-D6B0CA25428F}"/>
              </a:ext>
            </a:extLst>
          </p:cNvPr>
          <p:cNvSpPr/>
          <p:nvPr/>
        </p:nvSpPr>
        <p:spPr>
          <a:xfrm>
            <a:off x="432397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73FF5578-4653-4FBB-9044-43F21E0429A3}"/>
              </a:ext>
            </a:extLst>
          </p:cNvPr>
          <p:cNvSpPr/>
          <p:nvPr/>
        </p:nvSpPr>
        <p:spPr>
          <a:xfrm>
            <a:off x="466333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45793167-BB7C-416B-BE49-2D628B53CC2A}"/>
              </a:ext>
            </a:extLst>
          </p:cNvPr>
          <p:cNvSpPr/>
          <p:nvPr/>
        </p:nvSpPr>
        <p:spPr>
          <a:xfrm>
            <a:off x="500270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759F1B05-AE1E-4B7E-950D-39A5593013FE}"/>
              </a:ext>
            </a:extLst>
          </p:cNvPr>
          <p:cNvSpPr/>
          <p:nvPr/>
        </p:nvSpPr>
        <p:spPr>
          <a:xfrm>
            <a:off x="534206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83D1B13D-3DA4-4367-8CF6-E215A3D517A1}"/>
              </a:ext>
            </a:extLst>
          </p:cNvPr>
          <p:cNvSpPr/>
          <p:nvPr/>
        </p:nvSpPr>
        <p:spPr>
          <a:xfrm>
            <a:off x="568143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B0F73B07-77A2-4979-8B6B-42E4B684805E}"/>
              </a:ext>
            </a:extLst>
          </p:cNvPr>
          <p:cNvSpPr/>
          <p:nvPr/>
        </p:nvSpPr>
        <p:spPr>
          <a:xfrm>
            <a:off x="602079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F96DEE96-9925-4F60-8382-E09BD7AF4BC5}"/>
              </a:ext>
            </a:extLst>
          </p:cNvPr>
          <p:cNvSpPr/>
          <p:nvPr/>
        </p:nvSpPr>
        <p:spPr>
          <a:xfrm>
            <a:off x="6360161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2D50323-5556-4E6F-BC6A-9A570BF1B6AA}"/>
              </a:ext>
            </a:extLst>
          </p:cNvPr>
          <p:cNvSpPr/>
          <p:nvPr/>
        </p:nvSpPr>
        <p:spPr>
          <a:xfrm>
            <a:off x="6699526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F7B90305-87E5-417A-9F2D-26CBAD7B1A8D}"/>
              </a:ext>
            </a:extLst>
          </p:cNvPr>
          <p:cNvSpPr/>
          <p:nvPr/>
        </p:nvSpPr>
        <p:spPr>
          <a:xfrm>
            <a:off x="702317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9E3E5321-E4F6-4918-95F7-A45CBC9D5C47}"/>
              </a:ext>
            </a:extLst>
          </p:cNvPr>
          <p:cNvSpPr/>
          <p:nvPr/>
        </p:nvSpPr>
        <p:spPr>
          <a:xfrm>
            <a:off x="736254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0154D01F-78E7-4698-8193-B3051EF97D08}"/>
              </a:ext>
            </a:extLst>
          </p:cNvPr>
          <p:cNvSpPr/>
          <p:nvPr/>
        </p:nvSpPr>
        <p:spPr>
          <a:xfrm>
            <a:off x="770190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D07AB86D-A379-4291-BEA3-42F8E2D8A01D}"/>
              </a:ext>
            </a:extLst>
          </p:cNvPr>
          <p:cNvSpPr/>
          <p:nvPr/>
        </p:nvSpPr>
        <p:spPr>
          <a:xfrm>
            <a:off x="804127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911AAA8A-C9E5-42C5-B2EE-DA334D8E613F}"/>
              </a:ext>
            </a:extLst>
          </p:cNvPr>
          <p:cNvSpPr/>
          <p:nvPr/>
        </p:nvSpPr>
        <p:spPr>
          <a:xfrm>
            <a:off x="8380639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EFAC5BB6-C886-4CC8-AD46-7B8197F556BB}"/>
              </a:ext>
            </a:extLst>
          </p:cNvPr>
          <p:cNvSpPr/>
          <p:nvPr/>
        </p:nvSpPr>
        <p:spPr>
          <a:xfrm>
            <a:off x="8720004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C7D6F3E8-D008-4E25-A998-8BC1EEDA1B9E}"/>
              </a:ext>
            </a:extLst>
          </p:cNvPr>
          <p:cNvSpPr/>
          <p:nvPr/>
        </p:nvSpPr>
        <p:spPr>
          <a:xfrm>
            <a:off x="26416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6A339D0-C060-4431-8AC1-07092210D0B6}"/>
              </a:ext>
            </a:extLst>
          </p:cNvPr>
          <p:cNvSpPr/>
          <p:nvPr/>
        </p:nvSpPr>
        <p:spPr>
          <a:xfrm>
            <a:off x="60352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B373A532-3129-4D45-8F70-1386E6F017D8}"/>
              </a:ext>
            </a:extLst>
          </p:cNvPr>
          <p:cNvSpPr/>
          <p:nvPr/>
        </p:nvSpPr>
        <p:spPr>
          <a:xfrm>
            <a:off x="94289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2C851AC7-4A15-4082-9074-9665F46AD05C}"/>
              </a:ext>
            </a:extLst>
          </p:cNvPr>
          <p:cNvSpPr/>
          <p:nvPr/>
        </p:nvSpPr>
        <p:spPr>
          <a:xfrm>
            <a:off x="128225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B30E45F6-D0FE-4635-A9EC-D4EAA732CA78}"/>
              </a:ext>
            </a:extLst>
          </p:cNvPr>
          <p:cNvSpPr/>
          <p:nvPr/>
        </p:nvSpPr>
        <p:spPr>
          <a:xfrm>
            <a:off x="162162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70F56C80-FC87-4811-8AE0-4304E0BD4DB6}"/>
              </a:ext>
            </a:extLst>
          </p:cNvPr>
          <p:cNvSpPr/>
          <p:nvPr/>
        </p:nvSpPr>
        <p:spPr>
          <a:xfrm>
            <a:off x="196098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2061D73F-93FA-4F26-BB2E-181BDBA61E7D}"/>
              </a:ext>
            </a:extLst>
          </p:cNvPr>
          <p:cNvSpPr/>
          <p:nvPr/>
        </p:nvSpPr>
        <p:spPr>
          <a:xfrm>
            <a:off x="2300350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AF0E04B0-BC5B-45AD-B14D-D8BEC1D37CDE}"/>
              </a:ext>
            </a:extLst>
          </p:cNvPr>
          <p:cNvSpPr/>
          <p:nvPr/>
        </p:nvSpPr>
        <p:spPr>
          <a:xfrm>
            <a:off x="2639715" y="5077114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E7E541F7-E79B-4706-9489-0658E7B77CD5}"/>
              </a:ext>
            </a:extLst>
          </p:cNvPr>
          <p:cNvSpPr/>
          <p:nvPr/>
        </p:nvSpPr>
        <p:spPr>
          <a:xfrm>
            <a:off x="264160" y="5592056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76CE72D2-FC22-4E25-98BB-C87DBA88A678}"/>
              </a:ext>
            </a:extLst>
          </p:cNvPr>
          <p:cNvSpPr/>
          <p:nvPr/>
        </p:nvSpPr>
        <p:spPr>
          <a:xfrm>
            <a:off x="296651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1FE62E7D-DD0D-480A-99AC-AFA3A98A8721}"/>
              </a:ext>
            </a:extLst>
          </p:cNvPr>
          <p:cNvSpPr/>
          <p:nvPr/>
        </p:nvSpPr>
        <p:spPr>
          <a:xfrm>
            <a:off x="330587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53403FFD-5951-4B78-90FF-5302BD3C3285}"/>
              </a:ext>
            </a:extLst>
          </p:cNvPr>
          <p:cNvSpPr/>
          <p:nvPr/>
        </p:nvSpPr>
        <p:spPr>
          <a:xfrm>
            <a:off x="364524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A263770F-33C4-4ADA-9336-4B4E35022706}"/>
              </a:ext>
            </a:extLst>
          </p:cNvPr>
          <p:cNvSpPr/>
          <p:nvPr/>
        </p:nvSpPr>
        <p:spPr>
          <a:xfrm>
            <a:off x="398460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8A8FCECC-F86F-427F-A460-C20C7551F0F6}"/>
              </a:ext>
            </a:extLst>
          </p:cNvPr>
          <p:cNvSpPr/>
          <p:nvPr/>
        </p:nvSpPr>
        <p:spPr>
          <a:xfrm>
            <a:off x="432397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E19D8AB6-AF6C-4229-A247-A8837BAD4325}"/>
              </a:ext>
            </a:extLst>
          </p:cNvPr>
          <p:cNvSpPr/>
          <p:nvPr/>
        </p:nvSpPr>
        <p:spPr>
          <a:xfrm>
            <a:off x="466333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F28E5785-D52D-4DA9-A35F-F9F936BDB930}"/>
              </a:ext>
            </a:extLst>
          </p:cNvPr>
          <p:cNvSpPr/>
          <p:nvPr/>
        </p:nvSpPr>
        <p:spPr>
          <a:xfrm>
            <a:off x="500270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57E677C4-E30A-4A16-B8DF-2D8FAF40AB01}"/>
              </a:ext>
            </a:extLst>
          </p:cNvPr>
          <p:cNvSpPr/>
          <p:nvPr/>
        </p:nvSpPr>
        <p:spPr>
          <a:xfrm>
            <a:off x="534206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95BA0D74-E9A3-4D35-B8BF-1EA1BD9B1241}"/>
              </a:ext>
            </a:extLst>
          </p:cNvPr>
          <p:cNvSpPr/>
          <p:nvPr/>
        </p:nvSpPr>
        <p:spPr>
          <a:xfrm>
            <a:off x="568143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A796C9CF-C5E6-41F4-A9C3-8C3DF66D641C}"/>
              </a:ext>
            </a:extLst>
          </p:cNvPr>
          <p:cNvSpPr/>
          <p:nvPr/>
        </p:nvSpPr>
        <p:spPr>
          <a:xfrm>
            <a:off x="602079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6CC753CE-D860-4F8D-BB11-473FA3079876}"/>
              </a:ext>
            </a:extLst>
          </p:cNvPr>
          <p:cNvSpPr/>
          <p:nvPr/>
        </p:nvSpPr>
        <p:spPr>
          <a:xfrm>
            <a:off x="6360161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6CA8D27E-67CB-4594-B808-E854C7B44E93}"/>
              </a:ext>
            </a:extLst>
          </p:cNvPr>
          <p:cNvSpPr/>
          <p:nvPr/>
        </p:nvSpPr>
        <p:spPr>
          <a:xfrm>
            <a:off x="6699526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DC9857F1-05E3-40CD-8A05-178F5A372DFC}"/>
              </a:ext>
            </a:extLst>
          </p:cNvPr>
          <p:cNvSpPr/>
          <p:nvPr/>
        </p:nvSpPr>
        <p:spPr>
          <a:xfrm>
            <a:off x="702317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10B0A63B-264B-4946-AAE5-4491FD2E17D7}"/>
              </a:ext>
            </a:extLst>
          </p:cNvPr>
          <p:cNvSpPr/>
          <p:nvPr/>
        </p:nvSpPr>
        <p:spPr>
          <a:xfrm>
            <a:off x="736254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445B02E1-1AB0-4C73-B093-D1C034DC4DE9}"/>
              </a:ext>
            </a:extLst>
          </p:cNvPr>
          <p:cNvSpPr/>
          <p:nvPr/>
        </p:nvSpPr>
        <p:spPr>
          <a:xfrm>
            <a:off x="770190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3EB83265-1BE9-4DF8-ACA6-291D15D760CB}"/>
              </a:ext>
            </a:extLst>
          </p:cNvPr>
          <p:cNvSpPr/>
          <p:nvPr/>
        </p:nvSpPr>
        <p:spPr>
          <a:xfrm>
            <a:off x="804127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3D725844-4EDA-400E-88D3-20817D33FC95}"/>
              </a:ext>
            </a:extLst>
          </p:cNvPr>
          <p:cNvSpPr/>
          <p:nvPr/>
        </p:nvSpPr>
        <p:spPr>
          <a:xfrm>
            <a:off x="8380639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D7BD3622-EE49-43D4-8C38-89C8B62D9165}"/>
              </a:ext>
            </a:extLst>
          </p:cNvPr>
          <p:cNvSpPr/>
          <p:nvPr/>
        </p:nvSpPr>
        <p:spPr>
          <a:xfrm>
            <a:off x="8720004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77443955-5862-4A2F-8B17-4B6FD663F744}"/>
              </a:ext>
            </a:extLst>
          </p:cNvPr>
          <p:cNvSpPr/>
          <p:nvPr/>
        </p:nvSpPr>
        <p:spPr>
          <a:xfrm>
            <a:off x="26416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8FC1B95E-6CD6-4B55-BDBA-861B489E7642}"/>
              </a:ext>
            </a:extLst>
          </p:cNvPr>
          <p:cNvSpPr/>
          <p:nvPr/>
        </p:nvSpPr>
        <p:spPr>
          <a:xfrm>
            <a:off x="60352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91A8EB60-F50C-4008-8B95-ED64539A49D2}"/>
              </a:ext>
            </a:extLst>
          </p:cNvPr>
          <p:cNvSpPr/>
          <p:nvPr/>
        </p:nvSpPr>
        <p:spPr>
          <a:xfrm>
            <a:off x="94289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E540D475-0A29-4A5F-AA3C-33AEDCB30161}"/>
              </a:ext>
            </a:extLst>
          </p:cNvPr>
          <p:cNvSpPr/>
          <p:nvPr/>
        </p:nvSpPr>
        <p:spPr>
          <a:xfrm>
            <a:off x="128225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D59E8690-D135-4DC7-B6D0-BF64715374E7}"/>
              </a:ext>
            </a:extLst>
          </p:cNvPr>
          <p:cNvSpPr/>
          <p:nvPr/>
        </p:nvSpPr>
        <p:spPr>
          <a:xfrm>
            <a:off x="162162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2EA23F37-D1B1-447C-A7D9-ED287E0936C3}"/>
              </a:ext>
            </a:extLst>
          </p:cNvPr>
          <p:cNvSpPr/>
          <p:nvPr/>
        </p:nvSpPr>
        <p:spPr>
          <a:xfrm>
            <a:off x="196098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0CD66B32-0C35-4085-BFE9-83C5DD625D01}"/>
              </a:ext>
            </a:extLst>
          </p:cNvPr>
          <p:cNvSpPr/>
          <p:nvPr/>
        </p:nvSpPr>
        <p:spPr>
          <a:xfrm>
            <a:off x="2300350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97AB6276-D5E3-4DFA-B0E4-7BCE45755F1D}"/>
              </a:ext>
            </a:extLst>
          </p:cNvPr>
          <p:cNvSpPr/>
          <p:nvPr/>
        </p:nvSpPr>
        <p:spPr>
          <a:xfrm>
            <a:off x="2639715" y="5577915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C6358272-8FCB-44A4-BCCE-AC5AABBDABA8}"/>
              </a:ext>
            </a:extLst>
          </p:cNvPr>
          <p:cNvSpPr/>
          <p:nvPr/>
        </p:nvSpPr>
        <p:spPr>
          <a:xfrm>
            <a:off x="264161" y="6092857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E7768CC-EC23-4AF4-8826-F9CA8CB8486F}"/>
              </a:ext>
            </a:extLst>
          </p:cNvPr>
          <p:cNvSpPr/>
          <p:nvPr/>
        </p:nvSpPr>
        <p:spPr>
          <a:xfrm>
            <a:off x="296651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1A49A356-70C0-491D-9ED9-80F7D1408CC0}"/>
              </a:ext>
            </a:extLst>
          </p:cNvPr>
          <p:cNvSpPr/>
          <p:nvPr/>
        </p:nvSpPr>
        <p:spPr>
          <a:xfrm>
            <a:off x="330587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C0A378DD-D4C5-48AF-88E7-57EF5642E269}"/>
              </a:ext>
            </a:extLst>
          </p:cNvPr>
          <p:cNvSpPr/>
          <p:nvPr/>
        </p:nvSpPr>
        <p:spPr>
          <a:xfrm>
            <a:off x="364524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56475738-7B91-4F64-ACCD-049EA59728DB}"/>
              </a:ext>
            </a:extLst>
          </p:cNvPr>
          <p:cNvSpPr/>
          <p:nvPr/>
        </p:nvSpPr>
        <p:spPr>
          <a:xfrm>
            <a:off x="398460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C5056384-9B94-4B17-81F1-B2A20FDD2D88}"/>
              </a:ext>
            </a:extLst>
          </p:cNvPr>
          <p:cNvSpPr/>
          <p:nvPr/>
        </p:nvSpPr>
        <p:spPr>
          <a:xfrm>
            <a:off x="432397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26730E94-D043-4A47-827D-A4053DE8A089}"/>
              </a:ext>
            </a:extLst>
          </p:cNvPr>
          <p:cNvSpPr/>
          <p:nvPr/>
        </p:nvSpPr>
        <p:spPr>
          <a:xfrm>
            <a:off x="466333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A20D0EC3-DE85-46F3-9CB5-9068FB940DA8}"/>
              </a:ext>
            </a:extLst>
          </p:cNvPr>
          <p:cNvSpPr/>
          <p:nvPr/>
        </p:nvSpPr>
        <p:spPr>
          <a:xfrm>
            <a:off x="500270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369141AD-82CE-4F9F-877A-DC1777E400D2}"/>
              </a:ext>
            </a:extLst>
          </p:cNvPr>
          <p:cNvSpPr/>
          <p:nvPr/>
        </p:nvSpPr>
        <p:spPr>
          <a:xfrm>
            <a:off x="534206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A760A664-6EB3-4E41-A290-AEAC7456B834}"/>
              </a:ext>
            </a:extLst>
          </p:cNvPr>
          <p:cNvSpPr/>
          <p:nvPr/>
        </p:nvSpPr>
        <p:spPr>
          <a:xfrm>
            <a:off x="568143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B575CBCA-FB85-480C-9012-DFD3E12A09DF}"/>
              </a:ext>
            </a:extLst>
          </p:cNvPr>
          <p:cNvSpPr/>
          <p:nvPr/>
        </p:nvSpPr>
        <p:spPr>
          <a:xfrm>
            <a:off x="602079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E519CA0E-60F9-4F8D-AECB-15AE50CDBBBC}"/>
              </a:ext>
            </a:extLst>
          </p:cNvPr>
          <p:cNvSpPr/>
          <p:nvPr/>
        </p:nvSpPr>
        <p:spPr>
          <a:xfrm>
            <a:off x="6360162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0433C15-F822-4D64-84EF-87355391EE99}"/>
              </a:ext>
            </a:extLst>
          </p:cNvPr>
          <p:cNvSpPr/>
          <p:nvPr/>
        </p:nvSpPr>
        <p:spPr>
          <a:xfrm>
            <a:off x="6699527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18492586-CEF4-47D1-B311-26B1776EB4F7}"/>
              </a:ext>
            </a:extLst>
          </p:cNvPr>
          <p:cNvSpPr/>
          <p:nvPr/>
        </p:nvSpPr>
        <p:spPr>
          <a:xfrm>
            <a:off x="702318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345A93FA-FC2C-4FE7-B4E4-F234420A8452}"/>
              </a:ext>
            </a:extLst>
          </p:cNvPr>
          <p:cNvSpPr/>
          <p:nvPr/>
        </p:nvSpPr>
        <p:spPr>
          <a:xfrm>
            <a:off x="736254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50B7072-A78F-4FFD-9181-28DE224DB3C9}"/>
              </a:ext>
            </a:extLst>
          </p:cNvPr>
          <p:cNvSpPr/>
          <p:nvPr/>
        </p:nvSpPr>
        <p:spPr>
          <a:xfrm>
            <a:off x="770191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1253978F-A3BE-48DA-980F-21C7F12D026B}"/>
              </a:ext>
            </a:extLst>
          </p:cNvPr>
          <p:cNvSpPr/>
          <p:nvPr/>
        </p:nvSpPr>
        <p:spPr>
          <a:xfrm>
            <a:off x="804127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F2EE05E5-0167-47E0-AF6D-26B9871C0C18}"/>
              </a:ext>
            </a:extLst>
          </p:cNvPr>
          <p:cNvSpPr/>
          <p:nvPr/>
        </p:nvSpPr>
        <p:spPr>
          <a:xfrm>
            <a:off x="8380640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3E337CFC-AC15-426B-BD41-E30102EF05D9}"/>
              </a:ext>
            </a:extLst>
          </p:cNvPr>
          <p:cNvSpPr/>
          <p:nvPr/>
        </p:nvSpPr>
        <p:spPr>
          <a:xfrm>
            <a:off x="8720005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0003E0B0-FD27-48AD-AF13-BC9A42AAB156}"/>
              </a:ext>
            </a:extLst>
          </p:cNvPr>
          <p:cNvSpPr/>
          <p:nvPr/>
        </p:nvSpPr>
        <p:spPr>
          <a:xfrm>
            <a:off x="26416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73CEDBD7-3C4F-436C-AE0A-2D28DD60CF59}"/>
              </a:ext>
            </a:extLst>
          </p:cNvPr>
          <p:cNvSpPr/>
          <p:nvPr/>
        </p:nvSpPr>
        <p:spPr>
          <a:xfrm>
            <a:off x="60352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6950C5CA-76AE-4617-9D28-25DEDB5954E2}"/>
              </a:ext>
            </a:extLst>
          </p:cNvPr>
          <p:cNvSpPr/>
          <p:nvPr/>
        </p:nvSpPr>
        <p:spPr>
          <a:xfrm>
            <a:off x="94289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BC2D96B2-1B02-4421-B75B-4B6A0ED69363}"/>
              </a:ext>
            </a:extLst>
          </p:cNvPr>
          <p:cNvSpPr/>
          <p:nvPr/>
        </p:nvSpPr>
        <p:spPr>
          <a:xfrm>
            <a:off x="128225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0ACA7309-609B-47EB-9CD8-048326EC2CA7}"/>
              </a:ext>
            </a:extLst>
          </p:cNvPr>
          <p:cNvSpPr/>
          <p:nvPr/>
        </p:nvSpPr>
        <p:spPr>
          <a:xfrm>
            <a:off x="162162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915CD426-AE79-4164-9E86-3626D82D8F5D}"/>
              </a:ext>
            </a:extLst>
          </p:cNvPr>
          <p:cNvSpPr/>
          <p:nvPr/>
        </p:nvSpPr>
        <p:spPr>
          <a:xfrm>
            <a:off x="196098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237313CA-C587-43B3-AD62-6EB6A237E4F3}"/>
              </a:ext>
            </a:extLst>
          </p:cNvPr>
          <p:cNvSpPr/>
          <p:nvPr/>
        </p:nvSpPr>
        <p:spPr>
          <a:xfrm>
            <a:off x="2300351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EF25FF8C-2693-438E-B3DD-65105D973DBA}"/>
              </a:ext>
            </a:extLst>
          </p:cNvPr>
          <p:cNvSpPr/>
          <p:nvPr/>
        </p:nvSpPr>
        <p:spPr>
          <a:xfrm>
            <a:off x="2639716" y="6078716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A7D672DD-D3E1-46FC-9B77-BFE3703F26F9}"/>
              </a:ext>
            </a:extLst>
          </p:cNvPr>
          <p:cNvSpPr/>
          <p:nvPr/>
        </p:nvSpPr>
        <p:spPr>
          <a:xfrm>
            <a:off x="264160" y="6556342"/>
            <a:ext cx="8795204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0A52213B-3BDB-4C1E-A948-5A9CDCC53C20}"/>
              </a:ext>
            </a:extLst>
          </p:cNvPr>
          <p:cNvSpPr/>
          <p:nvPr/>
        </p:nvSpPr>
        <p:spPr>
          <a:xfrm>
            <a:off x="296651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672EACAE-CBDD-488A-8869-AC17AE42EE08}"/>
              </a:ext>
            </a:extLst>
          </p:cNvPr>
          <p:cNvSpPr/>
          <p:nvPr/>
        </p:nvSpPr>
        <p:spPr>
          <a:xfrm>
            <a:off x="330587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3B82283-D9BA-4A57-8F1E-1C56769E7B7C}"/>
              </a:ext>
            </a:extLst>
          </p:cNvPr>
          <p:cNvSpPr/>
          <p:nvPr/>
        </p:nvSpPr>
        <p:spPr>
          <a:xfrm>
            <a:off x="364524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978906FF-E274-4ADE-938D-F18145E4E077}"/>
              </a:ext>
            </a:extLst>
          </p:cNvPr>
          <p:cNvSpPr/>
          <p:nvPr/>
        </p:nvSpPr>
        <p:spPr>
          <a:xfrm>
            <a:off x="398460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F0322C4A-76B1-4A30-A94C-1FC8ADC881C3}"/>
              </a:ext>
            </a:extLst>
          </p:cNvPr>
          <p:cNvSpPr/>
          <p:nvPr/>
        </p:nvSpPr>
        <p:spPr>
          <a:xfrm>
            <a:off x="432397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D137E02-A8FB-4041-A4B1-9DE898E4627E}"/>
              </a:ext>
            </a:extLst>
          </p:cNvPr>
          <p:cNvSpPr/>
          <p:nvPr/>
        </p:nvSpPr>
        <p:spPr>
          <a:xfrm>
            <a:off x="466333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CFD54422-97F3-4D11-B9A3-B2161BCF9DF8}"/>
              </a:ext>
            </a:extLst>
          </p:cNvPr>
          <p:cNvSpPr/>
          <p:nvPr/>
        </p:nvSpPr>
        <p:spPr>
          <a:xfrm>
            <a:off x="500270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320F240A-0B6F-4990-B515-E473FDDCE367}"/>
              </a:ext>
            </a:extLst>
          </p:cNvPr>
          <p:cNvSpPr/>
          <p:nvPr/>
        </p:nvSpPr>
        <p:spPr>
          <a:xfrm>
            <a:off x="534206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32526178-EDCD-4BF0-90D1-880CA32D659A}"/>
              </a:ext>
            </a:extLst>
          </p:cNvPr>
          <p:cNvSpPr/>
          <p:nvPr/>
        </p:nvSpPr>
        <p:spPr>
          <a:xfrm>
            <a:off x="568143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38BB91AA-826F-409F-8D58-190FC12B7295}"/>
              </a:ext>
            </a:extLst>
          </p:cNvPr>
          <p:cNvSpPr/>
          <p:nvPr/>
        </p:nvSpPr>
        <p:spPr>
          <a:xfrm>
            <a:off x="602079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6199806C-A4B4-4C12-9F2F-1D70C2C6821A}"/>
              </a:ext>
            </a:extLst>
          </p:cNvPr>
          <p:cNvSpPr/>
          <p:nvPr/>
        </p:nvSpPr>
        <p:spPr>
          <a:xfrm>
            <a:off x="6360161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B99EAADF-3832-45BC-A8B9-C462F32837AD}"/>
              </a:ext>
            </a:extLst>
          </p:cNvPr>
          <p:cNvSpPr/>
          <p:nvPr/>
        </p:nvSpPr>
        <p:spPr>
          <a:xfrm>
            <a:off x="6699526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0CDD6D2E-D586-4B87-9730-256C509073C7}"/>
              </a:ext>
            </a:extLst>
          </p:cNvPr>
          <p:cNvSpPr/>
          <p:nvPr/>
        </p:nvSpPr>
        <p:spPr>
          <a:xfrm>
            <a:off x="702317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DFCF329B-EBF6-4384-AC34-30A719ACCF31}"/>
              </a:ext>
            </a:extLst>
          </p:cNvPr>
          <p:cNvSpPr/>
          <p:nvPr/>
        </p:nvSpPr>
        <p:spPr>
          <a:xfrm>
            <a:off x="736254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A2F35172-BC34-4D44-AA00-426202CE9FBE}"/>
              </a:ext>
            </a:extLst>
          </p:cNvPr>
          <p:cNvSpPr/>
          <p:nvPr/>
        </p:nvSpPr>
        <p:spPr>
          <a:xfrm>
            <a:off x="770190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7093C49C-14BA-4C9F-8649-90DBFC7E1728}"/>
              </a:ext>
            </a:extLst>
          </p:cNvPr>
          <p:cNvSpPr/>
          <p:nvPr/>
        </p:nvSpPr>
        <p:spPr>
          <a:xfrm>
            <a:off x="804127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9216BACA-4C7B-4287-A9B4-2FB614346E8F}"/>
              </a:ext>
            </a:extLst>
          </p:cNvPr>
          <p:cNvSpPr/>
          <p:nvPr/>
        </p:nvSpPr>
        <p:spPr>
          <a:xfrm>
            <a:off x="8380639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066194F8-E00C-42B1-916B-6FE63C97C97C}"/>
              </a:ext>
            </a:extLst>
          </p:cNvPr>
          <p:cNvSpPr/>
          <p:nvPr/>
        </p:nvSpPr>
        <p:spPr>
          <a:xfrm>
            <a:off x="8720004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03E98E29-291D-42D5-9726-E14D6060514B}"/>
              </a:ext>
            </a:extLst>
          </p:cNvPr>
          <p:cNvSpPr/>
          <p:nvPr/>
        </p:nvSpPr>
        <p:spPr>
          <a:xfrm>
            <a:off x="26416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D23C5C6D-0AE3-437B-B1EA-49E3F6934CDF}"/>
              </a:ext>
            </a:extLst>
          </p:cNvPr>
          <p:cNvSpPr/>
          <p:nvPr/>
        </p:nvSpPr>
        <p:spPr>
          <a:xfrm>
            <a:off x="60352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F210D0CC-7532-4337-8286-CD6DBBE708CF}"/>
              </a:ext>
            </a:extLst>
          </p:cNvPr>
          <p:cNvSpPr/>
          <p:nvPr/>
        </p:nvSpPr>
        <p:spPr>
          <a:xfrm>
            <a:off x="94289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7F7F1C63-3D07-4B44-902D-4C7EE0220F22}"/>
              </a:ext>
            </a:extLst>
          </p:cNvPr>
          <p:cNvSpPr/>
          <p:nvPr/>
        </p:nvSpPr>
        <p:spPr>
          <a:xfrm>
            <a:off x="128225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374AEE0A-926B-4E66-98D7-D9909FFAFD50}"/>
              </a:ext>
            </a:extLst>
          </p:cNvPr>
          <p:cNvSpPr/>
          <p:nvPr/>
        </p:nvSpPr>
        <p:spPr>
          <a:xfrm>
            <a:off x="162162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11C1AB5F-A923-42E1-9EFF-D54FD60A7417}"/>
              </a:ext>
            </a:extLst>
          </p:cNvPr>
          <p:cNvSpPr/>
          <p:nvPr/>
        </p:nvSpPr>
        <p:spPr>
          <a:xfrm>
            <a:off x="196098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A79C4FEC-2A9A-40EA-898F-0EC61A96B199}"/>
              </a:ext>
            </a:extLst>
          </p:cNvPr>
          <p:cNvSpPr/>
          <p:nvPr/>
        </p:nvSpPr>
        <p:spPr>
          <a:xfrm>
            <a:off x="2300350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83090C99-70BB-4288-A939-85A49A4168E2}"/>
              </a:ext>
            </a:extLst>
          </p:cNvPr>
          <p:cNvSpPr/>
          <p:nvPr/>
        </p:nvSpPr>
        <p:spPr>
          <a:xfrm>
            <a:off x="2639715" y="6542201"/>
            <a:ext cx="339365" cy="31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DE284FB1-E4BF-4DC4-AD4E-B3C0A841955D}"/>
              </a:ext>
            </a:extLst>
          </p:cNvPr>
          <p:cNvSpPr txBox="1"/>
          <p:nvPr/>
        </p:nvSpPr>
        <p:spPr>
          <a:xfrm>
            <a:off x="207686" y="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Son[N][26]</a:t>
            </a:r>
            <a:endParaRPr lang="zh-CN" altLang="en-US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76B190CE-4F37-4184-912A-869360D228A2}"/>
              </a:ext>
            </a:extLst>
          </p:cNvPr>
          <p:cNvSpPr txBox="1"/>
          <p:nvPr/>
        </p:nvSpPr>
        <p:spPr>
          <a:xfrm>
            <a:off x="1373323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90289D22-127F-45AA-B89B-8D5DE6E2E7EC}"/>
              </a:ext>
            </a:extLst>
          </p:cNvPr>
          <p:cNvSpPr txBox="1"/>
          <p:nvPr/>
        </p:nvSpPr>
        <p:spPr>
          <a:xfrm>
            <a:off x="1713431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81B41C91-1F61-4B50-95EA-AE1157796E29}"/>
              </a:ext>
            </a:extLst>
          </p:cNvPr>
          <p:cNvSpPr txBox="1"/>
          <p:nvPr/>
        </p:nvSpPr>
        <p:spPr>
          <a:xfrm>
            <a:off x="2062566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1B247E06-27C8-4640-9D8F-3DDD128D878D}"/>
              </a:ext>
            </a:extLst>
          </p:cNvPr>
          <p:cNvSpPr txBox="1"/>
          <p:nvPr/>
        </p:nvSpPr>
        <p:spPr>
          <a:xfrm>
            <a:off x="240267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F17F8A1-B992-42C2-8B21-638186BC112C}"/>
              </a:ext>
            </a:extLst>
          </p:cNvPr>
          <p:cNvSpPr txBox="1"/>
          <p:nvPr/>
        </p:nvSpPr>
        <p:spPr>
          <a:xfrm>
            <a:off x="2720964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A43EFA2-6305-47FD-BBB7-7A07598EC495}"/>
              </a:ext>
            </a:extLst>
          </p:cNvPr>
          <p:cNvSpPr txBox="1"/>
          <p:nvPr/>
        </p:nvSpPr>
        <p:spPr>
          <a:xfrm>
            <a:off x="3061072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AA3CF690-E3AE-4D5A-AC18-D233BC60471E}"/>
              </a:ext>
            </a:extLst>
          </p:cNvPr>
          <p:cNvSpPr txBox="1"/>
          <p:nvPr/>
        </p:nvSpPr>
        <p:spPr>
          <a:xfrm>
            <a:off x="3410207" y="-103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6698F63C-117E-4AC2-96A2-04B8E9424A3D}"/>
              </a:ext>
            </a:extLst>
          </p:cNvPr>
          <p:cNvSpPr txBox="1"/>
          <p:nvPr/>
        </p:nvSpPr>
        <p:spPr>
          <a:xfrm>
            <a:off x="3750315" y="-1037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C4C56533-750D-4E87-BA36-87BD88B6D330}"/>
              </a:ext>
            </a:extLst>
          </p:cNvPr>
          <p:cNvSpPr txBox="1"/>
          <p:nvPr/>
        </p:nvSpPr>
        <p:spPr>
          <a:xfrm>
            <a:off x="4088598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14CCF917-3DA1-4597-94C3-5FAEFD9160C2}"/>
              </a:ext>
            </a:extLst>
          </p:cNvPr>
          <p:cNvSpPr txBox="1"/>
          <p:nvPr/>
        </p:nvSpPr>
        <p:spPr>
          <a:xfrm>
            <a:off x="4428706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0802AB73-AE06-4ED1-8BFA-82498374428F}"/>
              </a:ext>
            </a:extLst>
          </p:cNvPr>
          <p:cNvSpPr txBox="1"/>
          <p:nvPr/>
        </p:nvSpPr>
        <p:spPr>
          <a:xfrm>
            <a:off x="4777841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15028ADC-4D0A-4CF8-A8C7-4DDAF1FEDF60}"/>
              </a:ext>
            </a:extLst>
          </p:cNvPr>
          <p:cNvSpPr txBox="1"/>
          <p:nvPr/>
        </p:nvSpPr>
        <p:spPr>
          <a:xfrm>
            <a:off x="511794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65BEBE78-C4CC-4DEA-8453-8D16C01411DC}"/>
              </a:ext>
            </a:extLst>
          </p:cNvPr>
          <p:cNvSpPr txBox="1"/>
          <p:nvPr/>
        </p:nvSpPr>
        <p:spPr>
          <a:xfrm>
            <a:off x="5436239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959ECF92-0008-4FAD-A12F-A098EE65FA0E}"/>
              </a:ext>
            </a:extLst>
          </p:cNvPr>
          <p:cNvSpPr txBox="1"/>
          <p:nvPr/>
        </p:nvSpPr>
        <p:spPr>
          <a:xfrm>
            <a:off x="5776347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57F04CC4-FB3E-45AD-A78F-5DB0E808FAE1}"/>
              </a:ext>
            </a:extLst>
          </p:cNvPr>
          <p:cNvSpPr txBox="1"/>
          <p:nvPr/>
        </p:nvSpPr>
        <p:spPr>
          <a:xfrm>
            <a:off x="6125482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EAB7FC4A-5D4B-45D5-B94D-F8B62333A5C7}"/>
              </a:ext>
            </a:extLst>
          </p:cNvPr>
          <p:cNvSpPr txBox="1"/>
          <p:nvPr/>
        </p:nvSpPr>
        <p:spPr>
          <a:xfrm>
            <a:off x="6465590" y="-101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3FFC8ACF-A890-4644-A5BC-E8E3B2BC11A4}"/>
              </a:ext>
            </a:extLst>
          </p:cNvPr>
          <p:cNvSpPr txBox="1"/>
          <p:nvPr/>
        </p:nvSpPr>
        <p:spPr>
          <a:xfrm>
            <a:off x="6833402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EDC71C5D-1C52-4E41-8126-4684953521B1}"/>
              </a:ext>
            </a:extLst>
          </p:cNvPr>
          <p:cNvSpPr txBox="1"/>
          <p:nvPr/>
        </p:nvSpPr>
        <p:spPr>
          <a:xfrm>
            <a:off x="7182537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51CC8305-2DE2-4144-8154-614655F1E3D4}"/>
              </a:ext>
            </a:extLst>
          </p:cNvPr>
          <p:cNvSpPr txBox="1"/>
          <p:nvPr/>
        </p:nvSpPr>
        <p:spPr>
          <a:xfrm>
            <a:off x="752264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8ABA9316-E326-48EB-A532-297417362160}"/>
              </a:ext>
            </a:extLst>
          </p:cNvPr>
          <p:cNvSpPr txBox="1"/>
          <p:nvPr/>
        </p:nvSpPr>
        <p:spPr>
          <a:xfrm>
            <a:off x="7840935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8214B59B-2DEA-4726-96F8-C25C5DDD3519}"/>
              </a:ext>
            </a:extLst>
          </p:cNvPr>
          <p:cNvSpPr txBox="1"/>
          <p:nvPr/>
        </p:nvSpPr>
        <p:spPr>
          <a:xfrm>
            <a:off x="8181043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F6047EBF-6D35-491C-ACFE-FDD513E56CEA}"/>
              </a:ext>
            </a:extLst>
          </p:cNvPr>
          <p:cNvSpPr txBox="1"/>
          <p:nvPr/>
        </p:nvSpPr>
        <p:spPr>
          <a:xfrm>
            <a:off x="8530178" y="-100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FF1C94B1-BB7F-43F4-90FC-73EDE139542D}"/>
              </a:ext>
            </a:extLst>
          </p:cNvPr>
          <p:cNvSpPr txBox="1"/>
          <p:nvPr/>
        </p:nvSpPr>
        <p:spPr>
          <a:xfrm>
            <a:off x="8839441" y="-100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854A1764-867A-49E2-A948-E7750CED4408}"/>
              </a:ext>
            </a:extLst>
          </p:cNvPr>
          <p:cNvSpPr/>
          <p:nvPr/>
        </p:nvSpPr>
        <p:spPr>
          <a:xfrm>
            <a:off x="9222718" y="259975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Str:ace</a:t>
            </a:r>
            <a:endParaRPr lang="zh-CN" altLang="en-US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EFF49C1B-AC0C-44D2-81BC-056C1C3535B8}"/>
              </a:ext>
            </a:extLst>
          </p:cNvPr>
          <p:cNvSpPr/>
          <p:nvPr/>
        </p:nvSpPr>
        <p:spPr>
          <a:xfrm>
            <a:off x="9133984" y="795441"/>
            <a:ext cx="3291146" cy="17001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1E84A014-6B4B-4ED0-953D-4794D6F00A9A}"/>
              </a:ext>
            </a:extLst>
          </p:cNvPr>
          <p:cNvSpPr/>
          <p:nvPr/>
        </p:nvSpPr>
        <p:spPr>
          <a:xfrm>
            <a:off x="9130548" y="999117"/>
            <a:ext cx="3274261" cy="178723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6CBDF8DD-D4E8-4AB8-9355-0AFA36911553}"/>
              </a:ext>
            </a:extLst>
          </p:cNvPr>
          <p:cNvSpPr/>
          <p:nvPr/>
        </p:nvSpPr>
        <p:spPr>
          <a:xfrm>
            <a:off x="9137471" y="1200831"/>
            <a:ext cx="3290091" cy="19566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12C6B2D5-348B-4625-BB72-7233671B6DB2}"/>
              </a:ext>
            </a:extLst>
          </p:cNvPr>
          <p:cNvSpPr/>
          <p:nvPr/>
        </p:nvSpPr>
        <p:spPr>
          <a:xfrm>
            <a:off x="9133984" y="1441180"/>
            <a:ext cx="3291136" cy="18842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B0799EC4-D177-4E56-B9F7-552536E7DDDE}"/>
              </a:ext>
            </a:extLst>
          </p:cNvPr>
          <p:cNvSpPr/>
          <p:nvPr/>
        </p:nvSpPr>
        <p:spPr>
          <a:xfrm>
            <a:off x="9135334" y="1863972"/>
            <a:ext cx="3307572" cy="15954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F3C26F9C-5A46-44EF-B346-334E926609CF}"/>
              </a:ext>
            </a:extLst>
          </p:cNvPr>
          <p:cNvSpPr/>
          <p:nvPr/>
        </p:nvSpPr>
        <p:spPr>
          <a:xfrm>
            <a:off x="257741" y="829247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D7DA3288-5A85-43A2-8128-410D0A0433BA}"/>
              </a:ext>
            </a:extLst>
          </p:cNvPr>
          <p:cNvSpPr txBox="1"/>
          <p:nvPr/>
        </p:nvSpPr>
        <p:spPr>
          <a:xfrm>
            <a:off x="-91148" y="814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72A07230-D939-491F-AF55-302868872361}"/>
              </a:ext>
            </a:extLst>
          </p:cNvPr>
          <p:cNvSpPr txBox="1"/>
          <p:nvPr/>
        </p:nvSpPr>
        <p:spPr>
          <a:xfrm>
            <a:off x="-101595" y="1274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00D45039-B72F-4234-89EC-4C3DFA424D3F}"/>
              </a:ext>
            </a:extLst>
          </p:cNvPr>
          <p:cNvSpPr txBox="1"/>
          <p:nvPr/>
        </p:nvSpPr>
        <p:spPr>
          <a:xfrm>
            <a:off x="-91148" y="1730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6057DBD3-F296-444F-A605-9AB89FA44435}"/>
              </a:ext>
            </a:extLst>
          </p:cNvPr>
          <p:cNvSpPr txBox="1"/>
          <p:nvPr/>
        </p:nvSpPr>
        <p:spPr>
          <a:xfrm>
            <a:off x="-80804" y="2215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AF3A0D86-42D3-4BD0-868F-5F08809A1556}"/>
              </a:ext>
            </a:extLst>
          </p:cNvPr>
          <p:cNvSpPr txBox="1"/>
          <p:nvPr/>
        </p:nvSpPr>
        <p:spPr>
          <a:xfrm>
            <a:off x="-91148" y="2706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E846EB94-08E6-4129-ADBE-A9E79D02BD36}"/>
              </a:ext>
            </a:extLst>
          </p:cNvPr>
          <p:cNvSpPr txBox="1"/>
          <p:nvPr/>
        </p:nvSpPr>
        <p:spPr>
          <a:xfrm>
            <a:off x="-80804" y="3191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A8BE5204-06BD-4C15-A322-00DC0BAF4598}"/>
              </a:ext>
            </a:extLst>
          </p:cNvPr>
          <p:cNvSpPr txBox="1"/>
          <p:nvPr/>
        </p:nvSpPr>
        <p:spPr>
          <a:xfrm>
            <a:off x="-81074" y="3700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23D94020-67CF-428B-A81B-EF0D2B3F1E36}"/>
              </a:ext>
            </a:extLst>
          </p:cNvPr>
          <p:cNvSpPr txBox="1"/>
          <p:nvPr/>
        </p:nvSpPr>
        <p:spPr>
          <a:xfrm>
            <a:off x="-70627" y="4155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6563DDA1-E649-4D54-9145-803C8AEB94AE}"/>
              </a:ext>
            </a:extLst>
          </p:cNvPr>
          <p:cNvSpPr txBox="1"/>
          <p:nvPr/>
        </p:nvSpPr>
        <p:spPr>
          <a:xfrm>
            <a:off x="-60283" y="46409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C9B72A6-03E6-4F59-AD11-5B89847E6E01}"/>
              </a:ext>
            </a:extLst>
          </p:cNvPr>
          <p:cNvSpPr txBox="1"/>
          <p:nvPr/>
        </p:nvSpPr>
        <p:spPr>
          <a:xfrm>
            <a:off x="-111064" y="5060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8BF76083-D7BA-474C-9085-775CE7B75B5F}"/>
              </a:ext>
            </a:extLst>
          </p:cNvPr>
          <p:cNvSpPr txBox="1"/>
          <p:nvPr/>
        </p:nvSpPr>
        <p:spPr>
          <a:xfrm>
            <a:off x="-101555" y="5564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F28BB1B6-76F1-4827-8422-4230B4FD02B7}"/>
              </a:ext>
            </a:extLst>
          </p:cNvPr>
          <p:cNvSpPr txBox="1"/>
          <p:nvPr/>
        </p:nvSpPr>
        <p:spPr>
          <a:xfrm>
            <a:off x="-122298" y="6035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97F1CA89-233F-445A-9ADB-C9CF8A51515B}"/>
              </a:ext>
            </a:extLst>
          </p:cNvPr>
          <p:cNvSpPr txBox="1"/>
          <p:nvPr/>
        </p:nvSpPr>
        <p:spPr>
          <a:xfrm>
            <a:off x="-111954" y="6521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8" name="箭头: 右 457">
            <a:extLst>
              <a:ext uri="{FF2B5EF4-FFF2-40B4-BE49-F238E27FC236}">
                <a16:creationId xmlns:a16="http://schemas.microsoft.com/office/drawing/2014/main" id="{09781F6E-350E-4216-98CA-60CAFC0134D3}"/>
              </a:ext>
            </a:extLst>
          </p:cNvPr>
          <p:cNvSpPr/>
          <p:nvPr/>
        </p:nvSpPr>
        <p:spPr>
          <a:xfrm>
            <a:off x="9178941" y="4273313"/>
            <a:ext cx="857195" cy="88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20D44414-4435-4036-937D-0311B3D34669}"/>
              </a:ext>
            </a:extLst>
          </p:cNvPr>
          <p:cNvSpPr/>
          <p:nvPr/>
        </p:nvSpPr>
        <p:spPr>
          <a:xfrm>
            <a:off x="946424" y="129303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A3ED7796-B077-4EE1-B364-5B2ED1868E06}"/>
              </a:ext>
            </a:extLst>
          </p:cNvPr>
          <p:cNvSpPr/>
          <p:nvPr/>
        </p:nvSpPr>
        <p:spPr>
          <a:xfrm>
            <a:off x="1625757" y="1757302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69557A39-19DF-45D5-8E07-8A2A3E92F7BF}"/>
              </a:ext>
            </a:extLst>
          </p:cNvPr>
          <p:cNvSpPr/>
          <p:nvPr/>
        </p:nvSpPr>
        <p:spPr>
          <a:xfrm>
            <a:off x="1289235" y="225810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58DD75B8-F63D-47FA-ABA2-06E8C2EB8D10}"/>
              </a:ext>
            </a:extLst>
          </p:cNvPr>
          <p:cNvSpPr/>
          <p:nvPr/>
        </p:nvSpPr>
        <p:spPr>
          <a:xfrm>
            <a:off x="2303855" y="275890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46BC716C-A1E5-4F0E-9AF0-E5E579AC10BD}"/>
              </a:ext>
            </a:extLst>
          </p:cNvPr>
          <p:cNvSpPr/>
          <p:nvPr/>
        </p:nvSpPr>
        <p:spPr>
          <a:xfrm>
            <a:off x="269646" y="322317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530E49D6-A96E-4866-8320-F1DC6FF99498}"/>
              </a:ext>
            </a:extLst>
          </p:cNvPr>
          <p:cNvSpPr/>
          <p:nvPr/>
        </p:nvSpPr>
        <p:spPr>
          <a:xfrm>
            <a:off x="6354578" y="3685875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B5CEC94A-C0D9-4E78-BD4E-0769E5A9E36F}"/>
              </a:ext>
            </a:extLst>
          </p:cNvPr>
          <p:cNvSpPr/>
          <p:nvPr/>
        </p:nvSpPr>
        <p:spPr>
          <a:xfrm>
            <a:off x="1286124" y="4147443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B929B8C2-447B-4F4B-AD50-D79DBCB41B95}"/>
              </a:ext>
            </a:extLst>
          </p:cNvPr>
          <p:cNvSpPr/>
          <p:nvPr/>
        </p:nvSpPr>
        <p:spPr>
          <a:xfrm>
            <a:off x="9357429" y="6362454"/>
            <a:ext cx="2803071" cy="46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椭圆 466">
            <a:extLst>
              <a:ext uri="{FF2B5EF4-FFF2-40B4-BE49-F238E27FC236}">
                <a16:creationId xmlns:a16="http://schemas.microsoft.com/office/drawing/2014/main" id="{06F0BAD1-74D6-491B-AB8E-AB75526CA6F2}"/>
              </a:ext>
            </a:extLst>
          </p:cNvPr>
          <p:cNvSpPr/>
          <p:nvPr/>
        </p:nvSpPr>
        <p:spPr>
          <a:xfrm>
            <a:off x="9996483" y="6417030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8" name="箭头: 下 467">
            <a:extLst>
              <a:ext uri="{FF2B5EF4-FFF2-40B4-BE49-F238E27FC236}">
                <a16:creationId xmlns:a16="http://schemas.microsoft.com/office/drawing/2014/main" id="{FD244F32-B363-4AE5-AB55-2DE08B4DB2A2}"/>
              </a:ext>
            </a:extLst>
          </p:cNvPr>
          <p:cNvSpPr/>
          <p:nvPr/>
        </p:nvSpPr>
        <p:spPr>
          <a:xfrm>
            <a:off x="10036136" y="5893714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172BF9D9-BE64-438F-B12B-2905693A1A7B}"/>
              </a:ext>
            </a:extLst>
          </p:cNvPr>
          <p:cNvSpPr txBox="1"/>
          <p:nvPr/>
        </p:nvSpPr>
        <p:spPr>
          <a:xfrm>
            <a:off x="8933403" y="62727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cnt</a:t>
            </a:r>
            <a:endParaRPr lang="zh-CN" altLang="en-US" dirty="0"/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E5EC3C7E-8801-48FA-930B-F56CD523D98F}"/>
              </a:ext>
            </a:extLst>
          </p:cNvPr>
          <p:cNvSpPr txBox="1"/>
          <p:nvPr/>
        </p:nvSpPr>
        <p:spPr>
          <a:xfrm>
            <a:off x="9953063" y="45542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标记</a:t>
            </a: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698C7510-F4CE-45BD-A049-C5968C9AD1E9}"/>
              </a:ext>
            </a:extLst>
          </p:cNvPr>
          <p:cNvSpPr/>
          <p:nvPr/>
        </p:nvSpPr>
        <p:spPr>
          <a:xfrm>
            <a:off x="6363654" y="2257990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23BB991C-954A-4853-BEDB-1713CDD0C07E}"/>
              </a:ext>
            </a:extLst>
          </p:cNvPr>
          <p:cNvSpPr/>
          <p:nvPr/>
        </p:nvSpPr>
        <p:spPr>
          <a:xfrm>
            <a:off x="1275963" y="5076665"/>
            <a:ext cx="348804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7C86C0BA-CA6A-495E-B207-529FF9476BB2}"/>
              </a:ext>
            </a:extLst>
          </p:cNvPr>
          <p:cNvSpPr/>
          <p:nvPr/>
        </p:nvSpPr>
        <p:spPr>
          <a:xfrm>
            <a:off x="251199" y="5577914"/>
            <a:ext cx="339365" cy="31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74" name="椭圆 473">
            <a:extLst>
              <a:ext uri="{FF2B5EF4-FFF2-40B4-BE49-F238E27FC236}">
                <a16:creationId xmlns:a16="http://schemas.microsoft.com/office/drawing/2014/main" id="{D31600D3-F6E8-4F8B-B6D3-CD4398BA3CF1}"/>
              </a:ext>
            </a:extLst>
          </p:cNvPr>
          <p:cNvSpPr/>
          <p:nvPr/>
        </p:nvSpPr>
        <p:spPr>
          <a:xfrm>
            <a:off x="10679277" y="6407517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5" name="箭头: 下 474">
            <a:extLst>
              <a:ext uri="{FF2B5EF4-FFF2-40B4-BE49-F238E27FC236}">
                <a16:creationId xmlns:a16="http://schemas.microsoft.com/office/drawing/2014/main" id="{80778C41-A175-46B1-B399-FC57F387FF9A}"/>
              </a:ext>
            </a:extLst>
          </p:cNvPr>
          <p:cNvSpPr/>
          <p:nvPr/>
        </p:nvSpPr>
        <p:spPr>
          <a:xfrm>
            <a:off x="10718930" y="5884201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F37C90DA-39F0-4604-9FC3-DA7E0CDEDA11}"/>
              </a:ext>
            </a:extLst>
          </p:cNvPr>
          <p:cNvSpPr txBox="1"/>
          <p:nvPr/>
        </p:nvSpPr>
        <p:spPr>
          <a:xfrm>
            <a:off x="10699394" y="59034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7" name="椭圆 476">
            <a:extLst>
              <a:ext uri="{FF2B5EF4-FFF2-40B4-BE49-F238E27FC236}">
                <a16:creationId xmlns:a16="http://schemas.microsoft.com/office/drawing/2014/main" id="{2AA77C2D-B77C-41B7-85C7-0BD744191840}"/>
              </a:ext>
            </a:extLst>
          </p:cNvPr>
          <p:cNvSpPr/>
          <p:nvPr/>
        </p:nvSpPr>
        <p:spPr>
          <a:xfrm>
            <a:off x="9437858" y="6394515"/>
            <a:ext cx="428595" cy="38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8" name="箭头: 下 477">
            <a:extLst>
              <a:ext uri="{FF2B5EF4-FFF2-40B4-BE49-F238E27FC236}">
                <a16:creationId xmlns:a16="http://schemas.microsoft.com/office/drawing/2014/main" id="{EBF4E8DF-3C36-49DE-A159-2E3AAD8244D5}"/>
              </a:ext>
            </a:extLst>
          </p:cNvPr>
          <p:cNvSpPr/>
          <p:nvPr/>
        </p:nvSpPr>
        <p:spPr>
          <a:xfrm>
            <a:off x="9477511" y="5871199"/>
            <a:ext cx="380309" cy="47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9" name="思想气泡: 云 478">
            <a:extLst>
              <a:ext uri="{FF2B5EF4-FFF2-40B4-BE49-F238E27FC236}">
                <a16:creationId xmlns:a16="http://schemas.microsoft.com/office/drawing/2014/main" id="{D1DBA78C-F904-4269-8EAA-5F34412033AD}"/>
              </a:ext>
            </a:extLst>
          </p:cNvPr>
          <p:cNvSpPr/>
          <p:nvPr/>
        </p:nvSpPr>
        <p:spPr>
          <a:xfrm>
            <a:off x="9245029" y="4568616"/>
            <a:ext cx="1605163" cy="11662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查询完成</a:t>
            </a:r>
          </a:p>
        </p:txBody>
      </p:sp>
    </p:spTree>
    <p:extLst>
      <p:ext uri="{BB962C8B-B14F-4D97-AF65-F5344CB8AC3E}">
        <p14:creationId xmlns:p14="http://schemas.microsoft.com/office/powerpoint/2010/main" val="16867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2000" fill="hold"/>
                                        <p:tgtEl>
                                          <p:spTgt spid="4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5" grpId="0" animBg="1"/>
      <p:bldP spid="5" grpId="1" animBg="1"/>
      <p:bldP spid="7" grpId="0" animBg="1"/>
      <p:bldP spid="439" grpId="0" animBg="1"/>
      <p:bldP spid="439" grpId="1" animBg="1"/>
      <p:bldP spid="439" grpId="2" animBg="1"/>
      <p:bldP spid="439" grpId="3" animBg="1"/>
      <p:bldP spid="439" grpId="4" animBg="1"/>
      <p:bldP spid="439" grpId="5" animBg="1"/>
      <p:bldP spid="439" grpId="6" animBg="1"/>
      <p:bldP spid="439" grpId="7" animBg="1"/>
      <p:bldP spid="439" grpId="8" animBg="1"/>
      <p:bldP spid="440" grpId="0" animBg="1"/>
      <p:bldP spid="440" grpId="1" animBg="1"/>
      <p:bldP spid="440" grpId="2" animBg="1"/>
      <p:bldP spid="440" grpId="3" animBg="1"/>
      <p:bldP spid="440" grpId="4" animBg="1"/>
      <p:bldP spid="440" grpId="5" animBg="1"/>
      <p:bldP spid="441" grpId="0" animBg="1"/>
      <p:bldP spid="441" grpId="1" animBg="1"/>
      <p:bldP spid="441" grpId="2" animBg="1"/>
      <p:bldP spid="441" grpId="3" animBg="1"/>
      <p:bldP spid="441" grpId="4" animBg="1"/>
      <p:bldP spid="441" grpId="5" animBg="1"/>
      <p:bldP spid="442" grpId="0" animBg="1"/>
      <p:bldP spid="442" grpId="1" animBg="1"/>
      <p:bldP spid="442" grpId="2" animBg="1"/>
      <p:bldP spid="442" grpId="3" animBg="1"/>
      <p:bldP spid="442" grpId="4" animBg="1"/>
      <p:bldP spid="442" grpId="5" animBg="1"/>
      <p:bldP spid="443" grpId="0" animBg="1"/>
      <p:bldP spid="444" grpId="0" animBg="1"/>
      <p:bldP spid="459" grpId="0" animBg="1"/>
      <p:bldP spid="460" grpId="0" animBg="1"/>
      <p:bldP spid="477" grpId="0" animBg="1"/>
      <p:bldP spid="478" grpId="0" animBg="1"/>
      <p:bldP spid="4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EA7AA3-F68B-4D55-BF89-F5AA612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599680" cy="6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1777</Words>
  <Application>Microsoft Office PowerPoint</Application>
  <PresentationFormat>宽屏</PresentationFormat>
  <Paragraphs>1695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22</cp:revision>
  <dcterms:created xsi:type="dcterms:W3CDTF">2019-10-03T08:10:29Z</dcterms:created>
  <dcterms:modified xsi:type="dcterms:W3CDTF">2019-10-04T05:43:11Z</dcterms:modified>
</cp:coreProperties>
</file>