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275F8-4B60-44D5-9424-46B415B95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6A585E-55F0-4879-ABE3-E891B6DD8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1C601-656A-43C5-975E-5EA47320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1EA-694F-4740-B2E5-64BE06CEC13D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44DFE-B17C-4C4C-8207-F47467B9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FC3AE-4C2E-4C1E-BD04-B4A0CCC3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C02-A59E-4357-8498-910BD6273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A14A2-3DB9-4208-BCC2-F06C11B1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919699-E4D7-4C12-9716-AE9912D77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FD2F0-85C7-46B4-866F-B14B55A0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1EA-694F-4740-B2E5-64BE06CEC13D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567D9-C12E-442E-95E7-491DA2C0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5CEFC-4471-404D-A593-11484F10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C02-A59E-4357-8498-910BD6273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80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9BB4D2-F8D5-4A62-9394-2E7B77A28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94012F-C5FB-4F76-8865-F0307651D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172B7-714B-4145-98B5-08F7769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1EA-694F-4740-B2E5-64BE06CEC13D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EDD04-9F5C-4144-98B7-D4947C25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C42A3-0921-4F9A-8DEF-B1CC981B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C02-A59E-4357-8498-910BD6273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5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B2F60-3DC2-4D77-A0A9-BB7183B5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EA85D-1453-4B23-BCD2-45F6BFDF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15F81-2E7E-403F-8FCB-8397461A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1EA-694F-4740-B2E5-64BE06CEC13D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802C3-9648-414C-8337-213C9BC8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365CA-5490-490B-90CA-2F38F718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C02-A59E-4357-8498-910BD6273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91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96A52-1C0C-4FDC-AE49-F7CE430D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DCE410-2249-437E-BFBC-70F9BB7B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AD6CB-B395-478E-A61D-DD89DB26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1EA-694F-4740-B2E5-64BE06CEC13D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87E55-B2A9-4CE6-856F-35D5C522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91DF6-65FD-48B0-8F9E-8278A0BF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C02-A59E-4357-8498-910BD6273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9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22EFD-CC07-4558-96CE-1BCA673D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7845F-AD26-49BF-BFAB-287CD334E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83B8BF-DFC0-497E-A9F8-459C4D2E9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C6A42A-C2CD-4C87-9569-B5170586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1EA-694F-4740-B2E5-64BE06CEC13D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9EFE06-3865-44AA-9B8E-050A9C54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B0C22B-D1DA-4E7F-B9AC-C94F6079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C02-A59E-4357-8498-910BD6273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70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4411F-6C84-4EDE-A4C0-70891901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666A68-6CFD-42AA-BEB5-2FF1CEE92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D7B6E-DCE5-418F-9DA3-795B6768C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E8F593-B41B-4244-BF74-1ABA71E97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0EFF37-2C4C-4663-9E7F-4896B55BF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E145C0-DD12-4D3B-8694-33AE2353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1EA-694F-4740-B2E5-64BE06CEC13D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B4AE6E-A115-4137-85C7-26381ED8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44A155-E17A-4E2B-88F8-E3E94613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C02-A59E-4357-8498-910BD6273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34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06C2-895E-4D0B-AE25-9264C749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1D0C43-1A6C-44AF-AFA5-EF4D5CE1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1EA-694F-4740-B2E5-64BE06CEC13D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2E0841-AE33-4064-8138-F79B6833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887373-D913-41EA-B40B-310839D0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C02-A59E-4357-8498-910BD6273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42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F788AA-AA20-448C-AB9E-AFDB14E0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1EA-694F-4740-B2E5-64BE06CEC13D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F1A080-C8B5-47B7-829C-99EF8278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F1DF06-4702-4921-AE0E-3A19FB5B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C02-A59E-4357-8498-910BD6273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04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799F0-150C-49DF-961D-36BF6BAB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C044D-547B-475B-92EB-2D49C36F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438599-7B59-4BA6-8652-A83B09493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EE4ED4-C2A8-4B29-9F98-90DC1B1B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1EA-694F-4740-B2E5-64BE06CEC13D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3E897A-9F64-4010-BA5A-8A6ED457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73EF32-B703-4B80-842C-2756CD39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C02-A59E-4357-8498-910BD6273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7B69F-2887-4342-8DD8-901BDE6F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291817-CD3D-431E-B17E-CD9FACCBF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E0D7B-3ACE-43E2-8552-2D219D3C8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D0054F-E06B-491B-A26E-67329B55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1EA-694F-4740-B2E5-64BE06CEC13D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DBA9AF-A163-4FA7-9412-6A6FC476F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08DD66-51D6-4543-B18B-ACE074B1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C02-A59E-4357-8498-910BD6273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1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D40A4B-73D5-46BB-9151-BBEC8C6A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1C749-2C9A-4A35-BBEB-598CA5BE4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27F60-4778-40A8-BC42-1112522E6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D1EA-694F-4740-B2E5-64BE06CEC13D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DC80A-3802-45C9-8AD2-D42507C35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C6E36-F7F5-4BB7-9A41-98FDED838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B7C02-A59E-4357-8498-910BD6273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1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mosquito.cn/indexBlo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34E56D0-E907-41F7-8614-42CF8E81E1EE}"/>
              </a:ext>
            </a:extLst>
          </p:cNvPr>
          <p:cNvSpPr/>
          <p:nvPr/>
        </p:nvSpPr>
        <p:spPr>
          <a:xfrm rot="19303367">
            <a:off x="1581544" y="3647729"/>
            <a:ext cx="79354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hlinkClick r:id="rId2"/>
              </a:rPr>
              <a:t>蚊子的个人博客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940724-3673-437E-A382-297A501A54CA}"/>
              </a:ext>
            </a:extLst>
          </p:cNvPr>
          <p:cNvSpPr txBox="1"/>
          <p:nvPr/>
        </p:nvSpPr>
        <p:spPr>
          <a:xfrm>
            <a:off x="2893241" y="1106424"/>
            <a:ext cx="853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KMP</a:t>
            </a:r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动画演示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AA5437-663E-4EA2-BA43-2AEDFC7BA943}"/>
              </a:ext>
            </a:extLst>
          </p:cNvPr>
          <p:cNvSpPr txBox="1"/>
          <p:nvPr/>
        </p:nvSpPr>
        <p:spPr>
          <a:xfrm>
            <a:off x="6903720" y="6178173"/>
            <a:ext cx="751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制作：蚊子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时间：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2019-10-1    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仅供学习交流</a:t>
            </a:r>
            <a:r>
              <a:rPr lang="en-US" altLang="zh-CN" dirty="0"/>
              <a:t>		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74AC9-BA77-4B3B-B757-75EE99F3A56F}"/>
              </a:ext>
            </a:extLst>
          </p:cNvPr>
          <p:cNvSpPr txBox="1"/>
          <p:nvPr/>
        </p:nvSpPr>
        <p:spPr>
          <a:xfrm>
            <a:off x="0" y="6283345"/>
            <a:ext cx="520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提示：</a:t>
            </a: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请使用幻灯片播放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2.</a:t>
            </a:r>
            <a:r>
              <a:rPr lang="zh-CN" altLang="en-US" dirty="0">
                <a:solidFill>
                  <a:srgbClr val="FF0000"/>
                </a:solidFill>
              </a:rPr>
              <a:t>请结合代码观看动画演示，代码在文末。</a:t>
            </a:r>
          </a:p>
        </p:txBody>
      </p:sp>
    </p:spTree>
    <p:extLst>
      <p:ext uri="{BB962C8B-B14F-4D97-AF65-F5344CB8AC3E}">
        <p14:creationId xmlns:p14="http://schemas.microsoft.com/office/powerpoint/2010/main" val="33998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4361424-32C2-4CF9-B0DE-7D9E2C7898CA}"/>
              </a:ext>
            </a:extLst>
          </p:cNvPr>
          <p:cNvCxnSpPr>
            <a:cxnSpLocks/>
          </p:cNvCxnSpPr>
          <p:nvPr/>
        </p:nvCxnSpPr>
        <p:spPr>
          <a:xfrm>
            <a:off x="9599563" y="0"/>
            <a:ext cx="0" cy="186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B150488-2592-44CA-8EC8-FABDA701C392}"/>
              </a:ext>
            </a:extLst>
          </p:cNvPr>
          <p:cNvCxnSpPr>
            <a:cxnSpLocks/>
          </p:cNvCxnSpPr>
          <p:nvPr/>
        </p:nvCxnSpPr>
        <p:spPr>
          <a:xfrm>
            <a:off x="8173040" y="0"/>
            <a:ext cx="0" cy="186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58D39C4-9A0D-46EC-B9A8-F2E9BC0410FC}"/>
              </a:ext>
            </a:extLst>
          </p:cNvPr>
          <p:cNvCxnSpPr>
            <a:cxnSpLocks/>
          </p:cNvCxnSpPr>
          <p:nvPr/>
        </p:nvCxnSpPr>
        <p:spPr>
          <a:xfrm>
            <a:off x="8532830" y="0"/>
            <a:ext cx="0" cy="186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3C3BD4D-DC61-4495-8E68-F724706329C8}"/>
              </a:ext>
            </a:extLst>
          </p:cNvPr>
          <p:cNvCxnSpPr>
            <a:cxnSpLocks/>
          </p:cNvCxnSpPr>
          <p:nvPr/>
        </p:nvCxnSpPr>
        <p:spPr>
          <a:xfrm>
            <a:off x="8872194" y="0"/>
            <a:ext cx="0" cy="186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4F63CB9-0305-4D88-8D5E-4B5672907C8B}"/>
              </a:ext>
            </a:extLst>
          </p:cNvPr>
          <p:cNvCxnSpPr>
            <a:cxnSpLocks/>
          </p:cNvCxnSpPr>
          <p:nvPr/>
        </p:nvCxnSpPr>
        <p:spPr>
          <a:xfrm>
            <a:off x="9230412" y="-3753"/>
            <a:ext cx="0" cy="186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3FC3701-8BF7-4996-8B9D-83E1E39CD68F}"/>
              </a:ext>
            </a:extLst>
          </p:cNvPr>
          <p:cNvSpPr/>
          <p:nvPr/>
        </p:nvSpPr>
        <p:spPr>
          <a:xfrm>
            <a:off x="7648500" y="1493070"/>
            <a:ext cx="4191775" cy="367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9EDED61-6256-4D0C-9500-434FAF886029}"/>
              </a:ext>
            </a:extLst>
          </p:cNvPr>
          <p:cNvSpPr/>
          <p:nvPr/>
        </p:nvSpPr>
        <p:spPr>
          <a:xfrm>
            <a:off x="7997628" y="590479"/>
            <a:ext cx="1796445" cy="36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7F5DE7-1472-44C4-AC1D-A1CCAED9206E}"/>
              </a:ext>
            </a:extLst>
          </p:cNvPr>
          <p:cNvSpPr/>
          <p:nvPr/>
        </p:nvSpPr>
        <p:spPr>
          <a:xfrm>
            <a:off x="8008067" y="3599932"/>
            <a:ext cx="3940381" cy="36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3F2631-61A7-4EFF-97C6-14183CF0E9BA}"/>
              </a:ext>
            </a:extLst>
          </p:cNvPr>
          <p:cNvSpPr/>
          <p:nvPr/>
        </p:nvSpPr>
        <p:spPr>
          <a:xfrm>
            <a:off x="8008068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B381A6-7BD2-47A4-B1C1-42CA5FF90890}"/>
              </a:ext>
            </a:extLst>
          </p:cNvPr>
          <p:cNvSpPr/>
          <p:nvPr/>
        </p:nvSpPr>
        <p:spPr>
          <a:xfrm>
            <a:off x="8366286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73CB27-D263-4203-B39C-77F614565851}"/>
              </a:ext>
            </a:extLst>
          </p:cNvPr>
          <p:cNvSpPr/>
          <p:nvPr/>
        </p:nvSpPr>
        <p:spPr>
          <a:xfrm>
            <a:off x="8724504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58C294-A325-4503-B63C-2969D87172DE}"/>
              </a:ext>
            </a:extLst>
          </p:cNvPr>
          <p:cNvSpPr/>
          <p:nvPr/>
        </p:nvSpPr>
        <p:spPr>
          <a:xfrm>
            <a:off x="9082722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ACC607-2E5C-49E3-90C7-326C9FEBD457}"/>
              </a:ext>
            </a:extLst>
          </p:cNvPr>
          <p:cNvSpPr/>
          <p:nvPr/>
        </p:nvSpPr>
        <p:spPr>
          <a:xfrm>
            <a:off x="9440940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513643-0BAA-477E-9D48-9F0C269CB616}"/>
              </a:ext>
            </a:extLst>
          </p:cNvPr>
          <p:cNvSpPr/>
          <p:nvPr/>
        </p:nvSpPr>
        <p:spPr>
          <a:xfrm>
            <a:off x="9799158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BEBEE8-33B8-4F97-8010-F1D097CB9CE6}"/>
              </a:ext>
            </a:extLst>
          </p:cNvPr>
          <p:cNvSpPr/>
          <p:nvPr/>
        </p:nvSpPr>
        <p:spPr>
          <a:xfrm>
            <a:off x="10157379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8CCE00-E470-4554-97D4-9A9D1923CFBC}"/>
              </a:ext>
            </a:extLst>
          </p:cNvPr>
          <p:cNvSpPr/>
          <p:nvPr/>
        </p:nvSpPr>
        <p:spPr>
          <a:xfrm>
            <a:off x="10515594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A18694-E95F-4713-B9EC-D214A58BEFAA}"/>
              </a:ext>
            </a:extLst>
          </p:cNvPr>
          <p:cNvSpPr/>
          <p:nvPr/>
        </p:nvSpPr>
        <p:spPr>
          <a:xfrm>
            <a:off x="10873809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82CDCE-14AB-4490-8FDD-F92DA1E5C372}"/>
              </a:ext>
            </a:extLst>
          </p:cNvPr>
          <p:cNvSpPr/>
          <p:nvPr/>
        </p:nvSpPr>
        <p:spPr>
          <a:xfrm>
            <a:off x="11232021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86B8EC-7F9B-4C8C-B5E3-2D6149C13033}"/>
              </a:ext>
            </a:extLst>
          </p:cNvPr>
          <p:cNvSpPr/>
          <p:nvPr/>
        </p:nvSpPr>
        <p:spPr>
          <a:xfrm>
            <a:off x="11590230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075972-0FB4-499D-A75F-84F46ADC7306}"/>
              </a:ext>
            </a:extLst>
          </p:cNvPr>
          <p:cNvSpPr txBox="1"/>
          <p:nvPr/>
        </p:nvSpPr>
        <p:spPr>
          <a:xfrm>
            <a:off x="7383983" y="5373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9BC4B8-5315-4C44-8AD6-CFC7EDCE4087}"/>
              </a:ext>
            </a:extLst>
          </p:cNvPr>
          <p:cNvSpPr txBox="1"/>
          <p:nvPr/>
        </p:nvSpPr>
        <p:spPr>
          <a:xfrm>
            <a:off x="7387679" y="3599932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2643EC-FA61-4965-8F07-47ACF4B1325D}"/>
              </a:ext>
            </a:extLst>
          </p:cNvPr>
          <p:cNvSpPr/>
          <p:nvPr/>
        </p:nvSpPr>
        <p:spPr>
          <a:xfrm>
            <a:off x="7997628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9C9D36-5F1A-4BAB-A6C3-009F14D3C9AC}"/>
              </a:ext>
            </a:extLst>
          </p:cNvPr>
          <p:cNvSpPr/>
          <p:nvPr/>
        </p:nvSpPr>
        <p:spPr>
          <a:xfrm>
            <a:off x="8355846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B4E7548-C47E-4BD8-9B3D-1E1292D0D706}"/>
              </a:ext>
            </a:extLst>
          </p:cNvPr>
          <p:cNvSpPr/>
          <p:nvPr/>
        </p:nvSpPr>
        <p:spPr>
          <a:xfrm>
            <a:off x="8714064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2C85FD3-0EC1-4100-BDDD-B7BB88272E84}"/>
              </a:ext>
            </a:extLst>
          </p:cNvPr>
          <p:cNvSpPr/>
          <p:nvPr/>
        </p:nvSpPr>
        <p:spPr>
          <a:xfrm>
            <a:off x="9072282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E7B7A28-02DA-4F3B-834D-68429571C050}"/>
              </a:ext>
            </a:extLst>
          </p:cNvPr>
          <p:cNvSpPr/>
          <p:nvPr/>
        </p:nvSpPr>
        <p:spPr>
          <a:xfrm>
            <a:off x="9435855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9A0F9CE-B2DD-4D4C-8F9E-3CDC0A5D3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84047" cy="6858000"/>
          </a:xfrm>
          <a:prstGeom prst="rect">
            <a:avLst/>
          </a:prstGeom>
        </p:spPr>
      </p:pic>
      <p:sp>
        <p:nvSpPr>
          <p:cNvPr id="27" name="箭头: 下 26">
            <a:extLst>
              <a:ext uri="{FF2B5EF4-FFF2-40B4-BE49-F238E27FC236}">
                <a16:creationId xmlns:a16="http://schemas.microsoft.com/office/drawing/2014/main" id="{5D186377-3B55-42A5-962B-1453F6E21ED8}"/>
              </a:ext>
            </a:extLst>
          </p:cNvPr>
          <p:cNvSpPr/>
          <p:nvPr/>
        </p:nvSpPr>
        <p:spPr>
          <a:xfrm>
            <a:off x="8406644" y="178733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BA99B79B-8525-44EB-9DCB-E4AB9BC2CC57}"/>
              </a:ext>
            </a:extLst>
          </p:cNvPr>
          <p:cNvSpPr/>
          <p:nvPr/>
        </p:nvSpPr>
        <p:spPr>
          <a:xfrm>
            <a:off x="7760742" y="178733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B1A0885-FA23-41E3-811F-FC0529760A09}"/>
              </a:ext>
            </a:extLst>
          </p:cNvPr>
          <p:cNvSpPr txBox="1"/>
          <p:nvPr/>
        </p:nvSpPr>
        <p:spPr>
          <a:xfrm>
            <a:off x="7921446" y="4992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C2CCEE0-064E-4FD7-931C-E1E2AABFBC52}"/>
              </a:ext>
            </a:extLst>
          </p:cNvPr>
          <p:cNvSpPr txBox="1"/>
          <p:nvPr/>
        </p:nvSpPr>
        <p:spPr>
          <a:xfrm>
            <a:off x="9571282" y="4992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D863DAA-8B47-40A9-848E-E1AEF6FB9141}"/>
              </a:ext>
            </a:extLst>
          </p:cNvPr>
          <p:cNvSpPr txBox="1"/>
          <p:nvPr/>
        </p:nvSpPr>
        <p:spPr>
          <a:xfrm>
            <a:off x="7935774" y="35048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F4A2B58-7631-449A-B5AC-E433D21E9AE1}"/>
              </a:ext>
            </a:extLst>
          </p:cNvPr>
          <p:cNvSpPr txBox="1"/>
          <p:nvPr/>
        </p:nvSpPr>
        <p:spPr>
          <a:xfrm>
            <a:off x="11644144" y="350482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20D4B77-8A65-4552-8A93-B604BB87030B}"/>
              </a:ext>
            </a:extLst>
          </p:cNvPr>
          <p:cNvSpPr/>
          <p:nvPr/>
        </p:nvSpPr>
        <p:spPr>
          <a:xfrm>
            <a:off x="7830243" y="3504822"/>
            <a:ext cx="177821" cy="5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43E7BFE-A28B-4E9C-9A9A-F12CB3DED6A2}"/>
              </a:ext>
            </a:extLst>
          </p:cNvPr>
          <p:cNvSpPr/>
          <p:nvPr/>
        </p:nvSpPr>
        <p:spPr>
          <a:xfrm>
            <a:off x="11949728" y="3504822"/>
            <a:ext cx="177821" cy="5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D93318A-2434-4642-85E8-AF3D42C3CD1A}"/>
              </a:ext>
            </a:extLst>
          </p:cNvPr>
          <p:cNvSpPr/>
          <p:nvPr/>
        </p:nvSpPr>
        <p:spPr>
          <a:xfrm>
            <a:off x="7819471" y="494952"/>
            <a:ext cx="177821" cy="5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23C204-9892-47B6-BE6E-7CB6FDB168CB}"/>
              </a:ext>
            </a:extLst>
          </p:cNvPr>
          <p:cNvSpPr/>
          <p:nvPr/>
        </p:nvSpPr>
        <p:spPr>
          <a:xfrm>
            <a:off x="9800801" y="489817"/>
            <a:ext cx="177821" cy="5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D8FA6A27-A8AF-4AFF-A533-EE48D3992DCE}"/>
              </a:ext>
            </a:extLst>
          </p:cNvPr>
          <p:cNvSpPr/>
          <p:nvPr/>
        </p:nvSpPr>
        <p:spPr>
          <a:xfrm>
            <a:off x="8059125" y="320400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7F12B374-CE44-4DB2-970D-5492FF2A6D6F}"/>
              </a:ext>
            </a:extLst>
          </p:cNvPr>
          <p:cNvSpPr/>
          <p:nvPr/>
        </p:nvSpPr>
        <p:spPr>
          <a:xfrm>
            <a:off x="7799497" y="319373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63648F5-31D6-49A4-B0B7-CFFA6C51D87D}"/>
              </a:ext>
            </a:extLst>
          </p:cNvPr>
          <p:cNvSpPr txBox="1"/>
          <p:nvPr/>
        </p:nvSpPr>
        <p:spPr>
          <a:xfrm>
            <a:off x="7270708" y="146883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8AD3000-EF6E-489D-8D67-FE0355B157E6}"/>
              </a:ext>
            </a:extLst>
          </p:cNvPr>
          <p:cNvSpPr/>
          <p:nvPr/>
        </p:nvSpPr>
        <p:spPr>
          <a:xfrm>
            <a:off x="7661541" y="1516601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D452EE9-A433-4C25-A62E-ED8B09D0DAF5}"/>
              </a:ext>
            </a:extLst>
          </p:cNvPr>
          <p:cNvSpPr/>
          <p:nvPr/>
        </p:nvSpPr>
        <p:spPr>
          <a:xfrm>
            <a:off x="8010940" y="1526662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FC8C7AD-6026-4034-A628-EAE3658BB946}"/>
              </a:ext>
            </a:extLst>
          </p:cNvPr>
          <p:cNvSpPr/>
          <p:nvPr/>
        </p:nvSpPr>
        <p:spPr>
          <a:xfrm>
            <a:off x="8351521" y="1516601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57842BF-66EE-47EE-9D73-50731BDF4924}"/>
              </a:ext>
            </a:extLst>
          </p:cNvPr>
          <p:cNvSpPr/>
          <p:nvPr/>
        </p:nvSpPr>
        <p:spPr>
          <a:xfrm>
            <a:off x="8704009" y="1516774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4446988-7B2C-4672-9296-FC1841AEB3BA}"/>
              </a:ext>
            </a:extLst>
          </p:cNvPr>
          <p:cNvSpPr/>
          <p:nvPr/>
        </p:nvSpPr>
        <p:spPr>
          <a:xfrm>
            <a:off x="9059383" y="1516601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1" name="箭头: 上 50">
            <a:extLst>
              <a:ext uri="{FF2B5EF4-FFF2-40B4-BE49-F238E27FC236}">
                <a16:creationId xmlns:a16="http://schemas.microsoft.com/office/drawing/2014/main" id="{5CD19E22-D1E5-41EC-A104-EE74F37B1C68}"/>
              </a:ext>
            </a:extLst>
          </p:cNvPr>
          <p:cNvSpPr/>
          <p:nvPr/>
        </p:nvSpPr>
        <p:spPr>
          <a:xfrm>
            <a:off x="8054413" y="963123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5267A95-E619-4DBA-838B-8A5DFEAE4D3B}"/>
              </a:ext>
            </a:extLst>
          </p:cNvPr>
          <p:cNvSpPr txBox="1"/>
          <p:nvPr/>
        </p:nvSpPr>
        <p:spPr>
          <a:xfrm>
            <a:off x="11322851" y="0"/>
            <a:ext cx="86914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J = j+1</a:t>
            </a:r>
            <a:endParaRPr lang="zh-CN" altLang="en-US" dirty="0"/>
          </a:p>
        </p:txBody>
      </p:sp>
      <p:sp>
        <p:nvSpPr>
          <p:cNvPr id="53" name="箭头: 上 52">
            <a:extLst>
              <a:ext uri="{FF2B5EF4-FFF2-40B4-BE49-F238E27FC236}">
                <a16:creationId xmlns:a16="http://schemas.microsoft.com/office/drawing/2014/main" id="{7F76756E-B41D-4351-A4C7-5BC2FBE3A8FE}"/>
              </a:ext>
            </a:extLst>
          </p:cNvPr>
          <p:cNvSpPr/>
          <p:nvPr/>
        </p:nvSpPr>
        <p:spPr>
          <a:xfrm>
            <a:off x="8059125" y="3958994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41825FC-A3DB-4B06-A550-346220C24525}"/>
              </a:ext>
            </a:extLst>
          </p:cNvPr>
          <p:cNvSpPr/>
          <p:nvPr/>
        </p:nvSpPr>
        <p:spPr>
          <a:xfrm>
            <a:off x="-1" y="1468940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01BF626-D62A-4125-8E66-623051019C19}"/>
              </a:ext>
            </a:extLst>
          </p:cNvPr>
          <p:cNvSpPr/>
          <p:nvPr/>
        </p:nvSpPr>
        <p:spPr>
          <a:xfrm>
            <a:off x="-5106" y="1776342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33F1BA8-DEED-49BD-96A5-55AFFFAE1ED1}"/>
              </a:ext>
            </a:extLst>
          </p:cNvPr>
          <p:cNvSpPr/>
          <p:nvPr/>
        </p:nvSpPr>
        <p:spPr>
          <a:xfrm>
            <a:off x="-7185" y="2079995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D6A4FCA-CD6C-4EC3-A25E-D871893716AA}"/>
              </a:ext>
            </a:extLst>
          </p:cNvPr>
          <p:cNvSpPr/>
          <p:nvPr/>
        </p:nvSpPr>
        <p:spPr>
          <a:xfrm>
            <a:off x="-5107" y="2366128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D5E4B15F-97B7-48C7-BC05-E8376DAF6C83}"/>
              </a:ext>
            </a:extLst>
          </p:cNvPr>
          <p:cNvSpPr/>
          <p:nvPr/>
        </p:nvSpPr>
        <p:spPr>
          <a:xfrm>
            <a:off x="9421298" y="1515590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4" name="箭头: 下 103">
            <a:extLst>
              <a:ext uri="{FF2B5EF4-FFF2-40B4-BE49-F238E27FC236}">
                <a16:creationId xmlns:a16="http://schemas.microsoft.com/office/drawing/2014/main" id="{5401F545-53A1-4E3E-87C5-9E3FF44D474E}"/>
              </a:ext>
            </a:extLst>
          </p:cNvPr>
          <p:cNvSpPr/>
          <p:nvPr/>
        </p:nvSpPr>
        <p:spPr>
          <a:xfrm>
            <a:off x="8749833" y="177625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5" name="箭头: 下 104">
            <a:extLst>
              <a:ext uri="{FF2B5EF4-FFF2-40B4-BE49-F238E27FC236}">
                <a16:creationId xmlns:a16="http://schemas.microsoft.com/office/drawing/2014/main" id="{186F5AC8-A304-4C05-A3D9-951F42C3A6C4}"/>
              </a:ext>
            </a:extLst>
          </p:cNvPr>
          <p:cNvSpPr/>
          <p:nvPr/>
        </p:nvSpPr>
        <p:spPr>
          <a:xfrm>
            <a:off x="8043620" y="176034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06" name="箭头: 上 105">
            <a:extLst>
              <a:ext uri="{FF2B5EF4-FFF2-40B4-BE49-F238E27FC236}">
                <a16:creationId xmlns:a16="http://schemas.microsoft.com/office/drawing/2014/main" id="{320BADD4-27C3-4C98-A97F-4B68438066B5}"/>
              </a:ext>
            </a:extLst>
          </p:cNvPr>
          <p:cNvSpPr/>
          <p:nvPr/>
        </p:nvSpPr>
        <p:spPr>
          <a:xfrm>
            <a:off x="8400364" y="963123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07" name="箭头: 下 106">
            <a:extLst>
              <a:ext uri="{FF2B5EF4-FFF2-40B4-BE49-F238E27FC236}">
                <a16:creationId xmlns:a16="http://schemas.microsoft.com/office/drawing/2014/main" id="{CB003323-F538-4731-9118-E5B7B08FA806}"/>
              </a:ext>
            </a:extLst>
          </p:cNvPr>
          <p:cNvSpPr/>
          <p:nvPr/>
        </p:nvSpPr>
        <p:spPr>
          <a:xfrm>
            <a:off x="9105497" y="177899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8" name="箭头: 下 107">
            <a:extLst>
              <a:ext uri="{FF2B5EF4-FFF2-40B4-BE49-F238E27FC236}">
                <a16:creationId xmlns:a16="http://schemas.microsoft.com/office/drawing/2014/main" id="{338ED461-4222-484F-A0A3-F3B168F2432A}"/>
              </a:ext>
            </a:extLst>
          </p:cNvPr>
          <p:cNvSpPr/>
          <p:nvPr/>
        </p:nvSpPr>
        <p:spPr>
          <a:xfrm>
            <a:off x="8398741" y="173975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10" name="箭头: 上 109">
            <a:extLst>
              <a:ext uri="{FF2B5EF4-FFF2-40B4-BE49-F238E27FC236}">
                <a16:creationId xmlns:a16="http://schemas.microsoft.com/office/drawing/2014/main" id="{52914312-A56B-4BBE-9922-2817361D60CC}"/>
              </a:ext>
            </a:extLst>
          </p:cNvPr>
          <p:cNvSpPr/>
          <p:nvPr/>
        </p:nvSpPr>
        <p:spPr>
          <a:xfrm>
            <a:off x="8746315" y="963123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11" name="箭头: 下 110">
            <a:extLst>
              <a:ext uri="{FF2B5EF4-FFF2-40B4-BE49-F238E27FC236}">
                <a16:creationId xmlns:a16="http://schemas.microsoft.com/office/drawing/2014/main" id="{00C91EF4-E135-45FE-AC8F-CA528909934B}"/>
              </a:ext>
            </a:extLst>
          </p:cNvPr>
          <p:cNvSpPr/>
          <p:nvPr/>
        </p:nvSpPr>
        <p:spPr>
          <a:xfrm>
            <a:off x="9479176" y="180534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12" name="箭头: 下 111">
            <a:extLst>
              <a:ext uri="{FF2B5EF4-FFF2-40B4-BE49-F238E27FC236}">
                <a16:creationId xmlns:a16="http://schemas.microsoft.com/office/drawing/2014/main" id="{459D7108-F44C-4FD7-90DE-B78A5A165164}"/>
              </a:ext>
            </a:extLst>
          </p:cNvPr>
          <p:cNvSpPr/>
          <p:nvPr/>
        </p:nvSpPr>
        <p:spPr>
          <a:xfrm>
            <a:off x="8394549" y="320400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69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2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7" grpId="0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44" grpId="0" animBg="1"/>
      <p:bldP spid="44" grpId="1" animBg="1"/>
      <p:bldP spid="45" grpId="0" animBg="1"/>
      <p:bldP spid="46" grpId="0" animBg="1"/>
      <p:bldP spid="51" grpId="0" animBg="1"/>
      <p:bldP spid="51" grpId="1" animBg="1"/>
      <p:bldP spid="51" grpId="2" animBg="1"/>
      <p:bldP spid="54" grpId="0" animBg="1"/>
      <p:bldP spid="54" grpId="1" animBg="1"/>
      <p:bldP spid="54" grpId="2" animBg="1"/>
      <p:bldP spid="54" grpId="3" animBg="1"/>
      <p:bldP spid="54" grpId="4" animBg="1"/>
      <p:bldP spid="54" grpId="5" animBg="1"/>
      <p:bldP spid="54" grpId="6" animBg="1"/>
      <p:bldP spid="54" grpId="7" animBg="1"/>
      <p:bldP spid="58" grpId="0" animBg="1"/>
      <p:bldP spid="58" grpId="1" animBg="1"/>
      <p:bldP spid="58" grpId="2" animBg="1"/>
      <p:bldP spid="58" grpId="3" animBg="1"/>
      <p:bldP spid="58" grpId="4" animBg="1"/>
      <p:bldP spid="58" grpId="5" animBg="1"/>
      <p:bldP spid="58" grpId="6" animBg="1"/>
      <p:bldP spid="58" grpId="7" animBg="1"/>
      <p:bldP spid="58" grpId="8" animBg="1"/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59" grpId="6" animBg="1"/>
      <p:bldP spid="59" grpId="7" animBg="1"/>
      <p:bldP spid="60" grpId="0" animBg="1"/>
      <p:bldP spid="60" grpId="1" animBg="1"/>
      <p:bldP spid="60" grpId="2" animBg="1"/>
      <p:bldP spid="60" grpId="3" animBg="1"/>
      <p:bldP spid="60" grpId="4" animBg="1"/>
      <p:bldP spid="60" grpId="5" animBg="1"/>
      <p:bldP spid="60" grpId="6" animBg="1"/>
      <p:bldP spid="60" grpId="7" animBg="1"/>
      <p:bldP spid="67" grpId="0" animBg="1"/>
      <p:bldP spid="104" grpId="0" animBg="1"/>
      <p:bldP spid="104" grpId="1" animBg="1"/>
      <p:bldP spid="105" grpId="0" animBg="1"/>
      <p:bldP spid="105" grpId="1" animBg="1"/>
      <p:bldP spid="105" grpId="2" animBg="1"/>
      <p:bldP spid="106" grpId="0" animBg="1"/>
      <p:bldP spid="106" grpId="1" animBg="1"/>
      <p:bldP spid="106" grpId="2" animBg="1"/>
      <p:bldP spid="107" grpId="0" animBg="1"/>
      <p:bldP spid="107" grpId="1" animBg="1"/>
      <p:bldP spid="108" grpId="0" animBg="1"/>
      <p:bldP spid="108" grpId="1" animBg="1"/>
      <p:bldP spid="110" grpId="0" animBg="1"/>
      <p:bldP spid="110" grpId="1" animBg="1"/>
      <p:bldP spid="1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13C877B-C4DC-4BB9-A801-8804D3C76528}"/>
              </a:ext>
            </a:extLst>
          </p:cNvPr>
          <p:cNvCxnSpPr>
            <a:cxnSpLocks/>
          </p:cNvCxnSpPr>
          <p:nvPr/>
        </p:nvCxnSpPr>
        <p:spPr>
          <a:xfrm>
            <a:off x="9599563" y="0"/>
            <a:ext cx="0" cy="186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D68FC70-B7A4-46B1-BD26-D9022EA1A2E0}"/>
              </a:ext>
            </a:extLst>
          </p:cNvPr>
          <p:cNvCxnSpPr>
            <a:cxnSpLocks/>
          </p:cNvCxnSpPr>
          <p:nvPr/>
        </p:nvCxnSpPr>
        <p:spPr>
          <a:xfrm>
            <a:off x="8173040" y="0"/>
            <a:ext cx="0" cy="186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2F97C6B-D53A-4ADD-8A18-4F7B7B9B98D9}"/>
              </a:ext>
            </a:extLst>
          </p:cNvPr>
          <p:cNvCxnSpPr>
            <a:cxnSpLocks/>
          </p:cNvCxnSpPr>
          <p:nvPr/>
        </p:nvCxnSpPr>
        <p:spPr>
          <a:xfrm>
            <a:off x="8532830" y="0"/>
            <a:ext cx="0" cy="186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F15C0AA-B979-4D4D-B4B3-E901B317E60B}"/>
              </a:ext>
            </a:extLst>
          </p:cNvPr>
          <p:cNvCxnSpPr>
            <a:cxnSpLocks/>
          </p:cNvCxnSpPr>
          <p:nvPr/>
        </p:nvCxnSpPr>
        <p:spPr>
          <a:xfrm>
            <a:off x="8872194" y="0"/>
            <a:ext cx="0" cy="186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687CB0-72EF-4DAB-855F-0FDB497609BB}"/>
              </a:ext>
            </a:extLst>
          </p:cNvPr>
          <p:cNvCxnSpPr>
            <a:cxnSpLocks/>
          </p:cNvCxnSpPr>
          <p:nvPr/>
        </p:nvCxnSpPr>
        <p:spPr>
          <a:xfrm>
            <a:off x="9230412" y="-3753"/>
            <a:ext cx="0" cy="186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7E686F0A-BDF4-402A-9FA2-F04BA8E4B7D1}"/>
              </a:ext>
            </a:extLst>
          </p:cNvPr>
          <p:cNvSpPr/>
          <p:nvPr/>
        </p:nvSpPr>
        <p:spPr>
          <a:xfrm>
            <a:off x="7648500" y="1493070"/>
            <a:ext cx="4191775" cy="367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EB799D-545C-4D29-A784-7B6FC54514EB}"/>
              </a:ext>
            </a:extLst>
          </p:cNvPr>
          <p:cNvSpPr/>
          <p:nvPr/>
        </p:nvSpPr>
        <p:spPr>
          <a:xfrm>
            <a:off x="7997628" y="590479"/>
            <a:ext cx="1796445" cy="36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A4991E-C1B5-43EF-B743-11093B7953FE}"/>
              </a:ext>
            </a:extLst>
          </p:cNvPr>
          <p:cNvSpPr/>
          <p:nvPr/>
        </p:nvSpPr>
        <p:spPr>
          <a:xfrm>
            <a:off x="8008067" y="3599932"/>
            <a:ext cx="3940381" cy="36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F1B9A8-4736-4936-A3F9-741FAE0C9EEC}"/>
              </a:ext>
            </a:extLst>
          </p:cNvPr>
          <p:cNvSpPr/>
          <p:nvPr/>
        </p:nvSpPr>
        <p:spPr>
          <a:xfrm>
            <a:off x="8008068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B0DB60-D038-4844-8861-127CF041E68E}"/>
              </a:ext>
            </a:extLst>
          </p:cNvPr>
          <p:cNvSpPr/>
          <p:nvPr/>
        </p:nvSpPr>
        <p:spPr>
          <a:xfrm>
            <a:off x="8366286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B9A761-416A-4085-B353-B0EF229C5DAF}"/>
              </a:ext>
            </a:extLst>
          </p:cNvPr>
          <p:cNvSpPr/>
          <p:nvPr/>
        </p:nvSpPr>
        <p:spPr>
          <a:xfrm>
            <a:off x="8724504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7993E2-DAB9-489E-843E-210A0632E41F}"/>
              </a:ext>
            </a:extLst>
          </p:cNvPr>
          <p:cNvSpPr/>
          <p:nvPr/>
        </p:nvSpPr>
        <p:spPr>
          <a:xfrm>
            <a:off x="9082722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104C1F-BB1D-414A-AFBE-C8272526258C}"/>
              </a:ext>
            </a:extLst>
          </p:cNvPr>
          <p:cNvSpPr/>
          <p:nvPr/>
        </p:nvSpPr>
        <p:spPr>
          <a:xfrm>
            <a:off x="9440940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0747E0-69AA-4563-8A54-D077B1F935CC}"/>
              </a:ext>
            </a:extLst>
          </p:cNvPr>
          <p:cNvSpPr/>
          <p:nvPr/>
        </p:nvSpPr>
        <p:spPr>
          <a:xfrm>
            <a:off x="9799158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E7F475-E4AE-4DD1-BBD8-1ADE08921C65}"/>
              </a:ext>
            </a:extLst>
          </p:cNvPr>
          <p:cNvSpPr/>
          <p:nvPr/>
        </p:nvSpPr>
        <p:spPr>
          <a:xfrm>
            <a:off x="10157379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07D370-8AEA-4183-AD56-1EC985C6DFC2}"/>
              </a:ext>
            </a:extLst>
          </p:cNvPr>
          <p:cNvSpPr/>
          <p:nvPr/>
        </p:nvSpPr>
        <p:spPr>
          <a:xfrm>
            <a:off x="10515594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1684DFA-9CEE-478E-9FD0-09ED8D46D30B}"/>
              </a:ext>
            </a:extLst>
          </p:cNvPr>
          <p:cNvSpPr/>
          <p:nvPr/>
        </p:nvSpPr>
        <p:spPr>
          <a:xfrm>
            <a:off x="10873809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9118E8E-0D50-410F-8487-205473105447}"/>
              </a:ext>
            </a:extLst>
          </p:cNvPr>
          <p:cNvSpPr/>
          <p:nvPr/>
        </p:nvSpPr>
        <p:spPr>
          <a:xfrm>
            <a:off x="11232021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56347EC-5934-4B5F-A4AA-FF9D41EAC820}"/>
              </a:ext>
            </a:extLst>
          </p:cNvPr>
          <p:cNvSpPr/>
          <p:nvPr/>
        </p:nvSpPr>
        <p:spPr>
          <a:xfrm>
            <a:off x="11590230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4813E7F-85D0-4528-A7D6-143A16AB9756}"/>
              </a:ext>
            </a:extLst>
          </p:cNvPr>
          <p:cNvSpPr txBox="1"/>
          <p:nvPr/>
        </p:nvSpPr>
        <p:spPr>
          <a:xfrm>
            <a:off x="7383983" y="5373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F4AADF-AD58-4315-8451-1A327706B045}"/>
              </a:ext>
            </a:extLst>
          </p:cNvPr>
          <p:cNvSpPr txBox="1"/>
          <p:nvPr/>
        </p:nvSpPr>
        <p:spPr>
          <a:xfrm>
            <a:off x="7387679" y="3599932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89C6EC2-ABF6-4F34-8908-7048DF12FC43}"/>
              </a:ext>
            </a:extLst>
          </p:cNvPr>
          <p:cNvSpPr/>
          <p:nvPr/>
        </p:nvSpPr>
        <p:spPr>
          <a:xfrm>
            <a:off x="7997628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C220A5C-A5C4-42CA-B3D4-2771A6B80BF2}"/>
              </a:ext>
            </a:extLst>
          </p:cNvPr>
          <p:cNvSpPr/>
          <p:nvPr/>
        </p:nvSpPr>
        <p:spPr>
          <a:xfrm>
            <a:off x="8355846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42535C-FD76-4F34-9FA2-9DE153163D5C}"/>
              </a:ext>
            </a:extLst>
          </p:cNvPr>
          <p:cNvSpPr/>
          <p:nvPr/>
        </p:nvSpPr>
        <p:spPr>
          <a:xfrm>
            <a:off x="8714064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C6DB285-D69B-4B2B-8FA2-FB51D404AE0B}"/>
              </a:ext>
            </a:extLst>
          </p:cNvPr>
          <p:cNvSpPr/>
          <p:nvPr/>
        </p:nvSpPr>
        <p:spPr>
          <a:xfrm>
            <a:off x="9072282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8F78093-D9F9-4586-927A-8A41BEA80DE7}"/>
              </a:ext>
            </a:extLst>
          </p:cNvPr>
          <p:cNvSpPr/>
          <p:nvPr/>
        </p:nvSpPr>
        <p:spPr>
          <a:xfrm>
            <a:off x="9435855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1E1A0C4-7D7C-4B58-B0FC-7E9AE540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84047" cy="6858000"/>
          </a:xfrm>
          <a:prstGeom prst="rect">
            <a:avLst/>
          </a:prstGeom>
        </p:spPr>
      </p:pic>
      <p:sp>
        <p:nvSpPr>
          <p:cNvPr id="30" name="箭头: 下 29">
            <a:extLst>
              <a:ext uri="{FF2B5EF4-FFF2-40B4-BE49-F238E27FC236}">
                <a16:creationId xmlns:a16="http://schemas.microsoft.com/office/drawing/2014/main" id="{D674DF0B-86E0-491E-9E8B-28CF179D6E69}"/>
              </a:ext>
            </a:extLst>
          </p:cNvPr>
          <p:cNvSpPr/>
          <p:nvPr/>
        </p:nvSpPr>
        <p:spPr>
          <a:xfrm>
            <a:off x="7760742" y="178733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64ACA77-0900-4897-BAC4-68E6D537CA81}"/>
              </a:ext>
            </a:extLst>
          </p:cNvPr>
          <p:cNvSpPr txBox="1"/>
          <p:nvPr/>
        </p:nvSpPr>
        <p:spPr>
          <a:xfrm>
            <a:off x="7921446" y="4992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E10A66B-F703-4FF8-A2C7-63CB07D95DF2}"/>
              </a:ext>
            </a:extLst>
          </p:cNvPr>
          <p:cNvSpPr txBox="1"/>
          <p:nvPr/>
        </p:nvSpPr>
        <p:spPr>
          <a:xfrm>
            <a:off x="9571282" y="4992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1F2BC98-2738-4B75-B75C-E3B1C7C7FA2F}"/>
              </a:ext>
            </a:extLst>
          </p:cNvPr>
          <p:cNvSpPr txBox="1"/>
          <p:nvPr/>
        </p:nvSpPr>
        <p:spPr>
          <a:xfrm>
            <a:off x="7935774" y="35048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24FBBAA-4326-48B1-A1EC-7DA606DB103E}"/>
              </a:ext>
            </a:extLst>
          </p:cNvPr>
          <p:cNvSpPr txBox="1"/>
          <p:nvPr/>
        </p:nvSpPr>
        <p:spPr>
          <a:xfrm>
            <a:off x="11644144" y="350482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3E30EE2-7A14-4242-A88D-9AE4680DEB44}"/>
              </a:ext>
            </a:extLst>
          </p:cNvPr>
          <p:cNvSpPr/>
          <p:nvPr/>
        </p:nvSpPr>
        <p:spPr>
          <a:xfrm>
            <a:off x="7830243" y="3504822"/>
            <a:ext cx="177821" cy="5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014CF3A-DBE9-4D71-A0C5-6101A8120FFC}"/>
              </a:ext>
            </a:extLst>
          </p:cNvPr>
          <p:cNvSpPr/>
          <p:nvPr/>
        </p:nvSpPr>
        <p:spPr>
          <a:xfrm>
            <a:off x="11949728" y="3504822"/>
            <a:ext cx="177821" cy="5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9D548F7-E98E-4E49-AF5A-33DF17EA5C90}"/>
              </a:ext>
            </a:extLst>
          </p:cNvPr>
          <p:cNvSpPr/>
          <p:nvPr/>
        </p:nvSpPr>
        <p:spPr>
          <a:xfrm>
            <a:off x="7819471" y="494952"/>
            <a:ext cx="177821" cy="5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FA1AF6B-A8CF-4CF6-8C63-E0F9BC593E33}"/>
              </a:ext>
            </a:extLst>
          </p:cNvPr>
          <p:cNvSpPr/>
          <p:nvPr/>
        </p:nvSpPr>
        <p:spPr>
          <a:xfrm>
            <a:off x="9800801" y="489817"/>
            <a:ext cx="177821" cy="5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7AD1AD1D-CA3F-4BE7-82A0-852C444DD6AD}"/>
              </a:ext>
            </a:extLst>
          </p:cNvPr>
          <p:cNvSpPr/>
          <p:nvPr/>
        </p:nvSpPr>
        <p:spPr>
          <a:xfrm>
            <a:off x="8059125" y="320400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6EA6EEA-8B9A-45F8-A18E-CD2CD30F451E}"/>
              </a:ext>
            </a:extLst>
          </p:cNvPr>
          <p:cNvSpPr txBox="1"/>
          <p:nvPr/>
        </p:nvSpPr>
        <p:spPr>
          <a:xfrm>
            <a:off x="7270708" y="146883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B208B2B-BA83-46D6-8808-49219501229D}"/>
              </a:ext>
            </a:extLst>
          </p:cNvPr>
          <p:cNvSpPr/>
          <p:nvPr/>
        </p:nvSpPr>
        <p:spPr>
          <a:xfrm>
            <a:off x="7661541" y="1516601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54D1A5B-AFEF-4F35-BDCB-97A734DA5022}"/>
              </a:ext>
            </a:extLst>
          </p:cNvPr>
          <p:cNvSpPr/>
          <p:nvPr/>
        </p:nvSpPr>
        <p:spPr>
          <a:xfrm>
            <a:off x="8010940" y="1526662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3445026-8BE3-457A-82D0-02712711487F}"/>
              </a:ext>
            </a:extLst>
          </p:cNvPr>
          <p:cNvSpPr/>
          <p:nvPr/>
        </p:nvSpPr>
        <p:spPr>
          <a:xfrm>
            <a:off x="8351521" y="1516601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DC0B529-1CA8-409E-B317-29E1488FA788}"/>
              </a:ext>
            </a:extLst>
          </p:cNvPr>
          <p:cNvSpPr/>
          <p:nvPr/>
        </p:nvSpPr>
        <p:spPr>
          <a:xfrm>
            <a:off x="8704009" y="1516774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0052674-33BE-4D0F-A6E4-E8A8206F8585}"/>
              </a:ext>
            </a:extLst>
          </p:cNvPr>
          <p:cNvSpPr/>
          <p:nvPr/>
        </p:nvSpPr>
        <p:spPr>
          <a:xfrm>
            <a:off x="9059383" y="1516601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7" name="箭头: 上 46">
            <a:extLst>
              <a:ext uri="{FF2B5EF4-FFF2-40B4-BE49-F238E27FC236}">
                <a16:creationId xmlns:a16="http://schemas.microsoft.com/office/drawing/2014/main" id="{09D7850C-544E-4652-85A3-405E2BC6F6C6}"/>
              </a:ext>
            </a:extLst>
          </p:cNvPr>
          <p:cNvSpPr/>
          <p:nvPr/>
        </p:nvSpPr>
        <p:spPr>
          <a:xfrm>
            <a:off x="8054413" y="963123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C63C1EA-4BB2-4E72-BC8B-C1599A9A3AEF}"/>
              </a:ext>
            </a:extLst>
          </p:cNvPr>
          <p:cNvSpPr txBox="1"/>
          <p:nvPr/>
        </p:nvSpPr>
        <p:spPr>
          <a:xfrm>
            <a:off x="11322851" y="0"/>
            <a:ext cx="86914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J = j+1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5E0D697-7A6F-4A35-B34C-7AE21AD0A2EE}"/>
              </a:ext>
            </a:extLst>
          </p:cNvPr>
          <p:cNvSpPr/>
          <p:nvPr/>
        </p:nvSpPr>
        <p:spPr>
          <a:xfrm>
            <a:off x="-2237" y="3600596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BB58A60-AAF4-4652-90BF-46B0F28084EF}"/>
              </a:ext>
            </a:extLst>
          </p:cNvPr>
          <p:cNvSpPr/>
          <p:nvPr/>
        </p:nvSpPr>
        <p:spPr>
          <a:xfrm>
            <a:off x="2085" y="3898571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DEF775A-18FF-42B4-9F67-4361288146EF}"/>
              </a:ext>
            </a:extLst>
          </p:cNvPr>
          <p:cNvSpPr/>
          <p:nvPr/>
        </p:nvSpPr>
        <p:spPr>
          <a:xfrm>
            <a:off x="6" y="4202224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93C85C8-7DCA-4CCB-A57E-4D029E16A3A5}"/>
              </a:ext>
            </a:extLst>
          </p:cNvPr>
          <p:cNvSpPr/>
          <p:nvPr/>
        </p:nvSpPr>
        <p:spPr>
          <a:xfrm>
            <a:off x="2084" y="4488357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250ADD1-C3F0-4C1C-B861-157B5605E135}"/>
              </a:ext>
            </a:extLst>
          </p:cNvPr>
          <p:cNvSpPr/>
          <p:nvPr/>
        </p:nvSpPr>
        <p:spPr>
          <a:xfrm>
            <a:off x="6" y="4808299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991B345-D604-4435-B478-048352FBBA6E}"/>
              </a:ext>
            </a:extLst>
          </p:cNvPr>
          <p:cNvSpPr/>
          <p:nvPr/>
        </p:nvSpPr>
        <p:spPr>
          <a:xfrm>
            <a:off x="2084" y="5094432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4C9EECE-249C-437E-97F4-A44FDDED9D81}"/>
              </a:ext>
            </a:extLst>
          </p:cNvPr>
          <p:cNvSpPr/>
          <p:nvPr/>
        </p:nvSpPr>
        <p:spPr>
          <a:xfrm>
            <a:off x="9421298" y="1515590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2" name="箭头: 下 61">
            <a:extLst>
              <a:ext uri="{FF2B5EF4-FFF2-40B4-BE49-F238E27FC236}">
                <a16:creationId xmlns:a16="http://schemas.microsoft.com/office/drawing/2014/main" id="{B84D34C5-0062-4179-8E63-FD0AEC06074A}"/>
              </a:ext>
            </a:extLst>
          </p:cNvPr>
          <p:cNvSpPr/>
          <p:nvPr/>
        </p:nvSpPr>
        <p:spPr>
          <a:xfrm>
            <a:off x="8043620" y="176034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63" name="箭头: 上 62">
            <a:extLst>
              <a:ext uri="{FF2B5EF4-FFF2-40B4-BE49-F238E27FC236}">
                <a16:creationId xmlns:a16="http://schemas.microsoft.com/office/drawing/2014/main" id="{ADD3AD88-1177-4DCE-8C6B-32CADA1288B4}"/>
              </a:ext>
            </a:extLst>
          </p:cNvPr>
          <p:cNvSpPr/>
          <p:nvPr/>
        </p:nvSpPr>
        <p:spPr>
          <a:xfrm>
            <a:off x="8400364" y="963123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6CC7F747-C5AA-487C-A776-EA12D468DC4A}"/>
              </a:ext>
            </a:extLst>
          </p:cNvPr>
          <p:cNvSpPr/>
          <p:nvPr/>
        </p:nvSpPr>
        <p:spPr>
          <a:xfrm>
            <a:off x="8399687" y="173975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2B7113E7-94D0-43FB-A51C-70BC864F6706}"/>
              </a:ext>
            </a:extLst>
          </p:cNvPr>
          <p:cNvSpPr/>
          <p:nvPr/>
        </p:nvSpPr>
        <p:spPr>
          <a:xfrm>
            <a:off x="8746315" y="963123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68" name="箭头: 下 67">
            <a:extLst>
              <a:ext uri="{FF2B5EF4-FFF2-40B4-BE49-F238E27FC236}">
                <a16:creationId xmlns:a16="http://schemas.microsoft.com/office/drawing/2014/main" id="{4E465DA7-322F-4CF9-BD7D-9DB5BE4D1E32}"/>
              </a:ext>
            </a:extLst>
          </p:cNvPr>
          <p:cNvSpPr/>
          <p:nvPr/>
        </p:nvSpPr>
        <p:spPr>
          <a:xfrm>
            <a:off x="8394549" y="320400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69" name="箭头: 下 68">
            <a:extLst>
              <a:ext uri="{FF2B5EF4-FFF2-40B4-BE49-F238E27FC236}">
                <a16:creationId xmlns:a16="http://schemas.microsoft.com/office/drawing/2014/main" id="{37B270CD-B819-4548-9B16-B0DB932FB219}"/>
              </a:ext>
            </a:extLst>
          </p:cNvPr>
          <p:cNvSpPr/>
          <p:nvPr/>
        </p:nvSpPr>
        <p:spPr>
          <a:xfrm>
            <a:off x="8744870" y="173975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70" name="箭头: 下 69">
            <a:extLst>
              <a:ext uri="{FF2B5EF4-FFF2-40B4-BE49-F238E27FC236}">
                <a16:creationId xmlns:a16="http://schemas.microsoft.com/office/drawing/2014/main" id="{CCAD798C-7DEC-4C5E-B612-B9BF8003EB30}"/>
              </a:ext>
            </a:extLst>
          </p:cNvPr>
          <p:cNvSpPr/>
          <p:nvPr/>
        </p:nvSpPr>
        <p:spPr>
          <a:xfrm>
            <a:off x="9123103" y="167151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B57EC03F-93BB-4375-8416-B52B636BC96B}"/>
              </a:ext>
            </a:extLst>
          </p:cNvPr>
          <p:cNvSpPr/>
          <p:nvPr/>
        </p:nvSpPr>
        <p:spPr>
          <a:xfrm>
            <a:off x="9472301" y="160987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72" name="箭头: 上 71">
            <a:extLst>
              <a:ext uri="{FF2B5EF4-FFF2-40B4-BE49-F238E27FC236}">
                <a16:creationId xmlns:a16="http://schemas.microsoft.com/office/drawing/2014/main" id="{4ED38440-876C-4081-A0C1-8B6ACA97EFF6}"/>
              </a:ext>
            </a:extLst>
          </p:cNvPr>
          <p:cNvSpPr/>
          <p:nvPr/>
        </p:nvSpPr>
        <p:spPr>
          <a:xfrm>
            <a:off x="9114083" y="963123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73" name="箭头: 上 72">
            <a:extLst>
              <a:ext uri="{FF2B5EF4-FFF2-40B4-BE49-F238E27FC236}">
                <a16:creationId xmlns:a16="http://schemas.microsoft.com/office/drawing/2014/main" id="{D7FE0958-179D-4EA8-84D6-53A2A3C195C8}"/>
              </a:ext>
            </a:extLst>
          </p:cNvPr>
          <p:cNvSpPr/>
          <p:nvPr/>
        </p:nvSpPr>
        <p:spPr>
          <a:xfrm>
            <a:off x="9475437" y="963123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74" name="箭头: 下 73">
            <a:extLst>
              <a:ext uri="{FF2B5EF4-FFF2-40B4-BE49-F238E27FC236}">
                <a16:creationId xmlns:a16="http://schemas.microsoft.com/office/drawing/2014/main" id="{0241C24B-315B-41B1-AC78-44744D4EA6ED}"/>
              </a:ext>
            </a:extLst>
          </p:cNvPr>
          <p:cNvSpPr/>
          <p:nvPr/>
        </p:nvSpPr>
        <p:spPr>
          <a:xfrm>
            <a:off x="8753139" y="320400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97EE0952-835A-4662-89EF-2CC41DDF632B}"/>
              </a:ext>
            </a:extLst>
          </p:cNvPr>
          <p:cNvSpPr/>
          <p:nvPr/>
        </p:nvSpPr>
        <p:spPr>
          <a:xfrm>
            <a:off x="9124304" y="319373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E5050419-9017-4663-B9A3-84BCB1F651DF}"/>
              </a:ext>
            </a:extLst>
          </p:cNvPr>
          <p:cNvSpPr/>
          <p:nvPr/>
        </p:nvSpPr>
        <p:spPr>
          <a:xfrm>
            <a:off x="9492781" y="320400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7" name="箭头: 下 76">
            <a:extLst>
              <a:ext uri="{FF2B5EF4-FFF2-40B4-BE49-F238E27FC236}">
                <a16:creationId xmlns:a16="http://schemas.microsoft.com/office/drawing/2014/main" id="{D1C15149-4B6F-481C-8511-7886EAF23EBE}"/>
              </a:ext>
            </a:extLst>
          </p:cNvPr>
          <p:cNvSpPr/>
          <p:nvPr/>
        </p:nvSpPr>
        <p:spPr>
          <a:xfrm>
            <a:off x="9860738" y="320400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8" name="箭头: 上 77">
            <a:extLst>
              <a:ext uri="{FF2B5EF4-FFF2-40B4-BE49-F238E27FC236}">
                <a16:creationId xmlns:a16="http://schemas.microsoft.com/office/drawing/2014/main" id="{96774576-AC2C-4B46-BE0E-C93893410419}"/>
              </a:ext>
            </a:extLst>
          </p:cNvPr>
          <p:cNvSpPr/>
          <p:nvPr/>
        </p:nvSpPr>
        <p:spPr>
          <a:xfrm>
            <a:off x="9758241" y="1034498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26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2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6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3" grpId="3" animBg="1"/>
      <p:bldP spid="23" grpId="4" animBg="1"/>
      <p:bldP spid="24" grpId="0" animBg="1"/>
      <p:bldP spid="25" grpId="0" animBg="1"/>
      <p:bldP spid="26" grpId="0" animBg="1"/>
      <p:bldP spid="27" grpId="0" animBg="1"/>
      <p:bldP spid="30" grpId="0" animBg="1"/>
      <p:bldP spid="30" grpId="1" animBg="1"/>
      <p:bldP spid="30" grpId="2" animBg="1"/>
      <p:bldP spid="39" grpId="0" animBg="1"/>
      <p:bldP spid="47" grpId="0" animBg="1"/>
      <p:bldP spid="54" grpId="0" animBg="1"/>
      <p:bldP spid="54" grpId="1" animBg="1"/>
      <p:bldP spid="54" grpId="2" animBg="1"/>
      <p:bldP spid="54" grpId="3" animBg="1"/>
      <p:bldP spid="54" grpId="4" animBg="1"/>
      <p:bldP spid="54" grpId="5" animBg="1"/>
      <p:bldP spid="54" grpId="6" animBg="1"/>
      <p:bldP spid="54" grpId="7" animBg="1"/>
      <p:bldP spid="54" grpId="8" animBg="1"/>
      <p:bldP spid="54" grpId="9" animBg="1"/>
      <p:bldP spid="54" grpId="10" animBg="1"/>
      <p:bldP spid="54" grpId="11" animBg="1"/>
      <p:bldP spid="54" grpId="12" animBg="1"/>
      <p:bldP spid="55" grpId="0" animBg="1"/>
      <p:bldP spid="55" grpId="1" animBg="1"/>
      <p:bldP spid="55" grpId="2" animBg="1"/>
      <p:bldP spid="55" grpId="3" animBg="1"/>
      <p:bldP spid="55" grpId="4" animBg="1"/>
      <p:bldP spid="55" grpId="5" animBg="1"/>
      <p:bldP spid="55" grpId="6" animBg="1"/>
      <p:bldP spid="55" grpId="7" animBg="1"/>
      <p:bldP spid="55" grpId="8" animBg="1"/>
      <p:bldP spid="55" grpId="9" animBg="1"/>
      <p:bldP spid="55" grpId="10" animBg="1"/>
      <p:bldP spid="55" grpId="11" animBg="1"/>
      <p:bldP spid="56" grpId="0" animBg="1"/>
      <p:bldP spid="56" grpId="1" animBg="1"/>
      <p:bldP spid="56" grpId="2" animBg="1"/>
      <p:bldP spid="56" grpId="3" animBg="1"/>
      <p:bldP spid="56" grpId="4" animBg="1"/>
      <p:bldP spid="56" grpId="5" animBg="1"/>
      <p:bldP spid="56" grpId="6" animBg="1"/>
      <p:bldP spid="56" grpId="7" animBg="1"/>
      <p:bldP spid="56" grpId="8" animBg="1"/>
      <p:bldP spid="56" grpId="9" animBg="1"/>
      <p:bldP spid="56" grpId="10" animBg="1"/>
      <p:bldP spid="56" grpId="11" animBg="1"/>
      <p:bldP spid="57" grpId="0" animBg="1"/>
      <p:bldP spid="57" grpId="1" animBg="1"/>
      <p:bldP spid="57" grpId="2" animBg="1"/>
      <p:bldP spid="57" grpId="3" animBg="1"/>
      <p:bldP spid="57" grpId="4" animBg="1"/>
      <p:bldP spid="57" grpId="5" animBg="1"/>
      <p:bldP spid="57" grpId="6" animBg="1"/>
      <p:bldP spid="57" grpId="7" animBg="1"/>
      <p:bldP spid="57" grpId="8" animBg="1"/>
      <p:bldP spid="57" grpId="9" animBg="1"/>
      <p:bldP spid="57" grpId="10" animBg="1"/>
      <p:bldP spid="57" grpId="11" animBg="1"/>
      <p:bldP spid="58" grpId="0" animBg="1"/>
      <p:bldP spid="58" grpId="1" animBg="1"/>
      <p:bldP spid="59" grpId="0" animBg="1"/>
      <p:bldP spid="59" grpId="1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1" grpId="2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8" grpId="0" animBg="1"/>
      <p:bldP spid="7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C655B2F-2B67-41A1-ACB9-E322EDF4BC19}"/>
              </a:ext>
            </a:extLst>
          </p:cNvPr>
          <p:cNvCxnSpPr>
            <a:cxnSpLocks/>
          </p:cNvCxnSpPr>
          <p:nvPr/>
        </p:nvCxnSpPr>
        <p:spPr>
          <a:xfrm>
            <a:off x="9599563" y="0"/>
            <a:ext cx="0" cy="186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FE03DA9-2C8B-4D4A-A014-7BE8A41147D7}"/>
              </a:ext>
            </a:extLst>
          </p:cNvPr>
          <p:cNvCxnSpPr>
            <a:cxnSpLocks/>
          </p:cNvCxnSpPr>
          <p:nvPr/>
        </p:nvCxnSpPr>
        <p:spPr>
          <a:xfrm>
            <a:off x="8173040" y="0"/>
            <a:ext cx="0" cy="186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135C103-D96F-4CE1-8ED7-8A70D65522CF}"/>
              </a:ext>
            </a:extLst>
          </p:cNvPr>
          <p:cNvCxnSpPr>
            <a:cxnSpLocks/>
          </p:cNvCxnSpPr>
          <p:nvPr/>
        </p:nvCxnSpPr>
        <p:spPr>
          <a:xfrm>
            <a:off x="8532830" y="0"/>
            <a:ext cx="0" cy="186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EAAD7F4-933F-4E69-A609-65CD62BA160A}"/>
              </a:ext>
            </a:extLst>
          </p:cNvPr>
          <p:cNvCxnSpPr>
            <a:cxnSpLocks/>
          </p:cNvCxnSpPr>
          <p:nvPr/>
        </p:nvCxnSpPr>
        <p:spPr>
          <a:xfrm>
            <a:off x="8872194" y="0"/>
            <a:ext cx="0" cy="186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054CDE-E8C8-4431-8600-D4CD6A19050B}"/>
              </a:ext>
            </a:extLst>
          </p:cNvPr>
          <p:cNvCxnSpPr>
            <a:cxnSpLocks/>
          </p:cNvCxnSpPr>
          <p:nvPr/>
        </p:nvCxnSpPr>
        <p:spPr>
          <a:xfrm>
            <a:off x="9230412" y="-3753"/>
            <a:ext cx="0" cy="186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B30EC45-4BF5-48B6-B2C3-596F21D1E070}"/>
              </a:ext>
            </a:extLst>
          </p:cNvPr>
          <p:cNvSpPr/>
          <p:nvPr/>
        </p:nvSpPr>
        <p:spPr>
          <a:xfrm>
            <a:off x="7648500" y="1493070"/>
            <a:ext cx="4191775" cy="367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626AE6-CD43-4CAB-89B0-6B74DCE6E45E}"/>
              </a:ext>
            </a:extLst>
          </p:cNvPr>
          <p:cNvSpPr/>
          <p:nvPr/>
        </p:nvSpPr>
        <p:spPr>
          <a:xfrm>
            <a:off x="7997628" y="590479"/>
            <a:ext cx="1796445" cy="36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2A1EC7-34C8-417C-B35B-48D90F1F2ADB}"/>
              </a:ext>
            </a:extLst>
          </p:cNvPr>
          <p:cNvSpPr/>
          <p:nvPr/>
        </p:nvSpPr>
        <p:spPr>
          <a:xfrm>
            <a:off x="8008067" y="3599932"/>
            <a:ext cx="3940381" cy="36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0D2CFC-F307-4112-A570-3BEA94EF582F}"/>
              </a:ext>
            </a:extLst>
          </p:cNvPr>
          <p:cNvSpPr/>
          <p:nvPr/>
        </p:nvSpPr>
        <p:spPr>
          <a:xfrm>
            <a:off x="8008068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E3C921-8B49-4D98-98CD-C2A8D535A529}"/>
              </a:ext>
            </a:extLst>
          </p:cNvPr>
          <p:cNvSpPr/>
          <p:nvPr/>
        </p:nvSpPr>
        <p:spPr>
          <a:xfrm>
            <a:off x="8366286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F6531C-5DDE-415D-98EA-DB4203EB3E37}"/>
              </a:ext>
            </a:extLst>
          </p:cNvPr>
          <p:cNvSpPr/>
          <p:nvPr/>
        </p:nvSpPr>
        <p:spPr>
          <a:xfrm>
            <a:off x="8724504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37123-681D-4519-81D2-C1813E8980C7}"/>
              </a:ext>
            </a:extLst>
          </p:cNvPr>
          <p:cNvSpPr/>
          <p:nvPr/>
        </p:nvSpPr>
        <p:spPr>
          <a:xfrm>
            <a:off x="9082722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594742-6206-44D3-B589-463313814CD0}"/>
              </a:ext>
            </a:extLst>
          </p:cNvPr>
          <p:cNvSpPr/>
          <p:nvPr/>
        </p:nvSpPr>
        <p:spPr>
          <a:xfrm>
            <a:off x="9440940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BE30E49-6F16-4DF6-AC90-D2CF91907E04}"/>
              </a:ext>
            </a:extLst>
          </p:cNvPr>
          <p:cNvSpPr/>
          <p:nvPr/>
        </p:nvSpPr>
        <p:spPr>
          <a:xfrm>
            <a:off x="9799158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00B0DF-6DA7-40A0-A718-64B60C724817}"/>
              </a:ext>
            </a:extLst>
          </p:cNvPr>
          <p:cNvSpPr/>
          <p:nvPr/>
        </p:nvSpPr>
        <p:spPr>
          <a:xfrm>
            <a:off x="10157379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CFFFCA-4248-4FE6-BDED-7FB5B470D7DD}"/>
              </a:ext>
            </a:extLst>
          </p:cNvPr>
          <p:cNvSpPr/>
          <p:nvPr/>
        </p:nvSpPr>
        <p:spPr>
          <a:xfrm>
            <a:off x="10515594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7364329-11D1-43F5-8CAE-33CF7CA0FAC0}"/>
              </a:ext>
            </a:extLst>
          </p:cNvPr>
          <p:cNvSpPr/>
          <p:nvPr/>
        </p:nvSpPr>
        <p:spPr>
          <a:xfrm>
            <a:off x="10873809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33CDD3-468F-4687-8D2B-B5B1D3562DB3}"/>
              </a:ext>
            </a:extLst>
          </p:cNvPr>
          <p:cNvSpPr/>
          <p:nvPr/>
        </p:nvSpPr>
        <p:spPr>
          <a:xfrm>
            <a:off x="11232021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2186121-CED5-47E3-8478-5708CF404B4C}"/>
              </a:ext>
            </a:extLst>
          </p:cNvPr>
          <p:cNvSpPr/>
          <p:nvPr/>
        </p:nvSpPr>
        <p:spPr>
          <a:xfrm>
            <a:off x="11590230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EC40D6-3C0C-44B1-B0FC-037E09A65696}"/>
              </a:ext>
            </a:extLst>
          </p:cNvPr>
          <p:cNvSpPr txBox="1"/>
          <p:nvPr/>
        </p:nvSpPr>
        <p:spPr>
          <a:xfrm>
            <a:off x="7383983" y="5373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333F47F-7AE3-41F2-9A85-5429A0129DAE}"/>
              </a:ext>
            </a:extLst>
          </p:cNvPr>
          <p:cNvSpPr txBox="1"/>
          <p:nvPr/>
        </p:nvSpPr>
        <p:spPr>
          <a:xfrm>
            <a:off x="7387679" y="3599932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F04E6EC-0BF7-4DF0-9A3C-7A54BEF3CB68}"/>
              </a:ext>
            </a:extLst>
          </p:cNvPr>
          <p:cNvSpPr/>
          <p:nvPr/>
        </p:nvSpPr>
        <p:spPr>
          <a:xfrm>
            <a:off x="7997628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6D4B39-0CF5-48FF-8CEB-86879A61CC3B}"/>
              </a:ext>
            </a:extLst>
          </p:cNvPr>
          <p:cNvSpPr/>
          <p:nvPr/>
        </p:nvSpPr>
        <p:spPr>
          <a:xfrm>
            <a:off x="8355846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59CACB-E8A1-443C-A0B0-F08310708C18}"/>
              </a:ext>
            </a:extLst>
          </p:cNvPr>
          <p:cNvSpPr/>
          <p:nvPr/>
        </p:nvSpPr>
        <p:spPr>
          <a:xfrm>
            <a:off x="8714064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D4559E8-89A9-4888-89AD-E188F5745BCF}"/>
              </a:ext>
            </a:extLst>
          </p:cNvPr>
          <p:cNvSpPr/>
          <p:nvPr/>
        </p:nvSpPr>
        <p:spPr>
          <a:xfrm>
            <a:off x="9072282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B031FBB-5D56-499D-AF61-784602F7D3DF}"/>
              </a:ext>
            </a:extLst>
          </p:cNvPr>
          <p:cNvSpPr/>
          <p:nvPr/>
        </p:nvSpPr>
        <p:spPr>
          <a:xfrm>
            <a:off x="9435855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1ED7DA0-C4AD-42D0-BCBE-C156689C5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84047" cy="68580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39A553AC-CA15-46CF-A7BC-F7460AE4F674}"/>
              </a:ext>
            </a:extLst>
          </p:cNvPr>
          <p:cNvSpPr txBox="1"/>
          <p:nvPr/>
        </p:nvSpPr>
        <p:spPr>
          <a:xfrm>
            <a:off x="7921446" y="4992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9D434D2-C341-4186-A833-9FDC30A236FA}"/>
              </a:ext>
            </a:extLst>
          </p:cNvPr>
          <p:cNvSpPr txBox="1"/>
          <p:nvPr/>
        </p:nvSpPr>
        <p:spPr>
          <a:xfrm>
            <a:off x="9571282" y="4992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781A7C6-68F4-497B-A5A1-7C94BEA82579}"/>
              </a:ext>
            </a:extLst>
          </p:cNvPr>
          <p:cNvSpPr txBox="1"/>
          <p:nvPr/>
        </p:nvSpPr>
        <p:spPr>
          <a:xfrm>
            <a:off x="7935774" y="35048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F7B1198-D006-44CE-BB7E-BE35D137E338}"/>
              </a:ext>
            </a:extLst>
          </p:cNvPr>
          <p:cNvSpPr txBox="1"/>
          <p:nvPr/>
        </p:nvSpPr>
        <p:spPr>
          <a:xfrm>
            <a:off x="11644144" y="350482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AD6D29-1902-4247-90E4-D872BF85188D}"/>
              </a:ext>
            </a:extLst>
          </p:cNvPr>
          <p:cNvSpPr/>
          <p:nvPr/>
        </p:nvSpPr>
        <p:spPr>
          <a:xfrm>
            <a:off x="7830243" y="3504822"/>
            <a:ext cx="177821" cy="5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F508078-6807-4106-9BF2-2CFAEE940343}"/>
              </a:ext>
            </a:extLst>
          </p:cNvPr>
          <p:cNvSpPr/>
          <p:nvPr/>
        </p:nvSpPr>
        <p:spPr>
          <a:xfrm>
            <a:off x="11949728" y="3504822"/>
            <a:ext cx="177821" cy="5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F3F2113-1409-4F10-BAE1-2253D4A5952F}"/>
              </a:ext>
            </a:extLst>
          </p:cNvPr>
          <p:cNvSpPr/>
          <p:nvPr/>
        </p:nvSpPr>
        <p:spPr>
          <a:xfrm>
            <a:off x="7819471" y="494952"/>
            <a:ext cx="177821" cy="5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0F2CD5B-4415-4402-AE7A-E4F87B2FFB0D}"/>
              </a:ext>
            </a:extLst>
          </p:cNvPr>
          <p:cNvSpPr/>
          <p:nvPr/>
        </p:nvSpPr>
        <p:spPr>
          <a:xfrm>
            <a:off x="9800801" y="489817"/>
            <a:ext cx="177821" cy="5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C0DAF89D-82B3-4D14-AB2C-ACAFAE323B82}"/>
              </a:ext>
            </a:extLst>
          </p:cNvPr>
          <p:cNvSpPr/>
          <p:nvPr/>
        </p:nvSpPr>
        <p:spPr>
          <a:xfrm>
            <a:off x="9846676" y="320400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F538E8A-B3A1-4A24-82A1-D7634A9C21E4}"/>
              </a:ext>
            </a:extLst>
          </p:cNvPr>
          <p:cNvSpPr txBox="1"/>
          <p:nvPr/>
        </p:nvSpPr>
        <p:spPr>
          <a:xfrm>
            <a:off x="7270708" y="146883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D49C738-7367-46E8-8103-DDE8339615DF}"/>
              </a:ext>
            </a:extLst>
          </p:cNvPr>
          <p:cNvSpPr/>
          <p:nvPr/>
        </p:nvSpPr>
        <p:spPr>
          <a:xfrm>
            <a:off x="7661541" y="1516601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353E77B-135A-4904-859C-E01D37E911B4}"/>
              </a:ext>
            </a:extLst>
          </p:cNvPr>
          <p:cNvSpPr/>
          <p:nvPr/>
        </p:nvSpPr>
        <p:spPr>
          <a:xfrm>
            <a:off x="8010940" y="1526662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A4DC993-AFA9-43C7-B442-F996F80BD951}"/>
              </a:ext>
            </a:extLst>
          </p:cNvPr>
          <p:cNvSpPr/>
          <p:nvPr/>
        </p:nvSpPr>
        <p:spPr>
          <a:xfrm>
            <a:off x="8351521" y="1516601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DF1EC30-CED2-4FE8-8A3E-092030D9A560}"/>
              </a:ext>
            </a:extLst>
          </p:cNvPr>
          <p:cNvSpPr/>
          <p:nvPr/>
        </p:nvSpPr>
        <p:spPr>
          <a:xfrm>
            <a:off x="8704009" y="1516774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0497687-A955-4938-9370-163B8709B6E0}"/>
              </a:ext>
            </a:extLst>
          </p:cNvPr>
          <p:cNvSpPr/>
          <p:nvPr/>
        </p:nvSpPr>
        <p:spPr>
          <a:xfrm>
            <a:off x="9059383" y="1516601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129EAA8-53CF-46A6-95CE-8C84C721F049}"/>
              </a:ext>
            </a:extLst>
          </p:cNvPr>
          <p:cNvSpPr txBox="1"/>
          <p:nvPr/>
        </p:nvSpPr>
        <p:spPr>
          <a:xfrm>
            <a:off x="11322851" y="0"/>
            <a:ext cx="86914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J = j+1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8455AF8-89CE-4DB8-8F91-D02149FC019A}"/>
              </a:ext>
            </a:extLst>
          </p:cNvPr>
          <p:cNvSpPr/>
          <p:nvPr/>
        </p:nvSpPr>
        <p:spPr>
          <a:xfrm>
            <a:off x="-2237" y="3600596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FE3F0AF-2A9F-4CB1-872A-0F090FE18C48}"/>
              </a:ext>
            </a:extLst>
          </p:cNvPr>
          <p:cNvSpPr/>
          <p:nvPr/>
        </p:nvSpPr>
        <p:spPr>
          <a:xfrm>
            <a:off x="2085" y="3898571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5634932-1703-4641-9FEC-0B3983CC042F}"/>
              </a:ext>
            </a:extLst>
          </p:cNvPr>
          <p:cNvSpPr/>
          <p:nvPr/>
        </p:nvSpPr>
        <p:spPr>
          <a:xfrm>
            <a:off x="6" y="4202224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03A06E4-182A-4F05-8E5F-F13A0CBDA326}"/>
              </a:ext>
            </a:extLst>
          </p:cNvPr>
          <p:cNvSpPr/>
          <p:nvPr/>
        </p:nvSpPr>
        <p:spPr>
          <a:xfrm>
            <a:off x="2084" y="4488357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EB6A79-ED37-44CA-8816-280D9537958E}"/>
              </a:ext>
            </a:extLst>
          </p:cNvPr>
          <p:cNvSpPr/>
          <p:nvPr/>
        </p:nvSpPr>
        <p:spPr>
          <a:xfrm>
            <a:off x="6" y="4808299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38C2B91-9B53-4FCD-BB74-B6B702DE39C4}"/>
              </a:ext>
            </a:extLst>
          </p:cNvPr>
          <p:cNvSpPr/>
          <p:nvPr/>
        </p:nvSpPr>
        <p:spPr>
          <a:xfrm>
            <a:off x="2084" y="5094432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942833A7-D718-47AC-A485-811CFD74D8A1}"/>
              </a:ext>
            </a:extLst>
          </p:cNvPr>
          <p:cNvSpPr/>
          <p:nvPr/>
        </p:nvSpPr>
        <p:spPr>
          <a:xfrm>
            <a:off x="9421298" y="1515590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E9191161-2E8C-476D-82CF-D5CD86EF0805}"/>
              </a:ext>
            </a:extLst>
          </p:cNvPr>
          <p:cNvSpPr/>
          <p:nvPr/>
        </p:nvSpPr>
        <p:spPr>
          <a:xfrm>
            <a:off x="8043620" y="176034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55" name="箭头: 上 54">
            <a:extLst>
              <a:ext uri="{FF2B5EF4-FFF2-40B4-BE49-F238E27FC236}">
                <a16:creationId xmlns:a16="http://schemas.microsoft.com/office/drawing/2014/main" id="{8046B46E-2B42-4E47-BE2D-318DDC325ECB}"/>
              </a:ext>
            </a:extLst>
          </p:cNvPr>
          <p:cNvSpPr/>
          <p:nvPr/>
        </p:nvSpPr>
        <p:spPr>
          <a:xfrm>
            <a:off x="8400364" y="963123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FBA9D812-1051-428A-B9B0-CF43603EBA8A}"/>
              </a:ext>
            </a:extLst>
          </p:cNvPr>
          <p:cNvSpPr/>
          <p:nvPr/>
        </p:nvSpPr>
        <p:spPr>
          <a:xfrm>
            <a:off x="8399687" y="173975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57" name="箭头: 上 56">
            <a:extLst>
              <a:ext uri="{FF2B5EF4-FFF2-40B4-BE49-F238E27FC236}">
                <a16:creationId xmlns:a16="http://schemas.microsoft.com/office/drawing/2014/main" id="{77F1666F-0F03-4B05-9B98-8C403A3C0232}"/>
              </a:ext>
            </a:extLst>
          </p:cNvPr>
          <p:cNvSpPr/>
          <p:nvPr/>
        </p:nvSpPr>
        <p:spPr>
          <a:xfrm>
            <a:off x="8746315" y="963123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6064354B-C860-45D8-AF63-465490AA99C9}"/>
              </a:ext>
            </a:extLst>
          </p:cNvPr>
          <p:cNvSpPr/>
          <p:nvPr/>
        </p:nvSpPr>
        <p:spPr>
          <a:xfrm>
            <a:off x="10182100" y="320400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65B3579D-FA40-4727-B383-8F9DD6849CA1}"/>
              </a:ext>
            </a:extLst>
          </p:cNvPr>
          <p:cNvSpPr/>
          <p:nvPr/>
        </p:nvSpPr>
        <p:spPr>
          <a:xfrm>
            <a:off x="8744870" y="173975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60" name="箭头: 下 59">
            <a:extLst>
              <a:ext uri="{FF2B5EF4-FFF2-40B4-BE49-F238E27FC236}">
                <a16:creationId xmlns:a16="http://schemas.microsoft.com/office/drawing/2014/main" id="{F76E34ED-2DB2-4D72-87BF-822A3516E1F7}"/>
              </a:ext>
            </a:extLst>
          </p:cNvPr>
          <p:cNvSpPr/>
          <p:nvPr/>
        </p:nvSpPr>
        <p:spPr>
          <a:xfrm>
            <a:off x="9123103" y="167151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F2F4447F-2360-4E04-8257-A1D8409ACA63}"/>
              </a:ext>
            </a:extLst>
          </p:cNvPr>
          <p:cNvSpPr/>
          <p:nvPr/>
        </p:nvSpPr>
        <p:spPr>
          <a:xfrm>
            <a:off x="9472301" y="160987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B200D6DA-5D89-49A2-8FCE-94C090B3407B}"/>
              </a:ext>
            </a:extLst>
          </p:cNvPr>
          <p:cNvSpPr/>
          <p:nvPr/>
        </p:nvSpPr>
        <p:spPr>
          <a:xfrm>
            <a:off x="9114083" y="963123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63" name="箭头: 上 62">
            <a:extLst>
              <a:ext uri="{FF2B5EF4-FFF2-40B4-BE49-F238E27FC236}">
                <a16:creationId xmlns:a16="http://schemas.microsoft.com/office/drawing/2014/main" id="{B3FBEAC2-2EE4-4AC9-9438-D905D2584216}"/>
              </a:ext>
            </a:extLst>
          </p:cNvPr>
          <p:cNvSpPr/>
          <p:nvPr/>
        </p:nvSpPr>
        <p:spPr>
          <a:xfrm>
            <a:off x="9475437" y="963123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1D21505E-CEBB-4773-AF14-B950C061100C}"/>
              </a:ext>
            </a:extLst>
          </p:cNvPr>
          <p:cNvSpPr/>
          <p:nvPr/>
        </p:nvSpPr>
        <p:spPr>
          <a:xfrm>
            <a:off x="10540690" y="320400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FD6D686C-6891-4363-BD9F-C078D6D444FE}"/>
              </a:ext>
            </a:extLst>
          </p:cNvPr>
          <p:cNvSpPr/>
          <p:nvPr/>
        </p:nvSpPr>
        <p:spPr>
          <a:xfrm>
            <a:off x="10911855" y="319373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66" name="箭头: 下 65">
            <a:extLst>
              <a:ext uri="{FF2B5EF4-FFF2-40B4-BE49-F238E27FC236}">
                <a16:creationId xmlns:a16="http://schemas.microsoft.com/office/drawing/2014/main" id="{1CE970F3-808A-4914-B6F8-FCEF9AB87F9A}"/>
              </a:ext>
            </a:extLst>
          </p:cNvPr>
          <p:cNvSpPr/>
          <p:nvPr/>
        </p:nvSpPr>
        <p:spPr>
          <a:xfrm>
            <a:off x="11280332" y="320400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67" name="箭头: 下 66">
            <a:extLst>
              <a:ext uri="{FF2B5EF4-FFF2-40B4-BE49-F238E27FC236}">
                <a16:creationId xmlns:a16="http://schemas.microsoft.com/office/drawing/2014/main" id="{758A1772-C746-41D1-9DC2-1913076178E6}"/>
              </a:ext>
            </a:extLst>
          </p:cNvPr>
          <p:cNvSpPr/>
          <p:nvPr/>
        </p:nvSpPr>
        <p:spPr>
          <a:xfrm>
            <a:off x="11648289" y="320400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68" name="箭头: 上 67">
            <a:extLst>
              <a:ext uri="{FF2B5EF4-FFF2-40B4-BE49-F238E27FC236}">
                <a16:creationId xmlns:a16="http://schemas.microsoft.com/office/drawing/2014/main" id="{49CECA5A-82C2-4DB1-8D6E-6A3FAA46AAC9}"/>
              </a:ext>
            </a:extLst>
          </p:cNvPr>
          <p:cNvSpPr/>
          <p:nvPr/>
        </p:nvSpPr>
        <p:spPr>
          <a:xfrm>
            <a:off x="9758241" y="1034498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69" name="箭头: 下 68">
            <a:extLst>
              <a:ext uri="{FF2B5EF4-FFF2-40B4-BE49-F238E27FC236}">
                <a16:creationId xmlns:a16="http://schemas.microsoft.com/office/drawing/2014/main" id="{2D3686E3-9845-46FC-97D9-6E1DAF9A1AE5}"/>
              </a:ext>
            </a:extLst>
          </p:cNvPr>
          <p:cNvSpPr/>
          <p:nvPr/>
        </p:nvSpPr>
        <p:spPr>
          <a:xfrm>
            <a:off x="11923391" y="320400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6126392-F3AC-4F42-BE54-C77AF6ED64C2}"/>
              </a:ext>
            </a:extLst>
          </p:cNvPr>
          <p:cNvSpPr/>
          <p:nvPr/>
        </p:nvSpPr>
        <p:spPr>
          <a:xfrm>
            <a:off x="0" y="6303232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84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6" presetClass="emph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8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38" grpId="0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7" grpId="7" animBg="1"/>
      <p:bldP spid="47" grpId="8" animBg="1"/>
      <p:bldP spid="47" grpId="9" animBg="1"/>
      <p:bldP spid="47" grpId="10" animBg="1"/>
      <p:bldP spid="47" grpId="11" animBg="1"/>
      <p:bldP spid="47" grpId="12" animBg="1"/>
      <p:bldP spid="48" grpId="0" animBg="1"/>
      <p:bldP spid="48" grpId="1" animBg="1"/>
      <p:bldP spid="48" grpId="2" animBg="1"/>
      <p:bldP spid="48" grpId="3" animBg="1"/>
      <p:bldP spid="48" grpId="4" animBg="1"/>
      <p:bldP spid="48" grpId="5" animBg="1"/>
      <p:bldP spid="48" grpId="6" animBg="1"/>
      <p:bldP spid="48" grpId="7" animBg="1"/>
      <p:bldP spid="48" grpId="8" animBg="1"/>
      <p:bldP spid="48" grpId="9" animBg="1"/>
      <p:bldP spid="49" grpId="0" animBg="1"/>
      <p:bldP spid="49" grpId="1" animBg="1"/>
      <p:bldP spid="49" grpId="2" animBg="1"/>
      <p:bldP spid="49" grpId="3" animBg="1"/>
      <p:bldP spid="49" grpId="4" animBg="1"/>
      <p:bldP spid="49" grpId="5" animBg="1"/>
      <p:bldP spid="49" grpId="6" animBg="1"/>
      <p:bldP spid="49" grpId="7" animBg="1"/>
      <p:bldP spid="49" grpId="8" animBg="1"/>
      <p:bldP spid="49" grpId="9" animBg="1"/>
      <p:bldP spid="50" grpId="0" animBg="1"/>
      <p:bldP spid="50" grpId="1" animBg="1"/>
      <p:bldP spid="50" grpId="2" animBg="1"/>
      <p:bldP spid="50" grpId="3" animBg="1"/>
      <p:bldP spid="50" grpId="4" animBg="1"/>
      <p:bldP spid="50" grpId="5" animBg="1"/>
      <p:bldP spid="50" grpId="6" animBg="1"/>
      <p:bldP spid="50" grpId="7" animBg="1"/>
      <p:bldP spid="50" grpId="8" animBg="1"/>
      <p:bldP spid="50" grpId="9" animBg="1"/>
      <p:bldP spid="51" grpId="0" animBg="1"/>
      <p:bldP spid="51" grpId="1" animBg="1"/>
      <p:bldP spid="52" grpId="0" animBg="1"/>
      <p:bldP spid="52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450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185</Words>
  <Application>Microsoft Office PowerPoint</Application>
  <PresentationFormat>宽屏</PresentationFormat>
  <Paragraphs>144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华文行楷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 周</dc:creator>
  <cp:lastModifiedBy>文 周</cp:lastModifiedBy>
  <cp:revision>17</cp:revision>
  <dcterms:created xsi:type="dcterms:W3CDTF">2019-09-29T14:21:50Z</dcterms:created>
  <dcterms:modified xsi:type="dcterms:W3CDTF">2019-10-07T11:21:07Z</dcterms:modified>
</cp:coreProperties>
</file>