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AFE93-EB7A-40B5-9374-B8C875E1A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0AB867-B6CC-43AA-8A39-7D531587D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98C93-54C0-4860-A78A-7696680C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787-6924-4876-AE38-9AC5929D7F0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FCAA8-DC2B-4D51-82EA-44F1F27D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C95CC-690E-4281-A211-E70D2798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C47D-399C-442A-BBD8-43FD1B4B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2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CE96A-A29F-4DEE-9155-B25D49EA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5196B1-9877-4B5E-AC9C-3416D0F7C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0F714-31EB-4987-BF14-D3A96538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787-6924-4876-AE38-9AC5929D7F0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8F642-CDF8-47BA-94D6-D925DCAA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CBBC8-01CD-4159-A897-15FA3849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C47D-399C-442A-BBD8-43FD1B4B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8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C9BC57-3D52-4096-A3BC-A20CEBB4C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16326C-14D5-4C0A-9120-CFB382952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AEBDE-8786-4960-B901-4D980E73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787-6924-4876-AE38-9AC5929D7F0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8B315-E1FB-4D95-9A61-0B47788C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BEC6C-2B0C-4197-AA8F-B329FBAA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C47D-399C-442A-BBD8-43FD1B4B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1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CF1F7-9969-41C9-97FA-8B4B09C5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33E09-477C-467E-A3FE-A038B0DA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B94FB-D8E3-42F7-AEA8-F6AF1611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787-6924-4876-AE38-9AC5929D7F0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D52DD-0F11-4D23-854A-12D6E801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57935-A0D8-4992-B0FC-FF5A94B6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C47D-399C-442A-BBD8-43FD1B4B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5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242D9-B21B-4C41-B904-CB06C5EC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64899D-62FE-43E3-B89E-10B98A07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21709-6FAE-4567-889B-4CF9497F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787-6924-4876-AE38-9AC5929D7F0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530A2-0031-417C-B809-8078C418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21CA5-EB90-4624-A159-5E27CC77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C47D-399C-442A-BBD8-43FD1B4B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9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8E365-E090-433F-BED9-A1543E9B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06EDE-4D7C-4B6E-9AD3-7ACDCC626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336FB6-0B4F-466A-B711-FDA6EAAE7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1C0616-5EEB-468E-9DCC-58E2FDFC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787-6924-4876-AE38-9AC5929D7F0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83019B-29E2-428F-B62B-46C8483F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F535F-8913-4377-A055-7F2C48D0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C47D-399C-442A-BBD8-43FD1B4B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9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277AB-3658-4DF4-A9B6-95A46DCA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67291-7BA3-4F06-A79F-BF7FB3A4A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026C92-B7C3-479A-B5F8-E4A7356BE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193AEC-DBD6-4841-A6A5-A62D05298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E7A897-0C3D-462A-BA04-0DC37A2B1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92A887-71E1-4ACA-B3C7-6B7C6747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787-6924-4876-AE38-9AC5929D7F0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0E0A65-D931-42CC-AB27-D1AE3C10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3DE07-3FCD-4D43-B681-BC6A6FB8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C47D-399C-442A-BBD8-43FD1B4B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8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33B37-003E-47C3-AB0D-AFA02965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BF36DC-EA2B-42DE-BE81-4BE3F39B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787-6924-4876-AE38-9AC5929D7F0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A10FCA-3D54-46AC-B841-5175FD88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408E46-FAB8-457D-8C13-6389BA08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C47D-399C-442A-BBD8-43FD1B4B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9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3EF44E-A40E-4B92-B831-200EB370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787-6924-4876-AE38-9AC5929D7F0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846C5E-D3C6-4641-810D-9F1101A1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E16ED-2089-463D-9649-86698E16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C47D-399C-442A-BBD8-43FD1B4B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9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549A9-F44A-490D-B31C-F3ABD846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D4DDB-87A8-4E77-8207-4153A69B2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68D10E-5399-4084-8633-FDE641DC3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4D29F-B956-4D98-A346-FA40CC99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787-6924-4876-AE38-9AC5929D7F0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AD76A-205F-4818-9BBE-166A51A8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EE7CF7-8675-4648-A4AE-B31EB44E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C47D-399C-442A-BBD8-43FD1B4B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1A1F4-97F1-437D-AF13-BD1468A5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9F2E45-C711-45FF-8324-AF0573FAB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74471B-80A5-4FC3-84C0-29BAD7CEB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64EC6F-B2C8-4FA5-8272-57B9F5D8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787-6924-4876-AE38-9AC5929D7F0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0900A-916A-4E1B-97E4-E1E2A50F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D8D6C-C42C-414E-9087-3A97270A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C47D-399C-442A-BBD8-43FD1B4B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7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4E5AFE-39F2-410F-B412-6AA53E7A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CCA333-3432-44CA-994A-D4CF0FAC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5AED5-735D-40E2-B2BE-2792F0CD1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9D787-6924-4876-AE38-9AC5929D7F0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7F927-4BA9-4D7C-B45E-BB95470BE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F80EC-0DC4-4024-8FDD-E69B1D9E3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C47D-399C-442A-BBD8-43FD1B4B7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0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3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>
            <a:extLst>
              <a:ext uri="{FF2B5EF4-FFF2-40B4-BE49-F238E27FC236}">
                <a16:creationId xmlns:a16="http://schemas.microsoft.com/office/drawing/2014/main" id="{8D4F70AF-121A-4061-8139-9572D84E9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16" y="12321"/>
            <a:ext cx="7764376" cy="4836002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BCCA5501-204D-46C6-A794-BE03324D1312}"/>
              </a:ext>
            </a:extLst>
          </p:cNvPr>
          <p:cNvSpPr/>
          <p:nvPr/>
        </p:nvSpPr>
        <p:spPr>
          <a:xfrm>
            <a:off x="10435472" y="263951"/>
            <a:ext cx="395926" cy="39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3D9D08B-E922-42EF-9A8F-DAC2B73A0C6A}"/>
              </a:ext>
            </a:extLst>
          </p:cNvPr>
          <p:cNvSpPr/>
          <p:nvPr/>
        </p:nvSpPr>
        <p:spPr>
          <a:xfrm>
            <a:off x="9400094" y="1313465"/>
            <a:ext cx="395926" cy="39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A148134-70E3-416E-9D5E-51DC7BB78EC3}"/>
              </a:ext>
            </a:extLst>
          </p:cNvPr>
          <p:cNvSpPr/>
          <p:nvPr/>
        </p:nvSpPr>
        <p:spPr>
          <a:xfrm>
            <a:off x="10595727" y="1267899"/>
            <a:ext cx="395926" cy="39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3A4861-3BE9-4F55-A7CC-5F951DF94D3B}"/>
              </a:ext>
            </a:extLst>
          </p:cNvPr>
          <p:cNvSpPr/>
          <p:nvPr/>
        </p:nvSpPr>
        <p:spPr>
          <a:xfrm>
            <a:off x="11733229" y="1115501"/>
            <a:ext cx="395926" cy="39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97604C-A51E-4EDB-87A4-BBC49B4D0F82}"/>
              </a:ext>
            </a:extLst>
          </p:cNvPr>
          <p:cNvSpPr/>
          <p:nvPr/>
        </p:nvSpPr>
        <p:spPr>
          <a:xfrm>
            <a:off x="11271615" y="2190012"/>
            <a:ext cx="395926" cy="39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682523-27CF-40FE-BC74-0B9918F8306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9598057" y="461914"/>
            <a:ext cx="837415" cy="85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BD25115-4634-4BBC-A357-266A6405779D}"/>
              </a:ext>
            </a:extLst>
          </p:cNvPr>
          <p:cNvCxnSpPr>
            <a:cxnSpLocks/>
            <a:stCxn id="2" idx="6"/>
            <a:endCxn id="5" idx="0"/>
          </p:cNvCxnSpPr>
          <p:nvPr/>
        </p:nvCxnSpPr>
        <p:spPr>
          <a:xfrm>
            <a:off x="10831398" y="461914"/>
            <a:ext cx="1099794" cy="65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E43E9C7-C39F-45A5-8F24-7E679D2E2DE5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9796020" y="1465862"/>
            <a:ext cx="799707" cy="4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5AAABD6-4053-46BB-B503-595B43BBAD0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0991653" y="1313464"/>
            <a:ext cx="741576" cy="15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3F10719-6294-4E2C-8625-DCDF3AA516AA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11609559" y="1511426"/>
            <a:ext cx="321633" cy="73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2C4C89C7-8423-4735-AC86-AF5D461053B9}"/>
              </a:ext>
            </a:extLst>
          </p:cNvPr>
          <p:cNvSpPr/>
          <p:nvPr/>
        </p:nvSpPr>
        <p:spPr>
          <a:xfrm>
            <a:off x="0" y="28281"/>
            <a:ext cx="7758260" cy="22624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19293DD-2D14-4DD2-AE53-DD954805B450}"/>
              </a:ext>
            </a:extLst>
          </p:cNvPr>
          <p:cNvSpPr/>
          <p:nvPr/>
        </p:nvSpPr>
        <p:spPr>
          <a:xfrm>
            <a:off x="0" y="312656"/>
            <a:ext cx="7758260" cy="22624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6FA262F-CCC2-41FB-9D33-B49B8D9F2645}"/>
              </a:ext>
            </a:extLst>
          </p:cNvPr>
          <p:cNvSpPr/>
          <p:nvPr/>
        </p:nvSpPr>
        <p:spPr>
          <a:xfrm>
            <a:off x="0" y="589176"/>
            <a:ext cx="7758260" cy="22624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33C63AC-0E1D-48A9-90DE-65F34F8D5E06}"/>
              </a:ext>
            </a:extLst>
          </p:cNvPr>
          <p:cNvSpPr/>
          <p:nvPr/>
        </p:nvSpPr>
        <p:spPr>
          <a:xfrm>
            <a:off x="0" y="879046"/>
            <a:ext cx="7758260" cy="22624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377E418-FF1A-45C6-8A39-2D222AEE6557}"/>
              </a:ext>
            </a:extLst>
          </p:cNvPr>
          <p:cNvSpPr/>
          <p:nvPr/>
        </p:nvSpPr>
        <p:spPr>
          <a:xfrm>
            <a:off x="0" y="1159489"/>
            <a:ext cx="7758260" cy="22624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2EA378-FF24-4636-B8E1-20FA9A7E14C0}"/>
              </a:ext>
            </a:extLst>
          </p:cNvPr>
          <p:cNvSpPr/>
          <p:nvPr/>
        </p:nvSpPr>
        <p:spPr>
          <a:xfrm>
            <a:off x="0" y="1454866"/>
            <a:ext cx="7758260" cy="22624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BC60A67-0017-4639-9492-9F3AF3500729}"/>
              </a:ext>
            </a:extLst>
          </p:cNvPr>
          <p:cNvSpPr/>
          <p:nvPr/>
        </p:nvSpPr>
        <p:spPr>
          <a:xfrm>
            <a:off x="0" y="1731389"/>
            <a:ext cx="7758260" cy="22624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88D6F6D-5A2A-432C-B366-9235BBFFA682}"/>
              </a:ext>
            </a:extLst>
          </p:cNvPr>
          <p:cNvSpPr/>
          <p:nvPr/>
        </p:nvSpPr>
        <p:spPr>
          <a:xfrm>
            <a:off x="0" y="2028338"/>
            <a:ext cx="7758260" cy="22624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E721B86-D914-472E-B319-8EFB5AB5E68D}"/>
              </a:ext>
            </a:extLst>
          </p:cNvPr>
          <p:cNvSpPr/>
          <p:nvPr/>
        </p:nvSpPr>
        <p:spPr>
          <a:xfrm>
            <a:off x="0" y="2302171"/>
            <a:ext cx="7758260" cy="22624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3745DF-E328-49C2-BC6F-4B73468AC3B2}"/>
              </a:ext>
            </a:extLst>
          </p:cNvPr>
          <p:cNvSpPr/>
          <p:nvPr/>
        </p:nvSpPr>
        <p:spPr>
          <a:xfrm>
            <a:off x="0" y="2594858"/>
            <a:ext cx="7758260" cy="22624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4F1E446-9632-4F8E-A57E-88355AFF260B}"/>
              </a:ext>
            </a:extLst>
          </p:cNvPr>
          <p:cNvSpPr/>
          <p:nvPr/>
        </p:nvSpPr>
        <p:spPr>
          <a:xfrm>
            <a:off x="0" y="2868691"/>
            <a:ext cx="7758260" cy="22624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68C55AA-AAEB-4027-A265-CB45A1D4955A}"/>
              </a:ext>
            </a:extLst>
          </p:cNvPr>
          <p:cNvSpPr/>
          <p:nvPr/>
        </p:nvSpPr>
        <p:spPr>
          <a:xfrm>
            <a:off x="0" y="3443049"/>
            <a:ext cx="7758260" cy="22624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41C3239-36E7-4317-B4B8-A9889B0ACEED}"/>
              </a:ext>
            </a:extLst>
          </p:cNvPr>
          <p:cNvSpPr/>
          <p:nvPr/>
        </p:nvSpPr>
        <p:spPr>
          <a:xfrm>
            <a:off x="948966" y="4947502"/>
            <a:ext cx="3170548" cy="45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A2B5F02-8F87-4DA6-AC2E-926AEEB65BD0}"/>
              </a:ext>
            </a:extLst>
          </p:cNvPr>
          <p:cNvSpPr/>
          <p:nvPr/>
        </p:nvSpPr>
        <p:spPr>
          <a:xfrm>
            <a:off x="948965" y="5875127"/>
            <a:ext cx="3170549" cy="4524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34AAC7D-542C-4318-9B79-48E165FD5120}"/>
              </a:ext>
            </a:extLst>
          </p:cNvPr>
          <p:cNvSpPr txBox="1"/>
          <p:nvPr/>
        </p:nvSpPr>
        <p:spPr>
          <a:xfrm>
            <a:off x="9889379" y="6598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4137A63-9634-43F0-A43E-86770EAECA81}"/>
              </a:ext>
            </a:extLst>
          </p:cNvPr>
          <p:cNvSpPr txBox="1"/>
          <p:nvPr/>
        </p:nvSpPr>
        <p:spPr>
          <a:xfrm>
            <a:off x="11357905" y="6755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F329E93-6D5B-4DEB-A9AB-778BF9ED108B}"/>
              </a:ext>
            </a:extLst>
          </p:cNvPr>
          <p:cNvSpPr txBox="1"/>
          <p:nvPr/>
        </p:nvSpPr>
        <p:spPr>
          <a:xfrm>
            <a:off x="9993981" y="1326760"/>
            <a:ext cx="2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AE74372-A43C-4672-8209-F21639ED06F0}"/>
              </a:ext>
            </a:extLst>
          </p:cNvPr>
          <p:cNvSpPr txBox="1"/>
          <p:nvPr/>
        </p:nvSpPr>
        <p:spPr>
          <a:xfrm>
            <a:off x="11203264" y="12009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859B3FA-267B-49AA-B2BE-CC5699F409F0}"/>
              </a:ext>
            </a:extLst>
          </p:cNvPr>
          <p:cNvSpPr txBox="1"/>
          <p:nvPr/>
        </p:nvSpPr>
        <p:spPr>
          <a:xfrm>
            <a:off x="10952851" y="1768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E19A726-EF72-41D8-BE8B-4770D62E93C4}"/>
              </a:ext>
            </a:extLst>
          </p:cNvPr>
          <p:cNvSpPr txBox="1"/>
          <p:nvPr/>
        </p:nvSpPr>
        <p:spPr>
          <a:xfrm>
            <a:off x="11641009" y="16952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3FC2366-0BD2-4501-A589-DBAD1BDFF817}"/>
              </a:ext>
            </a:extLst>
          </p:cNvPr>
          <p:cNvSpPr/>
          <p:nvPr/>
        </p:nvSpPr>
        <p:spPr>
          <a:xfrm>
            <a:off x="1121790" y="4947502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77C246A-1A5F-4982-AC1F-46D93826E315}"/>
              </a:ext>
            </a:extLst>
          </p:cNvPr>
          <p:cNvSpPr/>
          <p:nvPr/>
        </p:nvSpPr>
        <p:spPr>
          <a:xfrm>
            <a:off x="1677971" y="4947502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93E4B0D-EEB2-48CC-89CD-45C146BE60B5}"/>
              </a:ext>
            </a:extLst>
          </p:cNvPr>
          <p:cNvSpPr/>
          <p:nvPr/>
        </p:nvSpPr>
        <p:spPr>
          <a:xfrm>
            <a:off x="2234152" y="4947502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F2464C1-2BAD-4340-A6B1-2550B4FFF1F9}"/>
              </a:ext>
            </a:extLst>
          </p:cNvPr>
          <p:cNvSpPr/>
          <p:nvPr/>
        </p:nvSpPr>
        <p:spPr>
          <a:xfrm>
            <a:off x="2790333" y="4947502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87DACC1-5451-48D4-A028-104EAD86A53F}"/>
              </a:ext>
            </a:extLst>
          </p:cNvPr>
          <p:cNvSpPr/>
          <p:nvPr/>
        </p:nvSpPr>
        <p:spPr>
          <a:xfrm>
            <a:off x="3346514" y="4947502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3A9F9ABA-D191-4A8D-BF1A-23E1AB0FB3E7}"/>
              </a:ext>
            </a:extLst>
          </p:cNvPr>
          <p:cNvSpPr/>
          <p:nvPr/>
        </p:nvSpPr>
        <p:spPr>
          <a:xfrm>
            <a:off x="1121790" y="5875127"/>
            <a:ext cx="461913" cy="452487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2C8AACB5-86AA-466B-B5E0-525648F6B3DE}"/>
              </a:ext>
            </a:extLst>
          </p:cNvPr>
          <p:cNvSpPr/>
          <p:nvPr/>
        </p:nvSpPr>
        <p:spPr>
          <a:xfrm>
            <a:off x="1677971" y="5875127"/>
            <a:ext cx="461913" cy="452487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8993FF6-E0F9-45D9-B596-443F209E43CD}"/>
              </a:ext>
            </a:extLst>
          </p:cNvPr>
          <p:cNvSpPr/>
          <p:nvPr/>
        </p:nvSpPr>
        <p:spPr>
          <a:xfrm>
            <a:off x="2234152" y="5875127"/>
            <a:ext cx="461913" cy="452487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10CC47F-67FE-411D-9ADC-982FBE3409F0}"/>
              </a:ext>
            </a:extLst>
          </p:cNvPr>
          <p:cNvSpPr/>
          <p:nvPr/>
        </p:nvSpPr>
        <p:spPr>
          <a:xfrm>
            <a:off x="2790333" y="5875127"/>
            <a:ext cx="461913" cy="452487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5A2B56D-4410-46B6-9418-4F3733448E2E}"/>
              </a:ext>
            </a:extLst>
          </p:cNvPr>
          <p:cNvSpPr/>
          <p:nvPr/>
        </p:nvSpPr>
        <p:spPr>
          <a:xfrm>
            <a:off x="3346514" y="5875127"/>
            <a:ext cx="461913" cy="452487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B711E42-1CFB-4257-9049-DCD7D52021F2}"/>
              </a:ext>
            </a:extLst>
          </p:cNvPr>
          <p:cNvSpPr txBox="1"/>
          <p:nvPr/>
        </p:nvSpPr>
        <p:spPr>
          <a:xfrm>
            <a:off x="317369" y="494750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dist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C60E3ED-BA5B-4A07-BC36-B7F23ADFE2EE}"/>
              </a:ext>
            </a:extLst>
          </p:cNvPr>
          <p:cNvSpPr txBox="1"/>
          <p:nvPr/>
        </p:nvSpPr>
        <p:spPr>
          <a:xfrm>
            <a:off x="409541" y="587512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2E60E89-87A3-4DA1-8C8D-0A6124800818}"/>
              </a:ext>
            </a:extLst>
          </p:cNvPr>
          <p:cNvSpPr/>
          <p:nvPr/>
        </p:nvSpPr>
        <p:spPr>
          <a:xfrm>
            <a:off x="4883084" y="5849986"/>
            <a:ext cx="1725105" cy="502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 = 0</a:t>
            </a:r>
            <a:endParaRPr lang="zh-CN" altLang="en-US" dirty="0"/>
          </a:p>
        </p:txBody>
      </p:sp>
      <p:sp>
        <p:nvSpPr>
          <p:cNvPr id="69" name="对话气泡: 椭圆形 68">
            <a:extLst>
              <a:ext uri="{FF2B5EF4-FFF2-40B4-BE49-F238E27FC236}">
                <a16:creationId xmlns:a16="http://schemas.microsoft.com/office/drawing/2014/main" id="{AC469F57-DEDD-4782-9437-B5AB7A1ADA42}"/>
              </a:ext>
            </a:extLst>
          </p:cNvPr>
          <p:cNvSpPr/>
          <p:nvPr/>
        </p:nvSpPr>
        <p:spPr>
          <a:xfrm>
            <a:off x="5495826" y="412938"/>
            <a:ext cx="1200347" cy="76725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 = -1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44AF032-6640-42BA-9B9D-48067A387008}"/>
              </a:ext>
            </a:extLst>
          </p:cNvPr>
          <p:cNvSpPr/>
          <p:nvPr/>
        </p:nvSpPr>
        <p:spPr>
          <a:xfrm>
            <a:off x="4883084" y="4947502"/>
            <a:ext cx="1168924" cy="45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0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34A0865-5A2F-4028-B74F-47179E27DAB2}"/>
              </a:ext>
            </a:extLst>
          </p:cNvPr>
          <p:cNvSpPr/>
          <p:nvPr/>
        </p:nvSpPr>
        <p:spPr>
          <a:xfrm>
            <a:off x="0" y="3725356"/>
            <a:ext cx="7758260" cy="22624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C1EF04A-C3E8-46A3-B751-E41DE8659925}"/>
              </a:ext>
            </a:extLst>
          </p:cNvPr>
          <p:cNvSpPr/>
          <p:nvPr/>
        </p:nvSpPr>
        <p:spPr>
          <a:xfrm>
            <a:off x="8206800" y="3070339"/>
            <a:ext cx="2394337" cy="2366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B7269C2-DA25-4D25-8C04-B45CD3FE3767}"/>
              </a:ext>
            </a:extLst>
          </p:cNvPr>
          <p:cNvSpPr/>
          <p:nvPr/>
        </p:nvSpPr>
        <p:spPr>
          <a:xfrm>
            <a:off x="8206800" y="3070339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7063ABAD-E292-4C1D-8811-99A7C7A224F2}"/>
              </a:ext>
            </a:extLst>
          </p:cNvPr>
          <p:cNvSpPr/>
          <p:nvPr/>
        </p:nvSpPr>
        <p:spPr>
          <a:xfrm>
            <a:off x="8688227" y="3070339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BCE650C-1563-439B-9017-1B95FC290693}"/>
              </a:ext>
            </a:extLst>
          </p:cNvPr>
          <p:cNvSpPr/>
          <p:nvPr/>
        </p:nvSpPr>
        <p:spPr>
          <a:xfrm>
            <a:off x="9165725" y="3070339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6DD85C0-CD3C-474B-8020-EDF6D52F9456}"/>
              </a:ext>
            </a:extLst>
          </p:cNvPr>
          <p:cNvSpPr/>
          <p:nvPr/>
        </p:nvSpPr>
        <p:spPr>
          <a:xfrm>
            <a:off x="9647152" y="3070339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F9B8F9CA-4939-42C5-9000-3E553B187575}"/>
              </a:ext>
            </a:extLst>
          </p:cNvPr>
          <p:cNvSpPr/>
          <p:nvPr/>
        </p:nvSpPr>
        <p:spPr>
          <a:xfrm>
            <a:off x="10139224" y="3070339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40902B7-8DA1-4BD3-92D4-1824740B1194}"/>
              </a:ext>
            </a:extLst>
          </p:cNvPr>
          <p:cNvSpPr/>
          <p:nvPr/>
        </p:nvSpPr>
        <p:spPr>
          <a:xfrm>
            <a:off x="8206800" y="3543939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6B73C483-554B-4601-A390-09992B7319C4}"/>
              </a:ext>
            </a:extLst>
          </p:cNvPr>
          <p:cNvSpPr/>
          <p:nvPr/>
        </p:nvSpPr>
        <p:spPr>
          <a:xfrm>
            <a:off x="8688227" y="3543939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20792E65-564B-4197-A728-F70183D74325}"/>
              </a:ext>
            </a:extLst>
          </p:cNvPr>
          <p:cNvSpPr/>
          <p:nvPr/>
        </p:nvSpPr>
        <p:spPr>
          <a:xfrm>
            <a:off x="9165725" y="3543939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62B414D-3448-409B-A5A7-65C96CE1E22F}"/>
              </a:ext>
            </a:extLst>
          </p:cNvPr>
          <p:cNvSpPr/>
          <p:nvPr/>
        </p:nvSpPr>
        <p:spPr>
          <a:xfrm>
            <a:off x="9647152" y="3543939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64491890-6C08-48BF-9B54-B00BAD7B52E5}"/>
              </a:ext>
            </a:extLst>
          </p:cNvPr>
          <p:cNvSpPr/>
          <p:nvPr/>
        </p:nvSpPr>
        <p:spPr>
          <a:xfrm>
            <a:off x="10139224" y="3543939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1EBBECFF-4E0A-4317-81CE-90FA4309CE46}"/>
              </a:ext>
            </a:extLst>
          </p:cNvPr>
          <p:cNvSpPr/>
          <p:nvPr/>
        </p:nvSpPr>
        <p:spPr>
          <a:xfrm>
            <a:off x="8206800" y="4017539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DCABB15-B397-49B3-AFB0-06B78CBEE05C}"/>
              </a:ext>
            </a:extLst>
          </p:cNvPr>
          <p:cNvSpPr/>
          <p:nvPr/>
        </p:nvSpPr>
        <p:spPr>
          <a:xfrm>
            <a:off x="8688227" y="4017539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3274FC49-2F48-476B-B9EF-4EDE989FB92B}"/>
              </a:ext>
            </a:extLst>
          </p:cNvPr>
          <p:cNvSpPr/>
          <p:nvPr/>
        </p:nvSpPr>
        <p:spPr>
          <a:xfrm>
            <a:off x="9165725" y="4017539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0854C684-3A4F-469D-9B0F-3EB5E7944250}"/>
              </a:ext>
            </a:extLst>
          </p:cNvPr>
          <p:cNvSpPr/>
          <p:nvPr/>
        </p:nvSpPr>
        <p:spPr>
          <a:xfrm>
            <a:off x="9647152" y="4017539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4F71C039-1E74-4241-8D97-45300BC24722}"/>
              </a:ext>
            </a:extLst>
          </p:cNvPr>
          <p:cNvSpPr/>
          <p:nvPr/>
        </p:nvSpPr>
        <p:spPr>
          <a:xfrm>
            <a:off x="10139224" y="4017539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804E7078-9451-4FDE-802A-EF1F4F9ADDC9}"/>
              </a:ext>
            </a:extLst>
          </p:cNvPr>
          <p:cNvSpPr/>
          <p:nvPr/>
        </p:nvSpPr>
        <p:spPr>
          <a:xfrm>
            <a:off x="8206800" y="4491068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CAEF38A8-4EEB-4304-924E-00C6DE817B61}"/>
              </a:ext>
            </a:extLst>
          </p:cNvPr>
          <p:cNvSpPr/>
          <p:nvPr/>
        </p:nvSpPr>
        <p:spPr>
          <a:xfrm>
            <a:off x="8688227" y="4491068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C2838C9D-B70B-417E-811E-4F6DBED0C50B}"/>
              </a:ext>
            </a:extLst>
          </p:cNvPr>
          <p:cNvSpPr/>
          <p:nvPr/>
        </p:nvSpPr>
        <p:spPr>
          <a:xfrm>
            <a:off x="9165725" y="4491068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D2AC22DD-2BE5-48F9-8079-4D6EEC24CA67}"/>
              </a:ext>
            </a:extLst>
          </p:cNvPr>
          <p:cNvSpPr/>
          <p:nvPr/>
        </p:nvSpPr>
        <p:spPr>
          <a:xfrm>
            <a:off x="9647152" y="4491068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769684A9-5A8F-4AFE-912D-033C7216E22C}"/>
              </a:ext>
            </a:extLst>
          </p:cNvPr>
          <p:cNvSpPr/>
          <p:nvPr/>
        </p:nvSpPr>
        <p:spPr>
          <a:xfrm>
            <a:off x="10139224" y="4491068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EA7C5341-3A8C-46A5-9988-D88161C7A644}"/>
              </a:ext>
            </a:extLst>
          </p:cNvPr>
          <p:cNvSpPr/>
          <p:nvPr/>
        </p:nvSpPr>
        <p:spPr>
          <a:xfrm>
            <a:off x="8206800" y="4964668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48F0B394-858D-4D53-B515-03327C985A50}"/>
              </a:ext>
            </a:extLst>
          </p:cNvPr>
          <p:cNvSpPr/>
          <p:nvPr/>
        </p:nvSpPr>
        <p:spPr>
          <a:xfrm>
            <a:off x="8688227" y="4964668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03653DE6-BB64-470A-991D-5750A0F58C1A}"/>
              </a:ext>
            </a:extLst>
          </p:cNvPr>
          <p:cNvSpPr/>
          <p:nvPr/>
        </p:nvSpPr>
        <p:spPr>
          <a:xfrm>
            <a:off x="9165725" y="4964668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4E87574C-51A4-4C22-A535-43FFB8E61B53}"/>
              </a:ext>
            </a:extLst>
          </p:cNvPr>
          <p:cNvSpPr/>
          <p:nvPr/>
        </p:nvSpPr>
        <p:spPr>
          <a:xfrm>
            <a:off x="9647152" y="4964668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0179A62E-EDC2-45DA-8779-2BE8C521EF7A}"/>
              </a:ext>
            </a:extLst>
          </p:cNvPr>
          <p:cNvSpPr/>
          <p:nvPr/>
        </p:nvSpPr>
        <p:spPr>
          <a:xfrm>
            <a:off x="10139224" y="4964668"/>
            <a:ext cx="461913" cy="452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98682C65-7A80-4E2B-8731-900342ABEFEF}"/>
              </a:ext>
            </a:extLst>
          </p:cNvPr>
          <p:cNvCxnSpPr>
            <a:cxnSpLocks/>
            <a:stCxn id="6" idx="1"/>
            <a:endCxn id="4" idx="4"/>
          </p:cNvCxnSpPr>
          <p:nvPr/>
        </p:nvCxnSpPr>
        <p:spPr>
          <a:xfrm flipH="1" flipV="1">
            <a:off x="10793690" y="1663824"/>
            <a:ext cx="535907" cy="58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11BA59D-0035-4140-AE37-AF496AA1A60B}"/>
              </a:ext>
            </a:extLst>
          </p:cNvPr>
          <p:cNvCxnSpPr>
            <a:cxnSpLocks/>
            <a:stCxn id="6" idx="2"/>
            <a:endCxn id="3" idx="4"/>
          </p:cNvCxnSpPr>
          <p:nvPr/>
        </p:nvCxnSpPr>
        <p:spPr>
          <a:xfrm flipH="1" flipV="1">
            <a:off x="9598057" y="1709390"/>
            <a:ext cx="1673558" cy="67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2F32ECA-C541-442E-AF67-84494A215969}"/>
              </a:ext>
            </a:extLst>
          </p:cNvPr>
          <p:cNvSpPr txBox="1"/>
          <p:nvPr/>
        </p:nvSpPr>
        <p:spPr>
          <a:xfrm>
            <a:off x="10302499" y="1844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73952C1-786C-4823-994A-4274F11042FD}"/>
              </a:ext>
            </a:extLst>
          </p:cNvPr>
          <p:cNvSpPr/>
          <p:nvPr/>
        </p:nvSpPr>
        <p:spPr>
          <a:xfrm>
            <a:off x="9185239" y="6327614"/>
            <a:ext cx="461913" cy="452487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76DB455C-B29E-4C55-98F7-41DF9EF299E8}"/>
              </a:ext>
            </a:extLst>
          </p:cNvPr>
          <p:cNvSpPr/>
          <p:nvPr/>
        </p:nvSpPr>
        <p:spPr>
          <a:xfrm>
            <a:off x="7777114" y="6333833"/>
            <a:ext cx="461913" cy="45248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3" name="对话气泡: 椭圆形 102">
            <a:extLst>
              <a:ext uri="{FF2B5EF4-FFF2-40B4-BE49-F238E27FC236}">
                <a16:creationId xmlns:a16="http://schemas.microsoft.com/office/drawing/2014/main" id="{ADA32604-90EC-417B-B9D6-C33F4910C84B}"/>
              </a:ext>
            </a:extLst>
          </p:cNvPr>
          <p:cNvSpPr/>
          <p:nvPr/>
        </p:nvSpPr>
        <p:spPr>
          <a:xfrm>
            <a:off x="5495825" y="416076"/>
            <a:ext cx="1200347" cy="76725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 = 1</a:t>
            </a:r>
            <a:endParaRPr lang="zh-CN" altLang="en-US" dirty="0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71DB1AEB-3966-48AF-A963-A84A943EFE2F}"/>
              </a:ext>
            </a:extLst>
          </p:cNvPr>
          <p:cNvSpPr/>
          <p:nvPr/>
        </p:nvSpPr>
        <p:spPr>
          <a:xfrm>
            <a:off x="1121790" y="5875127"/>
            <a:ext cx="461913" cy="452487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16B59123-6389-4582-B8F5-78073E384856}"/>
              </a:ext>
            </a:extLst>
          </p:cNvPr>
          <p:cNvSpPr/>
          <p:nvPr/>
        </p:nvSpPr>
        <p:spPr>
          <a:xfrm>
            <a:off x="1677971" y="4951886"/>
            <a:ext cx="461913" cy="45248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742CDBE1-6129-4C0F-AD88-64BA52B75E21}"/>
              </a:ext>
            </a:extLst>
          </p:cNvPr>
          <p:cNvSpPr/>
          <p:nvPr/>
        </p:nvSpPr>
        <p:spPr>
          <a:xfrm>
            <a:off x="2790333" y="4952545"/>
            <a:ext cx="461913" cy="45248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46FF5656-291E-4C3E-A7B6-B428987DDD72}"/>
              </a:ext>
            </a:extLst>
          </p:cNvPr>
          <p:cNvSpPr/>
          <p:nvPr/>
        </p:nvSpPr>
        <p:spPr>
          <a:xfrm>
            <a:off x="4883084" y="4947501"/>
            <a:ext cx="1168924" cy="45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= 1</a:t>
            </a:r>
            <a:endParaRPr lang="zh-CN" altLang="en-US" dirty="0"/>
          </a:p>
        </p:txBody>
      </p:sp>
      <p:sp>
        <p:nvSpPr>
          <p:cNvPr id="111" name="对话气泡: 椭圆形 110">
            <a:extLst>
              <a:ext uri="{FF2B5EF4-FFF2-40B4-BE49-F238E27FC236}">
                <a16:creationId xmlns:a16="http://schemas.microsoft.com/office/drawing/2014/main" id="{4BC4C5E5-782D-49BC-AB0E-B9C652F10EB9}"/>
              </a:ext>
            </a:extLst>
          </p:cNvPr>
          <p:cNvSpPr/>
          <p:nvPr/>
        </p:nvSpPr>
        <p:spPr>
          <a:xfrm>
            <a:off x="5495824" y="412938"/>
            <a:ext cx="1200347" cy="76725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 = -1</a:t>
            </a:r>
            <a:endParaRPr lang="zh-CN" altLang="en-US" dirty="0"/>
          </a:p>
        </p:txBody>
      </p:sp>
      <p:sp>
        <p:nvSpPr>
          <p:cNvPr id="112" name="对话气泡: 椭圆形 111">
            <a:extLst>
              <a:ext uri="{FF2B5EF4-FFF2-40B4-BE49-F238E27FC236}">
                <a16:creationId xmlns:a16="http://schemas.microsoft.com/office/drawing/2014/main" id="{8E385E4C-6893-49DA-A56C-579FE48B3F22}"/>
              </a:ext>
            </a:extLst>
          </p:cNvPr>
          <p:cNvSpPr/>
          <p:nvPr/>
        </p:nvSpPr>
        <p:spPr>
          <a:xfrm>
            <a:off x="5495822" y="425777"/>
            <a:ext cx="1200347" cy="76725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 = 2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D5E2084C-F150-4F3E-9808-C600DE02393F}"/>
              </a:ext>
            </a:extLst>
          </p:cNvPr>
          <p:cNvSpPr/>
          <p:nvPr/>
        </p:nvSpPr>
        <p:spPr>
          <a:xfrm>
            <a:off x="4883084" y="5849986"/>
            <a:ext cx="1725105" cy="502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 = 1</a:t>
            </a:r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B6E97FB2-F0B9-4101-8C6E-BFBF868CB8F7}"/>
              </a:ext>
            </a:extLst>
          </p:cNvPr>
          <p:cNvSpPr/>
          <p:nvPr/>
        </p:nvSpPr>
        <p:spPr>
          <a:xfrm>
            <a:off x="1677971" y="5870084"/>
            <a:ext cx="461913" cy="452487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5B517405-DE5F-487B-B817-852577A039C5}"/>
              </a:ext>
            </a:extLst>
          </p:cNvPr>
          <p:cNvSpPr/>
          <p:nvPr/>
        </p:nvSpPr>
        <p:spPr>
          <a:xfrm>
            <a:off x="1121791" y="4951886"/>
            <a:ext cx="461913" cy="45248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49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8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6" presetClass="emph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0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8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6" presetClass="emph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6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9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9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4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2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" presetClass="exit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2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" presetClass="exit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xit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" presetClass="exit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3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6" presetClass="emph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1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8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0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7" grpId="7" animBg="1"/>
      <p:bldP spid="37" grpId="8" animBg="1"/>
      <p:bldP spid="37" grpId="9" animBg="1"/>
      <p:bldP spid="37" grpId="10" animBg="1"/>
      <p:bldP spid="37" grpId="11" animBg="1"/>
      <p:bldP spid="37" grpId="12" animBg="1"/>
      <p:bldP spid="37" grpId="13" animBg="1"/>
      <p:bldP spid="37" grpId="14" animBg="1"/>
      <p:bldP spid="37" grpId="15" animBg="1"/>
      <p:bldP spid="37" grpId="16" animBg="1"/>
      <p:bldP spid="37" grpId="17" animBg="1"/>
      <p:bldP spid="37" grpId="18" animBg="1"/>
      <p:bldP spid="37" grpId="19" animBg="1"/>
      <p:bldP spid="37" grpId="20" animBg="1"/>
      <p:bldP spid="37" grpId="21" animBg="1"/>
      <p:bldP spid="37" grpId="22" animBg="1"/>
      <p:bldP spid="37" grpId="23" animBg="1"/>
      <p:bldP spid="37" grpId="24" animBg="1"/>
      <p:bldP spid="37" grpId="25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8" grpId="6" animBg="1"/>
      <p:bldP spid="38" grpId="7" animBg="1"/>
      <p:bldP spid="38" grpId="8" animBg="1"/>
      <p:bldP spid="38" grpId="9" animBg="1"/>
      <p:bldP spid="38" grpId="10" animBg="1"/>
      <p:bldP spid="38" grpId="11" animBg="1"/>
      <p:bldP spid="38" grpId="12" animBg="1"/>
      <p:bldP spid="38" grpId="13" animBg="1"/>
      <p:bldP spid="38" grpId="14" animBg="1"/>
      <p:bldP spid="38" grpId="15" animBg="1"/>
      <p:bldP spid="38" grpId="16" animBg="1"/>
      <p:bldP spid="38" grpId="17" animBg="1"/>
      <p:bldP spid="38" grpId="18" animBg="1"/>
      <p:bldP spid="38" grpId="19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  <p:bldP spid="43" grpId="7" animBg="1"/>
      <p:bldP spid="43" grpId="8" animBg="1"/>
      <p:bldP spid="43" grpId="9" animBg="1"/>
      <p:bldP spid="43" grpId="10" animBg="1"/>
      <p:bldP spid="43" grpId="11" animBg="1"/>
      <p:bldP spid="43" grpId="12" animBg="1"/>
      <p:bldP spid="43" grpId="13" animBg="1"/>
      <p:bldP spid="43" grpId="14" animBg="1"/>
      <p:bldP spid="44" grpId="0" animBg="1"/>
      <p:bldP spid="54" grpId="0" animBg="1"/>
      <p:bldP spid="54" grpId="1" animBg="1"/>
      <p:bldP spid="54" grpId="2" animBg="1"/>
      <p:bldP spid="54" grpId="3" animBg="1"/>
      <p:bldP spid="54" grpId="4" animBg="1"/>
      <p:bldP spid="54" grpId="5" animBg="1"/>
      <p:bldP spid="54" grpId="6" animBg="1"/>
      <p:bldP spid="54" grpId="7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60" grpId="0" animBg="1"/>
      <p:bldP spid="60" grpId="1" animBg="1"/>
      <p:bldP spid="60" grpId="2" animBg="1"/>
      <p:bldP spid="60" grpId="3" animBg="1"/>
      <p:bldP spid="61" grpId="0" animBg="1"/>
      <p:bldP spid="61" grpId="1" animBg="1"/>
      <p:bldP spid="62" grpId="0" animBg="1"/>
      <p:bldP spid="62" grpId="1" animBg="1"/>
      <p:bldP spid="62" grpId="2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/>
      <p:bldP spid="68" grpId="0" animBg="1"/>
      <p:bldP spid="69" grpId="0" animBg="1"/>
      <p:bldP spid="71" grpId="0" animBg="1"/>
      <p:bldP spid="75" grpId="0" animBg="1"/>
      <p:bldP spid="75" grpId="1" animBg="1"/>
      <p:bldP spid="75" grpId="2" animBg="1"/>
      <p:bldP spid="75" grpId="3" animBg="1"/>
      <p:bldP spid="75" grpId="4" animBg="1"/>
      <p:bldP spid="75" grpId="5" animBg="1"/>
      <p:bldP spid="75" grpId="6" animBg="1"/>
      <p:bldP spid="75" grpId="7" animBg="1"/>
      <p:bldP spid="75" grpId="8" animBg="1"/>
      <p:bldP spid="75" grpId="9" animBg="1"/>
      <p:bldP spid="75" grpId="1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103" grpId="0" animBg="1"/>
      <p:bldP spid="105" grpId="0" animBg="1"/>
      <p:bldP spid="105" grpId="1" animBg="1"/>
      <p:bldP spid="106" grpId="0" animBg="1"/>
      <p:bldP spid="106" grpId="1" animBg="1"/>
      <p:bldP spid="106" grpId="2" animBg="1"/>
      <p:bldP spid="106" grpId="3" animBg="1"/>
      <p:bldP spid="109" grpId="0" animBg="1"/>
      <p:bldP spid="109" grpId="1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8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22372F-4526-4FF4-8F91-29A0892ED2DB}"/>
              </a:ext>
            </a:extLst>
          </p:cNvPr>
          <p:cNvSpPr txBox="1"/>
          <p:nvPr/>
        </p:nvSpPr>
        <p:spPr>
          <a:xfrm>
            <a:off x="11516815" y="0"/>
            <a:ext cx="6751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5 8</a:t>
            </a:r>
          </a:p>
          <a:p>
            <a:r>
              <a:rPr lang="en-US" altLang="zh-CN" dirty="0"/>
              <a:t>1 2 1</a:t>
            </a:r>
          </a:p>
          <a:p>
            <a:r>
              <a:rPr lang="en-US" altLang="zh-CN" dirty="0"/>
              <a:t>1 3 2</a:t>
            </a:r>
          </a:p>
          <a:p>
            <a:r>
              <a:rPr lang="en-US" altLang="zh-CN" dirty="0"/>
              <a:t>1 4 3</a:t>
            </a:r>
          </a:p>
          <a:p>
            <a:r>
              <a:rPr lang="en-US" altLang="zh-CN" dirty="0"/>
              <a:t>2 3 2</a:t>
            </a:r>
          </a:p>
          <a:p>
            <a:r>
              <a:rPr lang="en-US" altLang="zh-CN" dirty="0"/>
              <a:t>3 4 4</a:t>
            </a:r>
          </a:p>
          <a:p>
            <a:r>
              <a:rPr lang="en-US" altLang="zh-CN" dirty="0"/>
              <a:t>4 5 3</a:t>
            </a:r>
          </a:p>
          <a:p>
            <a:r>
              <a:rPr lang="en-US" altLang="zh-CN" dirty="0"/>
              <a:t>5 3 2</a:t>
            </a:r>
          </a:p>
          <a:p>
            <a:r>
              <a:rPr lang="en-US" altLang="zh-CN" dirty="0"/>
              <a:t>5 2 1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14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108</Words>
  <Application>Microsoft Office PowerPoint</Application>
  <PresentationFormat>宽屏</PresentationFormat>
  <Paragraphs>73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24</cp:revision>
  <dcterms:created xsi:type="dcterms:W3CDTF">2019-11-19T05:31:31Z</dcterms:created>
  <dcterms:modified xsi:type="dcterms:W3CDTF">2019-11-20T08:11:32Z</dcterms:modified>
</cp:coreProperties>
</file>