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0F02E-6996-4C59-9411-21D39AC2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834A0-27A1-4E20-AD77-C6953601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46648-A48E-4BD0-ACCA-B9B794F2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1F6E5-384C-4F8E-B15E-9E4D5686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467A6-0CF0-4ED6-900E-53E69ACB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8EEB-09FB-475B-BE4A-A264A72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64646-58F3-41F7-8420-86C94DEF4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03ACB-73D9-403A-B19C-A3EACAF5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4DDC9-5350-44C9-9DE4-D813437F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F8D95-C8CF-41C0-A66A-24435F8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2585A-17A6-475F-B404-2AA09E387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F2F80-8BB3-4EF4-8875-3A2BD595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A8754-63CB-4A74-ACDB-96E5EF5D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FCB26-E354-40E1-BC36-E9E20AD7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943B2-77C6-47BC-B739-0A14673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4815-39B0-422C-B595-EC89B10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22D65-5DE7-4D82-AC20-30849B3B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52D32-7C15-4CF8-8443-C424394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5C4D2-4192-4F88-A5EC-633ADA8E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F152-D90B-4410-B2A6-6F5E1A05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C8F9-56CB-4B76-838D-AE25B9E7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B8BE9-C3BA-42E6-8E6A-44239CDE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4223-3989-4DF6-9F29-0888FFCC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4C909-8FFD-4375-8DCF-28078E76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178DC-8A1D-41C1-A857-9259A620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5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92D3F-E397-425A-AD50-803937F7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700AE-AF1A-41FA-B515-87D3D2AD0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A54A7-C63C-419C-AABE-98F279E0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64FFC-EB69-4261-847E-D25FD34B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1439-DABE-4280-ACC0-6776B2E0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F4062-0CB8-4971-BEB5-4FE7F982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3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19813-2311-4898-B5E7-A6CA55B9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CCD8F-6C47-496D-833F-B371CD13A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3F169-82E0-403F-AED0-86B9EF68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D1C68-385C-4E96-8C20-BE5129807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C26D5-FA8B-4CBD-B19D-D74FD779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B3AC5-7CAF-43C4-B4F2-CF2955EA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E3BADD-1444-48B4-AFF5-91A86D4A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A68D1A-8F27-4E33-ACFB-D97641AB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7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A68B-72A1-43FA-AF0E-D40C3D9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E0212-B9DB-499A-89AB-7F8424BB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38F576-E43C-4DC8-A250-4F2F18A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F4A55-CE47-4FE3-9D77-2FC44291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EE47C-09F1-47ED-A1DB-5694EDED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F23A2-F233-4D26-9516-003FD373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F99E5-D137-4439-B03C-03D493ED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1729A-2314-416E-8A1B-BA9DC047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5306D-0B98-4112-899B-462C6966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9CF7A-4FF9-4E87-9C54-AE0361BB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6A276-F8D0-4BA2-A9F1-886C54C8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E4EDA-51BC-418D-8B6A-5D1B20F7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7A166-90F7-432F-9579-889B960F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9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4AB9-75AF-40C1-B392-893A4292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392B30-18C3-4C86-A323-83327C1E9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24D3A-3F52-408B-8209-C0D1C527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DE763-B55B-4AE4-B4CF-F01AA2E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41C8E-9A7A-4E0A-A10B-DA7EEFB4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C8F93-BDAB-4529-981F-ABA8A5C9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747E0-3853-4781-A9D3-4613DC40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A9363-D00F-4D21-90C2-FF5277F2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7E8D8-8AF7-43E1-B188-644C01989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8F3B-67A3-46BA-8C05-6450BC6D5D5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ADB4B-F8AD-49D7-A6A4-55D189E52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9269-A39F-49CC-8C22-90AC1C2FD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8FDC-1095-4C7B-9B1E-16484838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1EADCBBA-D373-4367-80BC-02A61DCF4423}"/>
              </a:ext>
            </a:extLst>
          </p:cNvPr>
          <p:cNvSpPr/>
          <p:nvPr/>
        </p:nvSpPr>
        <p:spPr>
          <a:xfrm>
            <a:off x="10478690" y="79022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8C8A473-0CD1-4A10-A703-75CE82E3F000}"/>
              </a:ext>
            </a:extLst>
          </p:cNvPr>
          <p:cNvSpPr/>
          <p:nvPr/>
        </p:nvSpPr>
        <p:spPr>
          <a:xfrm>
            <a:off x="9443608" y="810680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151C7102-DBB2-40B3-8174-CEFDB33070C1}"/>
              </a:ext>
            </a:extLst>
          </p:cNvPr>
          <p:cNvSpPr/>
          <p:nvPr/>
        </p:nvSpPr>
        <p:spPr>
          <a:xfrm>
            <a:off x="11441292" y="634999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2426DAA-17FF-471D-A498-789A54C35696}"/>
              </a:ext>
            </a:extLst>
          </p:cNvPr>
          <p:cNvSpPr/>
          <p:nvPr/>
        </p:nvSpPr>
        <p:spPr>
          <a:xfrm>
            <a:off x="11289344" y="2264758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69111C0C-926B-49BF-9615-3ACEEB8CC5E3}"/>
              </a:ext>
            </a:extLst>
          </p:cNvPr>
          <p:cNvSpPr/>
          <p:nvPr/>
        </p:nvSpPr>
        <p:spPr>
          <a:xfrm>
            <a:off x="9618586" y="1894156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522B295-07F6-4D8B-8C4D-B7E5AA2AC5B1}"/>
              </a:ext>
            </a:extLst>
          </p:cNvPr>
          <p:cNvSpPr/>
          <p:nvPr/>
        </p:nvSpPr>
        <p:spPr>
          <a:xfrm>
            <a:off x="10726712" y="1539258"/>
            <a:ext cx="349955" cy="3499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BD5A62-5D44-4914-BEB8-AAF07A50EE3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9618586" y="254000"/>
            <a:ext cx="860104" cy="55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396918-FC33-4F0B-999D-BA78B0B42C0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9494858" y="1109385"/>
            <a:ext cx="174978" cy="83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94FF9A-E3C1-4A69-979D-83EAC274AC04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10828645" y="254000"/>
            <a:ext cx="663897" cy="43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7BF188-B7F0-4B38-B7AD-D44BABBD132E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9793563" y="809977"/>
            <a:ext cx="1647729" cy="17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7EB2E2-A81B-41BB-BCB9-C33E6D81FCFE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>
            <a:off x="9793564" y="2244111"/>
            <a:ext cx="1495780" cy="1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ADE25D-1907-4664-B3D1-D662BC2691EC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11025417" y="933704"/>
            <a:ext cx="467125" cy="65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D1A76D-363E-409B-9D3A-0C3C2919A67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9968541" y="1714236"/>
            <a:ext cx="758171" cy="3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69A69BF-70BB-41D7-A8CD-05B1BD792C8E}"/>
              </a:ext>
            </a:extLst>
          </p:cNvPr>
          <p:cNvSpPr txBox="1"/>
          <p:nvPr/>
        </p:nvSpPr>
        <p:spPr>
          <a:xfrm>
            <a:off x="9884554" y="3441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5D0A40-5915-4589-8DCB-943964B60223}"/>
              </a:ext>
            </a:extLst>
          </p:cNvPr>
          <p:cNvSpPr txBox="1"/>
          <p:nvPr/>
        </p:nvSpPr>
        <p:spPr>
          <a:xfrm>
            <a:off x="9429100" y="12811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D9A472-3A2D-471A-9E6D-730FBB0646A4}"/>
              </a:ext>
            </a:extLst>
          </p:cNvPr>
          <p:cNvSpPr txBox="1"/>
          <p:nvPr/>
        </p:nvSpPr>
        <p:spPr>
          <a:xfrm>
            <a:off x="10475695" y="21572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430E56-19FD-4366-B9BB-429B28836574}"/>
              </a:ext>
            </a:extLst>
          </p:cNvPr>
          <p:cNvSpPr txBox="1"/>
          <p:nvPr/>
        </p:nvSpPr>
        <p:spPr>
          <a:xfrm>
            <a:off x="11051152" y="273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CC6E5A-E9DB-4504-9751-F147AF4F4EA4}"/>
              </a:ext>
            </a:extLst>
          </p:cNvPr>
          <p:cNvSpPr txBox="1"/>
          <p:nvPr/>
        </p:nvSpPr>
        <p:spPr>
          <a:xfrm>
            <a:off x="11051152" y="1792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DE1E39-3276-4440-B7EB-6C7A4F72DD00}"/>
              </a:ext>
            </a:extLst>
          </p:cNvPr>
          <p:cNvSpPr txBox="1"/>
          <p:nvPr/>
        </p:nvSpPr>
        <p:spPr>
          <a:xfrm>
            <a:off x="10518257" y="687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37CEE69-0C81-45F1-B1C7-5F9660E6E348}"/>
              </a:ext>
            </a:extLst>
          </p:cNvPr>
          <p:cNvSpPr txBox="1"/>
          <p:nvPr/>
        </p:nvSpPr>
        <p:spPr>
          <a:xfrm>
            <a:off x="11139825" y="1176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92CB7D-C6A0-438D-98A7-BA96EE37ECE0}"/>
              </a:ext>
            </a:extLst>
          </p:cNvPr>
          <p:cNvSpPr txBox="1"/>
          <p:nvPr/>
        </p:nvSpPr>
        <p:spPr>
          <a:xfrm>
            <a:off x="10260354" y="16717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771945-E191-4065-974A-966DF2EBE8AE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1025417" y="1837963"/>
            <a:ext cx="315177" cy="47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5123DFB5-9C53-40D4-BDE8-91E98817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1443" cy="586042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6D74B60-00B0-4EFC-A0E7-8BC1C8852194}"/>
              </a:ext>
            </a:extLst>
          </p:cNvPr>
          <p:cNvSpPr/>
          <p:nvPr/>
        </p:nvSpPr>
        <p:spPr>
          <a:xfrm>
            <a:off x="-9728" y="58368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2697D5-50F4-4685-89A4-001F4B57C215}"/>
              </a:ext>
            </a:extLst>
          </p:cNvPr>
          <p:cNvSpPr/>
          <p:nvPr/>
        </p:nvSpPr>
        <p:spPr>
          <a:xfrm>
            <a:off x="0" y="408244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DFD393-4332-4679-84D4-F1DE543F5DDD}"/>
              </a:ext>
            </a:extLst>
          </p:cNvPr>
          <p:cNvSpPr/>
          <p:nvPr/>
        </p:nvSpPr>
        <p:spPr>
          <a:xfrm>
            <a:off x="-797" y="745187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B8ED799-B3D9-48DE-8F82-97A252CBAC42}"/>
              </a:ext>
            </a:extLst>
          </p:cNvPr>
          <p:cNvSpPr/>
          <p:nvPr/>
        </p:nvSpPr>
        <p:spPr>
          <a:xfrm>
            <a:off x="-9729" y="1082130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F7DC21-4B4F-4BB5-B288-74F79DCB7ECC}"/>
              </a:ext>
            </a:extLst>
          </p:cNvPr>
          <p:cNvSpPr/>
          <p:nvPr/>
        </p:nvSpPr>
        <p:spPr>
          <a:xfrm>
            <a:off x="-14065" y="1419374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907304-6C49-47FE-AE80-9B45A8E688D3}"/>
              </a:ext>
            </a:extLst>
          </p:cNvPr>
          <p:cNvSpPr/>
          <p:nvPr/>
        </p:nvSpPr>
        <p:spPr>
          <a:xfrm>
            <a:off x="-9728" y="1757308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EBFE948-A64F-46C1-A6A3-46BCEE309C17}"/>
              </a:ext>
            </a:extLst>
          </p:cNvPr>
          <p:cNvSpPr/>
          <p:nvPr/>
        </p:nvSpPr>
        <p:spPr>
          <a:xfrm>
            <a:off x="-10526" y="2095564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7B3406-55A5-4091-81DC-A5C5F68F729E}"/>
              </a:ext>
            </a:extLst>
          </p:cNvPr>
          <p:cNvSpPr/>
          <p:nvPr/>
        </p:nvSpPr>
        <p:spPr>
          <a:xfrm>
            <a:off x="-9728" y="2443422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61F0EE-C72A-461F-B4AF-A8FC984D3EF4}"/>
              </a:ext>
            </a:extLst>
          </p:cNvPr>
          <p:cNvSpPr/>
          <p:nvPr/>
        </p:nvSpPr>
        <p:spPr>
          <a:xfrm>
            <a:off x="-9730" y="2779205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3AD472-EC9C-49BC-94EA-36D2EC41397B}"/>
              </a:ext>
            </a:extLst>
          </p:cNvPr>
          <p:cNvSpPr/>
          <p:nvPr/>
        </p:nvSpPr>
        <p:spPr>
          <a:xfrm>
            <a:off x="-9732" y="3113779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CBFF83-5738-4C38-BE75-C9EA3F71B2A9}"/>
              </a:ext>
            </a:extLst>
          </p:cNvPr>
          <p:cNvSpPr/>
          <p:nvPr/>
        </p:nvSpPr>
        <p:spPr>
          <a:xfrm>
            <a:off x="-9728" y="3460645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B113A9-911B-42F7-BA3B-C1B9045351A2}"/>
              </a:ext>
            </a:extLst>
          </p:cNvPr>
          <p:cNvSpPr/>
          <p:nvPr/>
        </p:nvSpPr>
        <p:spPr>
          <a:xfrm>
            <a:off x="-9733" y="3798089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EA0629-A6E6-4B52-9F7E-E0E5ACBFB109}"/>
              </a:ext>
            </a:extLst>
          </p:cNvPr>
          <p:cNvSpPr/>
          <p:nvPr/>
        </p:nvSpPr>
        <p:spPr>
          <a:xfrm>
            <a:off x="-9731" y="4139337"/>
            <a:ext cx="7198469" cy="3052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EA8653-4A24-49E6-9A93-6BDED915FFD5}"/>
              </a:ext>
            </a:extLst>
          </p:cNvPr>
          <p:cNvSpPr/>
          <p:nvPr/>
        </p:nvSpPr>
        <p:spPr>
          <a:xfrm>
            <a:off x="871224" y="6189087"/>
            <a:ext cx="6326448" cy="4779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73E768-CEC5-4938-A7A7-C4BAF38F01EF}"/>
              </a:ext>
            </a:extLst>
          </p:cNvPr>
          <p:cNvSpPr/>
          <p:nvPr/>
        </p:nvSpPr>
        <p:spPr>
          <a:xfrm>
            <a:off x="3385247" y="4640110"/>
            <a:ext cx="3788554" cy="477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2C5DD4-E573-4D95-AFC0-E653C8765F8A}"/>
              </a:ext>
            </a:extLst>
          </p:cNvPr>
          <p:cNvSpPr/>
          <p:nvPr/>
        </p:nvSpPr>
        <p:spPr>
          <a:xfrm>
            <a:off x="3371645" y="5454198"/>
            <a:ext cx="3788554" cy="477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872330-F4B3-4DB7-8512-1DDEF788A94E}"/>
              </a:ext>
            </a:extLst>
          </p:cNvPr>
          <p:cNvSpPr txBox="1"/>
          <p:nvPr/>
        </p:nvSpPr>
        <p:spPr>
          <a:xfrm>
            <a:off x="2865553" y="4555911"/>
            <a:ext cx="51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st</a:t>
            </a:r>
            <a:endParaRPr lang="zh-CN" altLang="en-US" sz="3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BEBEB1-94BE-4468-B9D5-2309E2153766}"/>
              </a:ext>
            </a:extLst>
          </p:cNvPr>
          <p:cNvSpPr txBox="1"/>
          <p:nvPr/>
        </p:nvSpPr>
        <p:spPr>
          <a:xfrm>
            <a:off x="2498466" y="536999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dsit</a:t>
            </a:r>
            <a:endParaRPr lang="zh-CN" altLang="en-US" sz="3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A01B14-1D70-4747-BA27-E208C54236DE}"/>
              </a:ext>
            </a:extLst>
          </p:cNvPr>
          <p:cNvSpPr txBox="1"/>
          <p:nvPr/>
        </p:nvSpPr>
        <p:spPr>
          <a:xfrm>
            <a:off x="871224" y="58138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848A737-E276-4364-92CD-141E54846576}"/>
              </a:ext>
            </a:extLst>
          </p:cNvPr>
          <p:cNvSpPr/>
          <p:nvPr/>
        </p:nvSpPr>
        <p:spPr>
          <a:xfrm>
            <a:off x="3514062" y="4640110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7188D29-3D96-4EA2-9113-E2EB24036CDF}"/>
              </a:ext>
            </a:extLst>
          </p:cNvPr>
          <p:cNvSpPr/>
          <p:nvPr/>
        </p:nvSpPr>
        <p:spPr>
          <a:xfrm>
            <a:off x="4123880" y="4639923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E995E13-383B-4792-8B10-EC414CE7DD25}"/>
              </a:ext>
            </a:extLst>
          </p:cNvPr>
          <p:cNvSpPr/>
          <p:nvPr/>
        </p:nvSpPr>
        <p:spPr>
          <a:xfrm>
            <a:off x="4744858" y="4630589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F83AA40-FD83-451D-8A7D-31B45CBF255E}"/>
              </a:ext>
            </a:extLst>
          </p:cNvPr>
          <p:cNvSpPr/>
          <p:nvPr/>
        </p:nvSpPr>
        <p:spPr>
          <a:xfrm>
            <a:off x="5373530" y="4630402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34BBAF4-EF4D-49C5-84A8-96D48FE6A7C3}"/>
              </a:ext>
            </a:extLst>
          </p:cNvPr>
          <p:cNvSpPr/>
          <p:nvPr/>
        </p:nvSpPr>
        <p:spPr>
          <a:xfrm>
            <a:off x="5985618" y="4630589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DB72DC5-4BDC-4825-B79F-433E5E469A70}"/>
              </a:ext>
            </a:extLst>
          </p:cNvPr>
          <p:cNvSpPr/>
          <p:nvPr/>
        </p:nvSpPr>
        <p:spPr>
          <a:xfrm>
            <a:off x="6604863" y="4630402"/>
            <a:ext cx="519694" cy="477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318262C-A12B-4DBB-98B9-48869AEFA393}"/>
              </a:ext>
            </a:extLst>
          </p:cNvPr>
          <p:cNvSpPr/>
          <p:nvPr/>
        </p:nvSpPr>
        <p:spPr>
          <a:xfrm>
            <a:off x="3511166" y="5453573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0086B08-090E-4FB7-B070-D22153CB4E6F}"/>
              </a:ext>
            </a:extLst>
          </p:cNvPr>
          <p:cNvSpPr/>
          <p:nvPr/>
        </p:nvSpPr>
        <p:spPr>
          <a:xfrm>
            <a:off x="4120984" y="5453386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6B2B3A9-5DDA-4381-886C-14E7BA1175F3}"/>
              </a:ext>
            </a:extLst>
          </p:cNvPr>
          <p:cNvSpPr/>
          <p:nvPr/>
        </p:nvSpPr>
        <p:spPr>
          <a:xfrm>
            <a:off x="4741962" y="5444052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CB202C1-8EC8-4AFA-9FA6-0BA5500A6E9A}"/>
              </a:ext>
            </a:extLst>
          </p:cNvPr>
          <p:cNvSpPr/>
          <p:nvPr/>
        </p:nvSpPr>
        <p:spPr>
          <a:xfrm>
            <a:off x="5370634" y="5443865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ADCD6B-C8DE-4D3B-A092-280D1E1E63E6}"/>
              </a:ext>
            </a:extLst>
          </p:cNvPr>
          <p:cNvSpPr/>
          <p:nvPr/>
        </p:nvSpPr>
        <p:spPr>
          <a:xfrm>
            <a:off x="5982722" y="5444052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7D8EA8-8046-4D71-B4D6-B136AD7694B2}"/>
              </a:ext>
            </a:extLst>
          </p:cNvPr>
          <p:cNvSpPr/>
          <p:nvPr/>
        </p:nvSpPr>
        <p:spPr>
          <a:xfrm>
            <a:off x="6601967" y="5443865"/>
            <a:ext cx="519694" cy="477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C423916-A077-4A79-87D5-9A6D7FDC100C}"/>
              </a:ext>
            </a:extLst>
          </p:cNvPr>
          <p:cNvSpPr/>
          <p:nvPr/>
        </p:nvSpPr>
        <p:spPr>
          <a:xfrm>
            <a:off x="1050921" y="6189962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C81471-DD5C-452C-8978-A4F65099B4F7}"/>
              </a:ext>
            </a:extLst>
          </p:cNvPr>
          <p:cNvSpPr/>
          <p:nvPr/>
        </p:nvSpPr>
        <p:spPr>
          <a:xfrm>
            <a:off x="3510874" y="4639235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对话气泡: 椭圆形 60">
            <a:extLst>
              <a:ext uri="{FF2B5EF4-FFF2-40B4-BE49-F238E27FC236}">
                <a16:creationId xmlns:a16="http://schemas.microsoft.com/office/drawing/2014/main" id="{B8573B0D-19E9-41E4-942C-2DBEC3FC4641}"/>
              </a:ext>
            </a:extLst>
          </p:cNvPr>
          <p:cNvSpPr/>
          <p:nvPr/>
        </p:nvSpPr>
        <p:spPr>
          <a:xfrm>
            <a:off x="6541336" y="1983534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FBD1172-AB28-4856-8FD0-FA76CCC45A73}"/>
              </a:ext>
            </a:extLst>
          </p:cNvPr>
          <p:cNvSpPr/>
          <p:nvPr/>
        </p:nvSpPr>
        <p:spPr>
          <a:xfrm>
            <a:off x="7951501" y="3544148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C0D5F8C-BC14-4284-9192-ACCA3BB8FD55}"/>
              </a:ext>
            </a:extLst>
          </p:cNvPr>
          <p:cNvSpPr txBox="1"/>
          <p:nvPr/>
        </p:nvSpPr>
        <p:spPr>
          <a:xfrm>
            <a:off x="3608073" y="51239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3A3CB74-21F0-4DA4-A616-162CBA6DCDED}"/>
              </a:ext>
            </a:extLst>
          </p:cNvPr>
          <p:cNvSpPr txBox="1"/>
          <p:nvPr/>
        </p:nvSpPr>
        <p:spPr>
          <a:xfrm>
            <a:off x="4238199" y="5131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F7F899D-560C-4451-B022-A65963BE922B}"/>
              </a:ext>
            </a:extLst>
          </p:cNvPr>
          <p:cNvSpPr txBox="1"/>
          <p:nvPr/>
        </p:nvSpPr>
        <p:spPr>
          <a:xfrm>
            <a:off x="4848112" y="511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CFAD1CB-94C9-4528-9B07-4548297E399E}"/>
              </a:ext>
            </a:extLst>
          </p:cNvPr>
          <p:cNvSpPr txBox="1"/>
          <p:nvPr/>
        </p:nvSpPr>
        <p:spPr>
          <a:xfrm>
            <a:off x="5477234" y="51171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17BC1B0-899B-4B15-A748-2F348DCEC163}"/>
              </a:ext>
            </a:extLst>
          </p:cNvPr>
          <p:cNvSpPr txBox="1"/>
          <p:nvPr/>
        </p:nvSpPr>
        <p:spPr>
          <a:xfrm>
            <a:off x="6103543" y="5131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5294095-A580-4F4C-A175-B0118026E3C5}"/>
              </a:ext>
            </a:extLst>
          </p:cNvPr>
          <p:cNvSpPr txBox="1"/>
          <p:nvPr/>
        </p:nvSpPr>
        <p:spPr>
          <a:xfrm>
            <a:off x="6713788" y="5128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3DDD1B4-4DEE-4425-98FE-33D7F63275C6}"/>
              </a:ext>
            </a:extLst>
          </p:cNvPr>
          <p:cNvSpPr/>
          <p:nvPr/>
        </p:nvSpPr>
        <p:spPr>
          <a:xfrm>
            <a:off x="4120889" y="5454789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34BD5CB-1E75-4FA1-9C69-CD81D2AC32A4}"/>
              </a:ext>
            </a:extLst>
          </p:cNvPr>
          <p:cNvSpPr/>
          <p:nvPr/>
        </p:nvSpPr>
        <p:spPr>
          <a:xfrm>
            <a:off x="1050921" y="6189981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CD18A4-1D55-4CFE-BCBA-D5AD73BBD919}"/>
              </a:ext>
            </a:extLst>
          </p:cNvPr>
          <p:cNvSpPr/>
          <p:nvPr/>
        </p:nvSpPr>
        <p:spPr>
          <a:xfrm>
            <a:off x="4126150" y="4634016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6C8A2FA5-7465-442B-B204-9721C747423B}"/>
              </a:ext>
            </a:extLst>
          </p:cNvPr>
          <p:cNvSpPr/>
          <p:nvPr/>
        </p:nvSpPr>
        <p:spPr>
          <a:xfrm>
            <a:off x="6538506" y="1990354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3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54ECD25-31DB-4F75-A595-83FDF8DF7B7E}"/>
              </a:ext>
            </a:extLst>
          </p:cNvPr>
          <p:cNvSpPr/>
          <p:nvPr/>
        </p:nvSpPr>
        <p:spPr>
          <a:xfrm>
            <a:off x="4740134" y="5460444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8CE07D6-BBAE-4185-B17A-ED4A3F94A88A}"/>
              </a:ext>
            </a:extLst>
          </p:cNvPr>
          <p:cNvSpPr/>
          <p:nvPr/>
        </p:nvSpPr>
        <p:spPr>
          <a:xfrm>
            <a:off x="4745666" y="4639089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20A103E-39D3-4D15-8352-FD239D02985E}"/>
              </a:ext>
            </a:extLst>
          </p:cNvPr>
          <p:cNvSpPr/>
          <p:nvPr/>
        </p:nvSpPr>
        <p:spPr>
          <a:xfrm>
            <a:off x="1623224" y="6187648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1CDE08B3-1DE7-4187-9995-D99F4C81DBEC}"/>
              </a:ext>
            </a:extLst>
          </p:cNvPr>
          <p:cNvSpPr/>
          <p:nvPr/>
        </p:nvSpPr>
        <p:spPr>
          <a:xfrm>
            <a:off x="4119541" y="4636970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对话气泡: 椭圆形 77">
            <a:extLst>
              <a:ext uri="{FF2B5EF4-FFF2-40B4-BE49-F238E27FC236}">
                <a16:creationId xmlns:a16="http://schemas.microsoft.com/office/drawing/2014/main" id="{8038374F-6697-48C3-9119-923F04CAB4C6}"/>
              </a:ext>
            </a:extLst>
          </p:cNvPr>
          <p:cNvSpPr/>
          <p:nvPr/>
        </p:nvSpPr>
        <p:spPr>
          <a:xfrm>
            <a:off x="6544191" y="1977888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4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439DFB9-3573-44EF-89DE-7D14A9FB40ED}"/>
              </a:ext>
            </a:extLst>
          </p:cNvPr>
          <p:cNvSpPr/>
          <p:nvPr/>
        </p:nvSpPr>
        <p:spPr>
          <a:xfrm>
            <a:off x="7951501" y="3541746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5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ACFA2F2-AAC9-4B92-B10D-C19522C654B4}"/>
              </a:ext>
            </a:extLst>
          </p:cNvPr>
          <p:cNvSpPr/>
          <p:nvPr/>
        </p:nvSpPr>
        <p:spPr>
          <a:xfrm>
            <a:off x="5370158" y="5457336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488082F-CD35-4F7C-94B4-818A3C780032}"/>
              </a:ext>
            </a:extLst>
          </p:cNvPr>
          <p:cNvSpPr/>
          <p:nvPr/>
        </p:nvSpPr>
        <p:spPr>
          <a:xfrm>
            <a:off x="2192603" y="6178917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3D98FF5-70F6-4574-BFBD-3EA82CF6AC42}"/>
              </a:ext>
            </a:extLst>
          </p:cNvPr>
          <p:cNvSpPr/>
          <p:nvPr/>
        </p:nvSpPr>
        <p:spPr>
          <a:xfrm>
            <a:off x="5366373" y="4625997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C8D7C26-D53D-4176-8352-48DF05B6D0D4}"/>
              </a:ext>
            </a:extLst>
          </p:cNvPr>
          <p:cNvSpPr/>
          <p:nvPr/>
        </p:nvSpPr>
        <p:spPr>
          <a:xfrm>
            <a:off x="4729328" y="4643298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对话气泡: 椭圆形 83">
            <a:extLst>
              <a:ext uri="{FF2B5EF4-FFF2-40B4-BE49-F238E27FC236}">
                <a16:creationId xmlns:a16="http://schemas.microsoft.com/office/drawing/2014/main" id="{BB203B16-C1BC-4951-B9D5-CF809B50CEE6}"/>
              </a:ext>
            </a:extLst>
          </p:cNvPr>
          <p:cNvSpPr/>
          <p:nvPr/>
        </p:nvSpPr>
        <p:spPr>
          <a:xfrm>
            <a:off x="6551264" y="1965101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0509F4F-3962-45CF-BAF7-62C27633D34E}"/>
              </a:ext>
            </a:extLst>
          </p:cNvPr>
          <p:cNvSpPr/>
          <p:nvPr/>
        </p:nvSpPr>
        <p:spPr>
          <a:xfrm>
            <a:off x="7951501" y="3535865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9</a:t>
            </a:r>
            <a:endParaRPr lang="zh-CN" altLang="en-US" dirty="0"/>
          </a:p>
        </p:txBody>
      </p:sp>
      <p:sp>
        <p:nvSpPr>
          <p:cNvPr id="86" name="对话气泡: 椭圆形 85">
            <a:extLst>
              <a:ext uri="{FF2B5EF4-FFF2-40B4-BE49-F238E27FC236}">
                <a16:creationId xmlns:a16="http://schemas.microsoft.com/office/drawing/2014/main" id="{52E99C41-F2B1-4746-9CDB-1FB20B30AEF0}"/>
              </a:ext>
            </a:extLst>
          </p:cNvPr>
          <p:cNvSpPr/>
          <p:nvPr/>
        </p:nvSpPr>
        <p:spPr>
          <a:xfrm>
            <a:off x="6547989" y="1961682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5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A29A278-F534-427D-A744-0D05527ADD5E}"/>
              </a:ext>
            </a:extLst>
          </p:cNvPr>
          <p:cNvSpPr/>
          <p:nvPr/>
        </p:nvSpPr>
        <p:spPr>
          <a:xfrm>
            <a:off x="7951501" y="3529984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11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8504321-4408-4838-8214-A1F399F4CC19}"/>
              </a:ext>
            </a:extLst>
          </p:cNvPr>
          <p:cNvSpPr/>
          <p:nvPr/>
        </p:nvSpPr>
        <p:spPr>
          <a:xfrm>
            <a:off x="5980894" y="5453991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85D24A4-61A2-43AC-BA6C-F62FAC5076B3}"/>
              </a:ext>
            </a:extLst>
          </p:cNvPr>
          <p:cNvSpPr/>
          <p:nvPr/>
        </p:nvSpPr>
        <p:spPr>
          <a:xfrm>
            <a:off x="2760262" y="6186312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7927409-F2A9-4ED5-AF86-62E590C4AC17}"/>
              </a:ext>
            </a:extLst>
          </p:cNvPr>
          <p:cNvSpPr/>
          <p:nvPr/>
        </p:nvSpPr>
        <p:spPr>
          <a:xfrm>
            <a:off x="5985618" y="4633364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33CEAD2-09D9-4C91-8FAE-072456DB9ECA}"/>
              </a:ext>
            </a:extLst>
          </p:cNvPr>
          <p:cNvSpPr/>
          <p:nvPr/>
        </p:nvSpPr>
        <p:spPr>
          <a:xfrm>
            <a:off x="5368250" y="4639923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88C01D0-83AC-4E4D-AFFC-00BE9CDCC365}"/>
              </a:ext>
            </a:extLst>
          </p:cNvPr>
          <p:cNvSpPr/>
          <p:nvPr/>
        </p:nvSpPr>
        <p:spPr>
          <a:xfrm>
            <a:off x="7945851" y="3528116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7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B9F9CFB-0BA0-421E-BF98-FCCB190B7E21}"/>
              </a:ext>
            </a:extLst>
          </p:cNvPr>
          <p:cNvSpPr/>
          <p:nvPr/>
        </p:nvSpPr>
        <p:spPr>
          <a:xfrm>
            <a:off x="5979156" y="5453386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5" name="对话气泡: 椭圆形 94">
            <a:extLst>
              <a:ext uri="{FF2B5EF4-FFF2-40B4-BE49-F238E27FC236}">
                <a16:creationId xmlns:a16="http://schemas.microsoft.com/office/drawing/2014/main" id="{0D8CE739-F863-4D19-A0F1-C1227DF3D5EC}"/>
              </a:ext>
            </a:extLst>
          </p:cNvPr>
          <p:cNvSpPr/>
          <p:nvPr/>
        </p:nvSpPr>
        <p:spPr>
          <a:xfrm>
            <a:off x="6536342" y="1978326"/>
            <a:ext cx="1623314" cy="7853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 = 6</a:t>
            </a:r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3418EEB-C472-49FD-87E2-D291EF08DBDF}"/>
              </a:ext>
            </a:extLst>
          </p:cNvPr>
          <p:cNvSpPr/>
          <p:nvPr/>
        </p:nvSpPr>
        <p:spPr>
          <a:xfrm>
            <a:off x="7940201" y="3534931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10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2FE35AD-6F32-4464-9042-043DEC6CDCD7}"/>
              </a:ext>
            </a:extLst>
          </p:cNvPr>
          <p:cNvSpPr/>
          <p:nvPr/>
        </p:nvSpPr>
        <p:spPr>
          <a:xfrm>
            <a:off x="6596760" y="5460444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78B3E7F-A20D-4067-8875-39897AB3BA75}"/>
              </a:ext>
            </a:extLst>
          </p:cNvPr>
          <p:cNvSpPr/>
          <p:nvPr/>
        </p:nvSpPr>
        <p:spPr>
          <a:xfrm>
            <a:off x="3339387" y="6188645"/>
            <a:ext cx="519694" cy="4779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767108C-7169-416A-AD39-19585034DD07}"/>
              </a:ext>
            </a:extLst>
          </p:cNvPr>
          <p:cNvSpPr/>
          <p:nvPr/>
        </p:nvSpPr>
        <p:spPr>
          <a:xfrm>
            <a:off x="6604863" y="4639923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39D04DB3-190C-4955-A89C-F966F88BAF49}"/>
              </a:ext>
            </a:extLst>
          </p:cNvPr>
          <p:cNvSpPr/>
          <p:nvPr/>
        </p:nvSpPr>
        <p:spPr>
          <a:xfrm>
            <a:off x="5979278" y="4636038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A622799-13C4-4892-8C7C-9AD4BF33879D}"/>
              </a:ext>
            </a:extLst>
          </p:cNvPr>
          <p:cNvSpPr/>
          <p:nvPr/>
        </p:nvSpPr>
        <p:spPr>
          <a:xfrm>
            <a:off x="7940201" y="3530285"/>
            <a:ext cx="3684124" cy="69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[t] + w[</a:t>
            </a:r>
            <a:r>
              <a:rPr lang="en-US" altLang="zh-CN" dirty="0" err="1"/>
              <a:t>i</a:t>
            </a:r>
            <a:r>
              <a:rPr lang="en-US" altLang="zh-CN" dirty="0"/>
              <a:t>] = 8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A225A77F-49BA-4EE8-BB44-9A55533FD8C5}"/>
              </a:ext>
            </a:extLst>
          </p:cNvPr>
          <p:cNvSpPr/>
          <p:nvPr/>
        </p:nvSpPr>
        <p:spPr>
          <a:xfrm>
            <a:off x="6599475" y="5461071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87F8DCA-39E7-4EE4-91C4-168ACB8FB622}"/>
              </a:ext>
            </a:extLst>
          </p:cNvPr>
          <p:cNvSpPr/>
          <p:nvPr/>
        </p:nvSpPr>
        <p:spPr>
          <a:xfrm>
            <a:off x="6607708" y="4632907"/>
            <a:ext cx="519694" cy="477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流程图: 可选过程 104">
            <a:extLst>
              <a:ext uri="{FF2B5EF4-FFF2-40B4-BE49-F238E27FC236}">
                <a16:creationId xmlns:a16="http://schemas.microsoft.com/office/drawing/2014/main" id="{C3B1F0D1-0CEE-4B4D-BA23-FF5CA8F2677B}"/>
              </a:ext>
            </a:extLst>
          </p:cNvPr>
          <p:cNvSpPr/>
          <p:nvPr/>
        </p:nvSpPr>
        <p:spPr>
          <a:xfrm>
            <a:off x="8861972" y="4969018"/>
            <a:ext cx="2534450" cy="8344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  <a:endParaRPr lang="en-US" altLang="zh-CN" dirty="0"/>
          </a:p>
          <a:p>
            <a:pPr algn="ctr"/>
            <a:r>
              <a:rPr lang="en-US" altLang="zh-CN" dirty="0" err="1"/>
              <a:t>Dist</a:t>
            </a:r>
            <a:r>
              <a:rPr lang="en-US" altLang="zh-CN" dirty="0"/>
              <a:t>[n] =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9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8594 0.0018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8502 0.00092 " pathEditMode="relative" rAng="0" ptsTypes="AA">
                                      <p:cBhvr>
                                        <p:cTn id="3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13295 0.00347 " pathEditMode="relative" rAng="0" ptsTypes="AA">
                                      <p:cBhvr>
                                        <p:cTn id="48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6" presetClass="emph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0.17877 0.00254 " pathEditMode="relative" rAng="0" ptsTypes="AA">
                                      <p:cBhvr>
                                        <p:cTn id="66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22526 0.00138 " pathEditMode="relative" rAng="0" ptsTypes="AA">
                                      <p:cBhvr>
                                        <p:cTn id="86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26" presetClass="emph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26" presetClass="emph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>
                      <p:stCondLst>
                        <p:cond delay="indefinite"/>
                      </p:stCondLst>
                      <p:childTnLst>
                        <p:par>
                          <p:cTn id="977" fill="hold">
                            <p:stCondLst>
                              <p:cond delay="0"/>
                            </p:stCondLst>
                            <p:childTnLst>
                              <p:par>
                                <p:cTn id="9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27278 0.00092 " pathEditMode="relative" rAng="0" ptsTypes="AA">
                                      <p:cBhvr>
                                        <p:cTn id="97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0" fill="hold">
                      <p:stCondLst>
                        <p:cond delay="indefinite"/>
                      </p:stCondLst>
                      <p:childTnLst>
                        <p:par>
                          <p:cTn id="981" fill="hold">
                            <p:stCondLst>
                              <p:cond delay="0"/>
                            </p:stCondLst>
                            <p:childTnLst>
                              <p:par>
                                <p:cTn id="98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10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26" presetClass="emph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6" fill="hold">
                      <p:stCondLst>
                        <p:cond delay="indefinite"/>
                      </p:stCondLst>
                      <p:childTnLst>
                        <p:par>
                          <p:cTn id="1007" fill="hold">
                            <p:stCondLst>
                              <p:cond delay="0"/>
                            </p:stCondLst>
                            <p:childTnLst>
                              <p:par>
                                <p:cTn id="1008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3" grpId="1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5" grpId="14" animBg="1"/>
      <p:bldP spid="35" grpId="15" animBg="1"/>
      <p:bldP spid="35" grpId="16" animBg="1"/>
      <p:bldP spid="35" grpId="17" animBg="1"/>
      <p:bldP spid="35" grpId="18" animBg="1"/>
      <p:bldP spid="35" grpId="19" animBg="1"/>
      <p:bldP spid="35" grpId="20" animBg="1"/>
      <p:bldP spid="35" grpId="21" animBg="1"/>
      <p:bldP spid="35" grpId="22" animBg="1"/>
      <p:bldP spid="35" grpId="23" animBg="1"/>
      <p:bldP spid="35" grpId="24" animBg="1"/>
      <p:bldP spid="35" grpId="25" animBg="1"/>
      <p:bldP spid="35" grpId="26" animBg="1"/>
      <p:bldP spid="35" grpId="27" animBg="1"/>
      <p:bldP spid="35" grpId="28" animBg="1"/>
      <p:bldP spid="35" grpId="29" animBg="1"/>
      <p:bldP spid="35" grpId="30" animBg="1"/>
      <p:bldP spid="35" grpId="31" animBg="1"/>
      <p:bldP spid="35" grpId="32" animBg="1"/>
      <p:bldP spid="35" grpId="3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6" grpId="14" animBg="1"/>
      <p:bldP spid="36" grpId="15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8" grpId="12" animBg="1"/>
      <p:bldP spid="38" grpId="13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39" grpId="11" animBg="1"/>
      <p:bldP spid="39" grpId="12" animBg="1"/>
      <p:bldP spid="39" grpId="13" animBg="1"/>
      <p:bldP spid="39" grpId="14" animBg="1"/>
      <p:bldP spid="39" grpId="1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0" grpId="9" animBg="1"/>
      <p:bldP spid="42" grpId="0" animBg="1"/>
      <p:bldP spid="43" grpId="0" animBg="1"/>
      <p:bldP spid="44" grpId="0"/>
      <p:bldP spid="45" grpId="0"/>
      <p:bldP spid="47" grpId="0" animBg="1"/>
      <p:bldP spid="47" grpId="1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8" grpId="2" animBg="1"/>
      <p:bldP spid="89" grpId="0" animBg="1"/>
      <p:bldP spid="89" grpId="1" animBg="1"/>
      <p:bldP spid="90" grpId="0" animBg="1"/>
      <p:bldP spid="90" grpId="1" animBg="1"/>
      <p:bldP spid="90" grpId="2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7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99" grpId="3" animBg="1"/>
      <p:bldP spid="100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26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161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17</cp:revision>
  <dcterms:created xsi:type="dcterms:W3CDTF">2019-11-12T06:54:48Z</dcterms:created>
  <dcterms:modified xsi:type="dcterms:W3CDTF">2019-11-12T09:52:05Z</dcterms:modified>
</cp:coreProperties>
</file>