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D91B3-E834-4757-AE28-D2E84E7CD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A63947-1BD5-4326-AC2E-478E3BC30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FC342-5837-452F-97E7-5DA48AF0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6891-9AF9-4B65-A511-20E5437E5F6A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EBD6B-0AAF-47DE-8995-2AA24B5C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49C76-6A64-477F-9470-8D130128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ED96-B061-4A07-85DA-345D89DBF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0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77CD3-E86B-4A41-A860-C9DC3016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673C9-163F-4403-AE2B-EC87CBC38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2B3CA-D62E-4F7A-A1D0-5B6C6044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6891-9AF9-4B65-A511-20E5437E5F6A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144DD-F3FD-4948-93FD-B711BF13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88164-53DD-42CE-BDE0-A6B61BA4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ED96-B061-4A07-85DA-345D89DBF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F04A71-5E6D-4DED-A6EA-0C8BF5BFC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35BA2-D327-4021-938D-6158D489B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90AB9-B88F-407E-9A5C-FBD1DA97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6891-9AF9-4B65-A511-20E5437E5F6A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CC730-0D19-465F-85C8-A2082798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EF67D-0B7D-492F-B15F-FD4CD00C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ED96-B061-4A07-85DA-345D89DBF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52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FF023-684A-470B-AF8B-931E5A4D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77873-20C3-4AFF-B0F0-512FC234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161F9-2F87-4CCF-8976-E08B25AD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6891-9AF9-4B65-A511-20E5437E5F6A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D9AA7-ACA8-44F7-AAA4-05E3D048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BA3B7-A178-48AC-A37C-69F35B34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ED96-B061-4A07-85DA-345D89DBF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CA59-D3CB-4FFE-BF28-6092BC1A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E5AA6-BF16-4298-8680-22F11F748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25DEC-EE0E-4952-B83D-5655C2D9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6891-9AF9-4B65-A511-20E5437E5F6A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9E3E3-DBC8-46AC-8F0F-4FBBC50E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CBF24-8A81-4219-8087-67CBB65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ED96-B061-4A07-85DA-345D89DBF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41373-0046-4AAF-B4B7-169B0EAB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2BF50-6A73-4459-9D9B-ACC293686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10AD1D-3B63-4350-B1E1-A1ABA747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DD7296-271C-405E-830C-7F5E27F9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6891-9AF9-4B65-A511-20E5437E5F6A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F947A-22F3-45E1-8B9A-EA49CCFF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40F97B-1782-4323-9343-4881B93C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ED96-B061-4A07-85DA-345D89DBF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7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5072A-8EEB-47DC-B260-63AC49A7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466E7-8ABF-466C-ACE3-32CEC4B0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21A5D8-B2F8-4A49-A768-B30E706E9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D13E6-1EE4-4429-BC5C-961A46060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95669B-D5EE-4A1B-9257-80F7E3B3C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33A327-3302-4535-9CDB-A68B6679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6891-9AF9-4B65-A511-20E5437E5F6A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1E5475-FEE8-4CDB-8D10-0C1970ED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4FB8DE-BA4B-4505-908A-BB8822F7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ED96-B061-4A07-85DA-345D89DBF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0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75E9F-C271-4257-B61A-88D3B260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C1A554-77F9-4A22-958E-E5C7D3D9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6891-9AF9-4B65-A511-20E5437E5F6A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3968C0-DECA-463E-AA8B-81EFABF9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F03AFC-8997-4FE8-8910-2FA161E4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ED96-B061-4A07-85DA-345D89DBF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1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7B1BD1-0F18-4DE3-B349-2461A2DD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6891-9AF9-4B65-A511-20E5437E5F6A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1E8533-D944-4C3F-84F4-DD0D5CDB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3A3EEC-80F1-47B2-AC09-93702F35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ED96-B061-4A07-85DA-345D89DBF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7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DE947-3CA5-4D60-95B2-6B851125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DA991-3407-4C39-B343-6D81BDCA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45B339-B1E8-45DE-85B7-88ACC038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B9738-701E-4B58-AC41-29A5164A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6891-9AF9-4B65-A511-20E5437E5F6A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251F7B-47E4-457F-B251-FA1CD277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09D59-DB93-442D-BFBB-580C81B4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ED96-B061-4A07-85DA-345D89DBF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6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E5A53-EE4A-45C6-B421-C03C00B9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65B0EE-0F46-4029-BD59-60A04ED05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88DEA-F1A0-4638-B962-590BD62A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1A307-8ABC-4FDA-BAA5-FFCA4E6C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6891-9AF9-4B65-A511-20E5437E5F6A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7AD1E-4E82-4C1D-A135-4DBBF1C4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95FAA-1D38-48CE-B9DF-90AFD93E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ED96-B061-4A07-85DA-345D89DBF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4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9987DE-8861-4250-B7D7-2022536D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A4D1C-D289-418B-8247-D8837C28E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15B46-5745-4A78-94BF-89C593158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6891-9AF9-4B65-A511-20E5437E5F6A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1035A-AC4E-462D-B612-2107958C8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B084-98B0-48B2-8F9B-81DF197E2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0ED96-B061-4A07-85DA-345D89DBF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0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F938E3-A3B4-4686-B2F5-6B0B8D5D82C4}"/>
              </a:ext>
            </a:extLst>
          </p:cNvPr>
          <p:cNvSpPr/>
          <p:nvPr/>
        </p:nvSpPr>
        <p:spPr>
          <a:xfrm>
            <a:off x="1593129" y="4647415"/>
            <a:ext cx="1778945" cy="5279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E9BF3B-F2D9-40CC-8FDF-C7EAC19AD9EF}"/>
              </a:ext>
            </a:extLst>
          </p:cNvPr>
          <p:cNvSpPr/>
          <p:nvPr/>
        </p:nvSpPr>
        <p:spPr>
          <a:xfrm>
            <a:off x="1593130" y="5874471"/>
            <a:ext cx="1778944" cy="5279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1DF4837-2896-440D-91C9-958AC8DC37E8}"/>
              </a:ext>
            </a:extLst>
          </p:cNvPr>
          <p:cNvSpPr/>
          <p:nvPr/>
        </p:nvSpPr>
        <p:spPr>
          <a:xfrm>
            <a:off x="1602556" y="4694548"/>
            <a:ext cx="414779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F6448B3-DB13-4E0A-AB8D-7B8A0F902536}"/>
              </a:ext>
            </a:extLst>
          </p:cNvPr>
          <p:cNvSpPr/>
          <p:nvPr/>
        </p:nvSpPr>
        <p:spPr>
          <a:xfrm>
            <a:off x="2026762" y="4694548"/>
            <a:ext cx="414779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847F20-DC5E-40C8-A26D-14AA16A9EB14}"/>
              </a:ext>
            </a:extLst>
          </p:cNvPr>
          <p:cNvSpPr/>
          <p:nvPr/>
        </p:nvSpPr>
        <p:spPr>
          <a:xfrm>
            <a:off x="2450968" y="4694548"/>
            <a:ext cx="414779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1588E15-3F79-4FEB-ACB0-C8F4B1B757D6}"/>
              </a:ext>
            </a:extLst>
          </p:cNvPr>
          <p:cNvSpPr/>
          <p:nvPr/>
        </p:nvSpPr>
        <p:spPr>
          <a:xfrm>
            <a:off x="2865747" y="4694548"/>
            <a:ext cx="414779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6D185AE-F1B3-47FD-AB77-70FA5AE1763E}"/>
              </a:ext>
            </a:extLst>
          </p:cNvPr>
          <p:cNvSpPr/>
          <p:nvPr/>
        </p:nvSpPr>
        <p:spPr>
          <a:xfrm>
            <a:off x="1602556" y="5921605"/>
            <a:ext cx="414779" cy="43363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B74878C-DC58-4186-AA67-F16C1601BCD0}"/>
              </a:ext>
            </a:extLst>
          </p:cNvPr>
          <p:cNvSpPr/>
          <p:nvPr/>
        </p:nvSpPr>
        <p:spPr>
          <a:xfrm>
            <a:off x="2026762" y="5921605"/>
            <a:ext cx="414779" cy="43363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EF9803E-271F-4205-9473-45E829D7E51B}"/>
              </a:ext>
            </a:extLst>
          </p:cNvPr>
          <p:cNvSpPr/>
          <p:nvPr/>
        </p:nvSpPr>
        <p:spPr>
          <a:xfrm>
            <a:off x="2450968" y="5921605"/>
            <a:ext cx="414779" cy="43363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28710AD-570A-4076-BED3-BAE4D48274DC}"/>
              </a:ext>
            </a:extLst>
          </p:cNvPr>
          <p:cNvSpPr/>
          <p:nvPr/>
        </p:nvSpPr>
        <p:spPr>
          <a:xfrm>
            <a:off x="2865747" y="5921605"/>
            <a:ext cx="414779" cy="43363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10802EF-DB8C-4181-8B0B-8F93FF28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84125" cy="431048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06C76A5-81B4-44D5-9A22-887EBDD325E8}"/>
              </a:ext>
            </a:extLst>
          </p:cNvPr>
          <p:cNvSpPr/>
          <p:nvPr/>
        </p:nvSpPr>
        <p:spPr>
          <a:xfrm>
            <a:off x="0" y="443059"/>
            <a:ext cx="8484125" cy="575035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E2312B3-1E9A-4B71-B57F-5E74629D4B25}"/>
              </a:ext>
            </a:extLst>
          </p:cNvPr>
          <p:cNvSpPr/>
          <p:nvPr/>
        </p:nvSpPr>
        <p:spPr>
          <a:xfrm>
            <a:off x="0" y="1173635"/>
            <a:ext cx="8484125" cy="575035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386CB6-0150-4DA7-A746-DF36F6097F9F}"/>
              </a:ext>
            </a:extLst>
          </p:cNvPr>
          <p:cNvSpPr/>
          <p:nvPr/>
        </p:nvSpPr>
        <p:spPr>
          <a:xfrm>
            <a:off x="-9429" y="1904211"/>
            <a:ext cx="8484125" cy="575035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6476E6-FE5B-4EB8-A770-3940B2A4A751}"/>
              </a:ext>
            </a:extLst>
          </p:cNvPr>
          <p:cNvSpPr/>
          <p:nvPr/>
        </p:nvSpPr>
        <p:spPr>
          <a:xfrm>
            <a:off x="-1" y="2625183"/>
            <a:ext cx="8484125" cy="575035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2C061D3-DF85-48B1-8102-3EB5F318E987}"/>
              </a:ext>
            </a:extLst>
          </p:cNvPr>
          <p:cNvSpPr/>
          <p:nvPr/>
        </p:nvSpPr>
        <p:spPr>
          <a:xfrm>
            <a:off x="829559" y="4647415"/>
            <a:ext cx="480767" cy="527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711A3FE-69DC-42D8-A4F5-8C0C9160750C}"/>
              </a:ext>
            </a:extLst>
          </p:cNvPr>
          <p:cNvSpPr/>
          <p:nvPr/>
        </p:nvSpPr>
        <p:spPr>
          <a:xfrm>
            <a:off x="829559" y="5874470"/>
            <a:ext cx="480767" cy="527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3D17712-1AB3-46E6-BB9A-078E70009327}"/>
              </a:ext>
            </a:extLst>
          </p:cNvPr>
          <p:cNvSpPr/>
          <p:nvPr/>
        </p:nvSpPr>
        <p:spPr>
          <a:xfrm>
            <a:off x="8683657" y="3781719"/>
            <a:ext cx="414779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638FD95-1EDC-44B9-A3B1-24D18C77E4D6}"/>
              </a:ext>
            </a:extLst>
          </p:cNvPr>
          <p:cNvSpPr/>
          <p:nvPr/>
        </p:nvSpPr>
        <p:spPr>
          <a:xfrm>
            <a:off x="9107863" y="3781719"/>
            <a:ext cx="414779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F5A9D45-6371-4BEB-99A7-74129EB0D1C7}"/>
              </a:ext>
            </a:extLst>
          </p:cNvPr>
          <p:cNvSpPr/>
          <p:nvPr/>
        </p:nvSpPr>
        <p:spPr>
          <a:xfrm>
            <a:off x="9532069" y="3781719"/>
            <a:ext cx="414779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D2D2EE8-A99E-4713-B54B-EE1DF1560C0A}"/>
              </a:ext>
            </a:extLst>
          </p:cNvPr>
          <p:cNvSpPr/>
          <p:nvPr/>
        </p:nvSpPr>
        <p:spPr>
          <a:xfrm>
            <a:off x="9946848" y="3781719"/>
            <a:ext cx="414779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F41769D-C2CC-4B18-9F87-18AE5147598B}"/>
              </a:ext>
            </a:extLst>
          </p:cNvPr>
          <p:cNvSpPr/>
          <p:nvPr/>
        </p:nvSpPr>
        <p:spPr>
          <a:xfrm>
            <a:off x="10371054" y="3781719"/>
            <a:ext cx="414779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81A02BA-8290-4A95-BE01-6BAFE5EA610E}"/>
              </a:ext>
            </a:extLst>
          </p:cNvPr>
          <p:cNvSpPr/>
          <p:nvPr/>
        </p:nvSpPr>
        <p:spPr>
          <a:xfrm>
            <a:off x="10795260" y="3781719"/>
            <a:ext cx="414779" cy="433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5E0BAC8-9C06-4C36-88EA-A080C23106ED}"/>
              </a:ext>
            </a:extLst>
          </p:cNvPr>
          <p:cNvSpPr/>
          <p:nvPr/>
        </p:nvSpPr>
        <p:spPr>
          <a:xfrm>
            <a:off x="4845376" y="4753541"/>
            <a:ext cx="1778944" cy="631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 = -1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B25906-AE25-490F-83F9-8C15F296903A}"/>
              </a:ext>
            </a:extLst>
          </p:cNvPr>
          <p:cNvSpPr txBox="1"/>
          <p:nvPr/>
        </p:nvSpPr>
        <p:spPr>
          <a:xfrm>
            <a:off x="1584526" y="5953754"/>
            <a:ext cx="4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39B2B3F-1B09-4411-A37A-28356EBB549B}"/>
              </a:ext>
            </a:extLst>
          </p:cNvPr>
          <p:cNvSpPr/>
          <p:nvPr/>
        </p:nvSpPr>
        <p:spPr>
          <a:xfrm>
            <a:off x="4845376" y="5638124"/>
            <a:ext cx="1778944" cy="631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 = 0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72F9C87-DFFF-426F-A453-5AB295C42ECC}"/>
              </a:ext>
            </a:extLst>
          </p:cNvPr>
          <p:cNvSpPr txBox="1"/>
          <p:nvPr/>
        </p:nvSpPr>
        <p:spPr>
          <a:xfrm>
            <a:off x="2081633" y="5953754"/>
            <a:ext cx="4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C879248-6737-4CA8-8092-A5A83E195210}"/>
              </a:ext>
            </a:extLst>
          </p:cNvPr>
          <p:cNvSpPr/>
          <p:nvPr/>
        </p:nvSpPr>
        <p:spPr>
          <a:xfrm>
            <a:off x="6825736" y="4756526"/>
            <a:ext cx="1778944" cy="631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 = 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56FA72B-AFBA-45BD-8241-E3D62D755C78}"/>
              </a:ext>
            </a:extLst>
          </p:cNvPr>
          <p:cNvSpPr txBox="1"/>
          <p:nvPr/>
        </p:nvSpPr>
        <p:spPr>
          <a:xfrm>
            <a:off x="2496412" y="5948299"/>
            <a:ext cx="4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06E77BC-BFAE-4BED-A1B5-E5BD4CFCAA88}"/>
              </a:ext>
            </a:extLst>
          </p:cNvPr>
          <p:cNvSpPr/>
          <p:nvPr/>
        </p:nvSpPr>
        <p:spPr>
          <a:xfrm>
            <a:off x="6825736" y="5632669"/>
            <a:ext cx="1778944" cy="631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 = 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C83D1E4-B5EE-4D7C-B6A6-63982162A3BE}"/>
              </a:ext>
            </a:extLst>
          </p:cNvPr>
          <p:cNvSpPr txBox="1"/>
          <p:nvPr/>
        </p:nvSpPr>
        <p:spPr>
          <a:xfrm>
            <a:off x="2913593" y="5956729"/>
            <a:ext cx="4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EA94BF5-86F8-4CC0-ADDE-FBFC018D78EF}"/>
              </a:ext>
            </a:extLst>
          </p:cNvPr>
          <p:cNvSpPr/>
          <p:nvPr/>
        </p:nvSpPr>
        <p:spPr>
          <a:xfrm>
            <a:off x="8799499" y="4753540"/>
            <a:ext cx="1778944" cy="631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 = 3</a:t>
            </a:r>
            <a:endParaRPr lang="zh-CN" altLang="en-US" dirty="0"/>
          </a:p>
        </p:txBody>
      </p:sp>
      <p:sp>
        <p:nvSpPr>
          <p:cNvPr id="42" name="思想气泡: 云 41">
            <a:extLst>
              <a:ext uri="{FF2B5EF4-FFF2-40B4-BE49-F238E27FC236}">
                <a16:creationId xmlns:a16="http://schemas.microsoft.com/office/drawing/2014/main" id="{7BB676F7-0A42-46EA-80AA-EA50A3F90F66}"/>
              </a:ext>
            </a:extLst>
          </p:cNvPr>
          <p:cNvSpPr/>
          <p:nvPr/>
        </p:nvSpPr>
        <p:spPr>
          <a:xfrm>
            <a:off x="9286240" y="762000"/>
            <a:ext cx="2397760" cy="171724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44196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30" grpId="0" animBg="1"/>
      <p:bldP spid="31" grpId="0"/>
      <p:bldP spid="32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0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34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 周</dc:creator>
  <cp:lastModifiedBy>文 周</cp:lastModifiedBy>
  <cp:revision>5</cp:revision>
  <dcterms:created xsi:type="dcterms:W3CDTF">2019-10-20T12:30:37Z</dcterms:created>
  <dcterms:modified xsi:type="dcterms:W3CDTF">2019-10-20T14:09:17Z</dcterms:modified>
</cp:coreProperties>
</file>