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8" r:id="rId3"/>
    <p:sldId id="262" r:id="rId4"/>
    <p:sldId id="265" r:id="rId5"/>
    <p:sldId id="266" r:id="rId6"/>
    <p:sldId id="269" r:id="rId7"/>
    <p:sldId id="267" r:id="rId8"/>
    <p:sldId id="259" r:id="rId9"/>
    <p:sldId id="257" r:id="rId10"/>
    <p:sldId id="260" r:id="rId11"/>
    <p:sldId id="264" r:id="rId12"/>
    <p:sldId id="261" r:id="rId13"/>
    <p:sldId id="271" r:id="rId14"/>
    <p:sldId id="273" r:id="rId15"/>
    <p:sldId id="270" r:id="rId16"/>
    <p:sldId id="274" r:id="rId17"/>
    <p:sldId id="272" r:id="rId18"/>
    <p:sldId id="275" r:id="rId19"/>
    <p:sldId id="276" r:id="rId20"/>
    <p:sldId id="277" r:id="rId21"/>
    <p:sldId id="27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2077C1-ACE7-47E5-A8E7-FA6828087678}" v="1" dt="2023-04-25T03:25:19.1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79"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王 宁" userId="6a0080192265c5a9" providerId="LiveId" clId="{9C5B0C54-A1F1-E341-AF6E-9CA23F8C1167}"/>
    <pc:docChg chg="undo custSel addSld modSld addMainMaster delMainMaster">
      <pc:chgData name="王 宁" userId="6a0080192265c5a9" providerId="LiveId" clId="{9C5B0C54-A1F1-E341-AF6E-9CA23F8C1167}" dt="2023-04-03T07:39:13.983" v="126" actId="680"/>
      <pc:docMkLst>
        <pc:docMk/>
      </pc:docMkLst>
      <pc:sldChg chg="addSp delSp modSp mod setBg modClrScheme setClrOvrMap chgLayout">
        <pc:chgData name="王 宁" userId="6a0080192265c5a9" providerId="LiveId" clId="{9C5B0C54-A1F1-E341-AF6E-9CA23F8C1167}" dt="2023-04-03T07:38:34.538" v="125" actId="20577"/>
        <pc:sldMkLst>
          <pc:docMk/>
          <pc:sldMk cId="2008904877" sldId="256"/>
        </pc:sldMkLst>
        <pc:spChg chg="mod">
          <ac:chgData name="王 宁" userId="6a0080192265c5a9" providerId="LiveId" clId="{9C5B0C54-A1F1-E341-AF6E-9CA23F8C1167}" dt="2023-04-03T07:38:22.831" v="88" actId="20577"/>
          <ac:spMkLst>
            <pc:docMk/>
            <pc:sldMk cId="2008904877" sldId="256"/>
            <ac:spMk id="2" creationId="{95EA72A0-C65C-7AE1-2637-A2725C697B42}"/>
          </ac:spMkLst>
        </pc:spChg>
        <pc:spChg chg="mod">
          <ac:chgData name="王 宁" userId="6a0080192265c5a9" providerId="LiveId" clId="{9C5B0C54-A1F1-E341-AF6E-9CA23F8C1167}" dt="2023-04-03T07:38:34.538" v="125" actId="20577"/>
          <ac:spMkLst>
            <pc:docMk/>
            <pc:sldMk cId="2008904877" sldId="256"/>
            <ac:spMk id="3" creationId="{A3A273FD-788A-2F8E-4A13-B46407D75EE6}"/>
          </ac:spMkLst>
        </pc:spChg>
        <pc:spChg chg="add del">
          <ac:chgData name="王 宁" userId="6a0080192265c5a9" providerId="LiveId" clId="{9C5B0C54-A1F1-E341-AF6E-9CA23F8C1167}" dt="2023-04-03T02:10:19.341" v="1" actId="26606"/>
          <ac:spMkLst>
            <pc:docMk/>
            <pc:sldMk cId="2008904877" sldId="256"/>
            <ac:spMk id="9" creationId="{875485B9-8EE1-447A-9C08-F7D6B532A8CF}"/>
          </ac:spMkLst>
        </pc:spChg>
        <pc:spChg chg="add del">
          <ac:chgData name="王 宁" userId="6a0080192265c5a9" providerId="LiveId" clId="{9C5B0C54-A1F1-E341-AF6E-9CA23F8C1167}" dt="2023-04-03T02:10:19.341" v="1" actId="26606"/>
          <ac:spMkLst>
            <pc:docMk/>
            <pc:sldMk cId="2008904877" sldId="256"/>
            <ac:spMk id="11" creationId="{B963707F-B98C-4143-AFCF-D6B56C975C5A}"/>
          </ac:spMkLst>
        </pc:spChg>
        <pc:spChg chg="add del">
          <ac:chgData name="王 宁" userId="6a0080192265c5a9" providerId="LiveId" clId="{9C5B0C54-A1F1-E341-AF6E-9CA23F8C1167}" dt="2023-04-03T02:10:19.341" v="1" actId="26606"/>
          <ac:spMkLst>
            <pc:docMk/>
            <pc:sldMk cId="2008904877" sldId="256"/>
            <ac:spMk id="13" creationId="{88D2DFBB-460D-4ECB-BD76-509C99DAD65A}"/>
          </ac:spMkLst>
        </pc:spChg>
        <pc:picChg chg="add del">
          <ac:chgData name="王 宁" userId="6a0080192265c5a9" providerId="LiveId" clId="{9C5B0C54-A1F1-E341-AF6E-9CA23F8C1167}" dt="2023-04-03T02:10:19.341" v="1" actId="26606"/>
          <ac:picMkLst>
            <pc:docMk/>
            <pc:sldMk cId="2008904877" sldId="256"/>
            <ac:picMk id="4" creationId="{55836D95-D349-4484-8531-C807EBE0E750}"/>
          </ac:picMkLst>
        </pc:picChg>
      </pc:sldChg>
      <pc:sldChg chg="new">
        <pc:chgData name="王 宁" userId="6a0080192265c5a9" providerId="LiveId" clId="{9C5B0C54-A1F1-E341-AF6E-9CA23F8C1167}" dt="2023-04-03T07:39:13.983" v="126" actId="680"/>
        <pc:sldMkLst>
          <pc:docMk/>
          <pc:sldMk cId="3968477441" sldId="257"/>
        </pc:sldMkLst>
      </pc:sldChg>
      <pc:sldMasterChg chg="add del addSldLayout delSldLayout">
        <pc:chgData name="王 宁" userId="6a0080192265c5a9" providerId="LiveId" clId="{9C5B0C54-A1F1-E341-AF6E-9CA23F8C1167}" dt="2023-04-03T02:10:19.341" v="1" actId="26606"/>
        <pc:sldMasterMkLst>
          <pc:docMk/>
          <pc:sldMasterMk cId="981003787" sldId="2147483648"/>
        </pc:sldMasterMkLst>
        <pc:sldLayoutChg chg="add del">
          <pc:chgData name="王 宁" userId="6a0080192265c5a9" providerId="LiveId" clId="{9C5B0C54-A1F1-E341-AF6E-9CA23F8C1167}" dt="2023-04-03T02:10:19.341" v="1" actId="26606"/>
          <pc:sldLayoutMkLst>
            <pc:docMk/>
            <pc:sldMasterMk cId="981003787" sldId="2147483648"/>
            <pc:sldLayoutMk cId="682515951" sldId="2147483649"/>
          </pc:sldLayoutMkLst>
        </pc:sldLayoutChg>
        <pc:sldLayoutChg chg="add del">
          <pc:chgData name="王 宁" userId="6a0080192265c5a9" providerId="LiveId" clId="{9C5B0C54-A1F1-E341-AF6E-9CA23F8C1167}" dt="2023-04-03T02:10:19.341" v="1" actId="26606"/>
          <pc:sldLayoutMkLst>
            <pc:docMk/>
            <pc:sldMasterMk cId="981003787" sldId="2147483648"/>
            <pc:sldLayoutMk cId="3691013369" sldId="2147483650"/>
          </pc:sldLayoutMkLst>
        </pc:sldLayoutChg>
        <pc:sldLayoutChg chg="add del">
          <pc:chgData name="王 宁" userId="6a0080192265c5a9" providerId="LiveId" clId="{9C5B0C54-A1F1-E341-AF6E-9CA23F8C1167}" dt="2023-04-03T02:10:19.341" v="1" actId="26606"/>
          <pc:sldLayoutMkLst>
            <pc:docMk/>
            <pc:sldMasterMk cId="981003787" sldId="2147483648"/>
            <pc:sldLayoutMk cId="2148155995" sldId="2147483651"/>
          </pc:sldLayoutMkLst>
        </pc:sldLayoutChg>
        <pc:sldLayoutChg chg="add del">
          <pc:chgData name="王 宁" userId="6a0080192265c5a9" providerId="LiveId" clId="{9C5B0C54-A1F1-E341-AF6E-9CA23F8C1167}" dt="2023-04-03T02:10:19.341" v="1" actId="26606"/>
          <pc:sldLayoutMkLst>
            <pc:docMk/>
            <pc:sldMasterMk cId="981003787" sldId="2147483648"/>
            <pc:sldLayoutMk cId="3308765082" sldId="2147483652"/>
          </pc:sldLayoutMkLst>
        </pc:sldLayoutChg>
        <pc:sldLayoutChg chg="add del">
          <pc:chgData name="王 宁" userId="6a0080192265c5a9" providerId="LiveId" clId="{9C5B0C54-A1F1-E341-AF6E-9CA23F8C1167}" dt="2023-04-03T02:10:19.341" v="1" actId="26606"/>
          <pc:sldLayoutMkLst>
            <pc:docMk/>
            <pc:sldMasterMk cId="981003787" sldId="2147483648"/>
            <pc:sldLayoutMk cId="1341003830" sldId="2147483653"/>
          </pc:sldLayoutMkLst>
        </pc:sldLayoutChg>
        <pc:sldLayoutChg chg="add del">
          <pc:chgData name="王 宁" userId="6a0080192265c5a9" providerId="LiveId" clId="{9C5B0C54-A1F1-E341-AF6E-9CA23F8C1167}" dt="2023-04-03T02:10:19.341" v="1" actId="26606"/>
          <pc:sldLayoutMkLst>
            <pc:docMk/>
            <pc:sldMasterMk cId="981003787" sldId="2147483648"/>
            <pc:sldLayoutMk cId="1411990348" sldId="2147483654"/>
          </pc:sldLayoutMkLst>
        </pc:sldLayoutChg>
        <pc:sldLayoutChg chg="add del">
          <pc:chgData name="王 宁" userId="6a0080192265c5a9" providerId="LiveId" clId="{9C5B0C54-A1F1-E341-AF6E-9CA23F8C1167}" dt="2023-04-03T02:10:19.341" v="1" actId="26606"/>
          <pc:sldLayoutMkLst>
            <pc:docMk/>
            <pc:sldMasterMk cId="981003787" sldId="2147483648"/>
            <pc:sldLayoutMk cId="702213259" sldId="2147483655"/>
          </pc:sldLayoutMkLst>
        </pc:sldLayoutChg>
        <pc:sldLayoutChg chg="add del">
          <pc:chgData name="王 宁" userId="6a0080192265c5a9" providerId="LiveId" clId="{9C5B0C54-A1F1-E341-AF6E-9CA23F8C1167}" dt="2023-04-03T02:10:19.341" v="1" actId="26606"/>
          <pc:sldLayoutMkLst>
            <pc:docMk/>
            <pc:sldMasterMk cId="981003787" sldId="2147483648"/>
            <pc:sldLayoutMk cId="2227734202" sldId="2147483656"/>
          </pc:sldLayoutMkLst>
        </pc:sldLayoutChg>
        <pc:sldLayoutChg chg="add del">
          <pc:chgData name="王 宁" userId="6a0080192265c5a9" providerId="LiveId" clId="{9C5B0C54-A1F1-E341-AF6E-9CA23F8C1167}" dt="2023-04-03T02:10:19.341" v="1" actId="26606"/>
          <pc:sldLayoutMkLst>
            <pc:docMk/>
            <pc:sldMasterMk cId="981003787" sldId="2147483648"/>
            <pc:sldLayoutMk cId="2039563840" sldId="2147483657"/>
          </pc:sldLayoutMkLst>
        </pc:sldLayoutChg>
        <pc:sldLayoutChg chg="add del">
          <pc:chgData name="王 宁" userId="6a0080192265c5a9" providerId="LiveId" clId="{9C5B0C54-A1F1-E341-AF6E-9CA23F8C1167}" dt="2023-04-03T02:10:19.341" v="1" actId="26606"/>
          <pc:sldLayoutMkLst>
            <pc:docMk/>
            <pc:sldMasterMk cId="981003787" sldId="2147483648"/>
            <pc:sldLayoutMk cId="2162519201" sldId="2147483658"/>
          </pc:sldLayoutMkLst>
        </pc:sldLayoutChg>
        <pc:sldLayoutChg chg="add del">
          <pc:chgData name="王 宁" userId="6a0080192265c5a9" providerId="LiveId" clId="{9C5B0C54-A1F1-E341-AF6E-9CA23F8C1167}" dt="2023-04-03T02:10:19.341" v="1" actId="26606"/>
          <pc:sldLayoutMkLst>
            <pc:docMk/>
            <pc:sldMasterMk cId="981003787" sldId="2147483648"/>
            <pc:sldLayoutMk cId="2556145462" sldId="2147483659"/>
          </pc:sldLayoutMkLst>
        </pc:sldLayoutChg>
      </pc:sldMasterChg>
      <pc:sldMasterChg chg="add del addSldLayout delSldLayout">
        <pc:chgData name="王 宁" userId="6a0080192265c5a9" providerId="LiveId" clId="{9C5B0C54-A1F1-E341-AF6E-9CA23F8C1167}" dt="2023-04-03T02:10:19.341" v="1" actId="26606"/>
        <pc:sldMasterMkLst>
          <pc:docMk/>
          <pc:sldMasterMk cId="2142728152" sldId="2147483699"/>
        </pc:sldMasterMkLst>
        <pc:sldLayoutChg chg="add del">
          <pc:chgData name="王 宁" userId="6a0080192265c5a9" providerId="LiveId" clId="{9C5B0C54-A1F1-E341-AF6E-9CA23F8C1167}" dt="2023-04-03T02:10:19.341" v="1" actId="26606"/>
          <pc:sldLayoutMkLst>
            <pc:docMk/>
            <pc:sldMasterMk cId="2142728152" sldId="2147483699"/>
            <pc:sldLayoutMk cId="480050467" sldId="2147483688"/>
          </pc:sldLayoutMkLst>
        </pc:sldLayoutChg>
        <pc:sldLayoutChg chg="add del">
          <pc:chgData name="王 宁" userId="6a0080192265c5a9" providerId="LiveId" clId="{9C5B0C54-A1F1-E341-AF6E-9CA23F8C1167}" dt="2023-04-03T02:10:19.341" v="1" actId="26606"/>
          <pc:sldLayoutMkLst>
            <pc:docMk/>
            <pc:sldMasterMk cId="2142728152" sldId="2147483699"/>
            <pc:sldLayoutMk cId="3846824411" sldId="2147483689"/>
          </pc:sldLayoutMkLst>
        </pc:sldLayoutChg>
        <pc:sldLayoutChg chg="add del">
          <pc:chgData name="王 宁" userId="6a0080192265c5a9" providerId="LiveId" clId="{9C5B0C54-A1F1-E341-AF6E-9CA23F8C1167}" dt="2023-04-03T02:10:19.341" v="1" actId="26606"/>
          <pc:sldLayoutMkLst>
            <pc:docMk/>
            <pc:sldMasterMk cId="2142728152" sldId="2147483699"/>
            <pc:sldLayoutMk cId="2760663344" sldId="2147483690"/>
          </pc:sldLayoutMkLst>
        </pc:sldLayoutChg>
        <pc:sldLayoutChg chg="add del">
          <pc:chgData name="王 宁" userId="6a0080192265c5a9" providerId="LiveId" clId="{9C5B0C54-A1F1-E341-AF6E-9CA23F8C1167}" dt="2023-04-03T02:10:19.341" v="1" actId="26606"/>
          <pc:sldLayoutMkLst>
            <pc:docMk/>
            <pc:sldMasterMk cId="2142728152" sldId="2147483699"/>
            <pc:sldLayoutMk cId="3513393215" sldId="2147483691"/>
          </pc:sldLayoutMkLst>
        </pc:sldLayoutChg>
        <pc:sldLayoutChg chg="add del">
          <pc:chgData name="王 宁" userId="6a0080192265c5a9" providerId="LiveId" clId="{9C5B0C54-A1F1-E341-AF6E-9CA23F8C1167}" dt="2023-04-03T02:10:19.341" v="1" actId="26606"/>
          <pc:sldLayoutMkLst>
            <pc:docMk/>
            <pc:sldMasterMk cId="2142728152" sldId="2147483699"/>
            <pc:sldLayoutMk cId="885247334" sldId="2147483692"/>
          </pc:sldLayoutMkLst>
        </pc:sldLayoutChg>
        <pc:sldLayoutChg chg="add del">
          <pc:chgData name="王 宁" userId="6a0080192265c5a9" providerId="LiveId" clId="{9C5B0C54-A1F1-E341-AF6E-9CA23F8C1167}" dt="2023-04-03T02:10:19.341" v="1" actId="26606"/>
          <pc:sldLayoutMkLst>
            <pc:docMk/>
            <pc:sldMasterMk cId="2142728152" sldId="2147483699"/>
            <pc:sldLayoutMk cId="556467929" sldId="2147483693"/>
          </pc:sldLayoutMkLst>
        </pc:sldLayoutChg>
        <pc:sldLayoutChg chg="add del">
          <pc:chgData name="王 宁" userId="6a0080192265c5a9" providerId="LiveId" clId="{9C5B0C54-A1F1-E341-AF6E-9CA23F8C1167}" dt="2023-04-03T02:10:19.341" v="1" actId="26606"/>
          <pc:sldLayoutMkLst>
            <pc:docMk/>
            <pc:sldMasterMk cId="2142728152" sldId="2147483699"/>
            <pc:sldLayoutMk cId="1426284764" sldId="2147483694"/>
          </pc:sldLayoutMkLst>
        </pc:sldLayoutChg>
        <pc:sldLayoutChg chg="add del">
          <pc:chgData name="王 宁" userId="6a0080192265c5a9" providerId="LiveId" clId="{9C5B0C54-A1F1-E341-AF6E-9CA23F8C1167}" dt="2023-04-03T02:10:19.341" v="1" actId="26606"/>
          <pc:sldLayoutMkLst>
            <pc:docMk/>
            <pc:sldMasterMk cId="2142728152" sldId="2147483699"/>
            <pc:sldLayoutMk cId="3417221717" sldId="2147483695"/>
          </pc:sldLayoutMkLst>
        </pc:sldLayoutChg>
        <pc:sldLayoutChg chg="add del">
          <pc:chgData name="王 宁" userId="6a0080192265c5a9" providerId="LiveId" clId="{9C5B0C54-A1F1-E341-AF6E-9CA23F8C1167}" dt="2023-04-03T02:10:19.341" v="1" actId="26606"/>
          <pc:sldLayoutMkLst>
            <pc:docMk/>
            <pc:sldMasterMk cId="2142728152" sldId="2147483699"/>
            <pc:sldLayoutMk cId="1896537047" sldId="2147483696"/>
          </pc:sldLayoutMkLst>
        </pc:sldLayoutChg>
        <pc:sldLayoutChg chg="add del">
          <pc:chgData name="王 宁" userId="6a0080192265c5a9" providerId="LiveId" clId="{9C5B0C54-A1F1-E341-AF6E-9CA23F8C1167}" dt="2023-04-03T02:10:19.341" v="1" actId="26606"/>
          <pc:sldLayoutMkLst>
            <pc:docMk/>
            <pc:sldMasterMk cId="2142728152" sldId="2147483699"/>
            <pc:sldLayoutMk cId="477349550" sldId="2147483697"/>
          </pc:sldLayoutMkLst>
        </pc:sldLayoutChg>
        <pc:sldLayoutChg chg="add del">
          <pc:chgData name="王 宁" userId="6a0080192265c5a9" providerId="LiveId" clId="{9C5B0C54-A1F1-E341-AF6E-9CA23F8C1167}" dt="2023-04-03T02:10:19.341" v="1" actId="26606"/>
          <pc:sldLayoutMkLst>
            <pc:docMk/>
            <pc:sldMasterMk cId="2142728152" sldId="2147483699"/>
            <pc:sldLayoutMk cId="2376937700" sldId="2147483698"/>
          </pc:sldLayoutMkLst>
        </pc:sldLayoutChg>
      </pc:sldMasterChg>
    </pc:docChg>
  </pc:docChgLst>
  <pc:docChgLst>
    <pc:chgData name="Ning Wang" userId="6a0080192265c5a9" providerId="LiveId" clId="{F72077C1-ACE7-47E5-A8E7-FA6828087678}"/>
    <pc:docChg chg="undo redo custSel addSld modSld">
      <pc:chgData name="Ning Wang" userId="6a0080192265c5a9" providerId="LiveId" clId="{F72077C1-ACE7-47E5-A8E7-FA6828087678}" dt="2023-04-27T11:36:13.790" v="1991" actId="20577"/>
      <pc:docMkLst>
        <pc:docMk/>
      </pc:docMkLst>
      <pc:sldChg chg="modSp mod">
        <pc:chgData name="Ning Wang" userId="6a0080192265c5a9" providerId="LiveId" clId="{F72077C1-ACE7-47E5-A8E7-FA6828087678}" dt="2023-04-20T13:00:13.031" v="174" actId="1076"/>
        <pc:sldMkLst>
          <pc:docMk/>
          <pc:sldMk cId="2008904877" sldId="256"/>
        </pc:sldMkLst>
        <pc:spChg chg="mod">
          <ac:chgData name="Ning Wang" userId="6a0080192265c5a9" providerId="LiveId" clId="{F72077C1-ACE7-47E5-A8E7-FA6828087678}" dt="2023-04-20T13:00:13.031" v="174" actId="1076"/>
          <ac:spMkLst>
            <pc:docMk/>
            <pc:sldMk cId="2008904877" sldId="256"/>
            <ac:spMk id="2" creationId="{95EA72A0-C65C-7AE1-2637-A2725C697B42}"/>
          </ac:spMkLst>
        </pc:spChg>
        <pc:spChg chg="mod">
          <ac:chgData name="Ning Wang" userId="6a0080192265c5a9" providerId="LiveId" clId="{F72077C1-ACE7-47E5-A8E7-FA6828087678}" dt="2023-04-20T12:34:23.861" v="54" actId="20577"/>
          <ac:spMkLst>
            <pc:docMk/>
            <pc:sldMk cId="2008904877" sldId="256"/>
            <ac:spMk id="3" creationId="{A3A273FD-788A-2F8E-4A13-B46407D75EE6}"/>
          </ac:spMkLst>
        </pc:spChg>
      </pc:sldChg>
      <pc:sldChg chg="addSp delSp modSp mod modNotesTx">
        <pc:chgData name="Ning Wang" userId="6a0080192265c5a9" providerId="LiveId" clId="{F72077C1-ACE7-47E5-A8E7-FA6828087678}" dt="2023-04-27T11:35:56.330" v="1988" actId="20577"/>
        <pc:sldMkLst>
          <pc:docMk/>
          <pc:sldMk cId="3968477441" sldId="257"/>
        </pc:sldMkLst>
        <pc:spChg chg="mod">
          <ac:chgData name="Ning Wang" userId="6a0080192265c5a9" providerId="LiveId" clId="{F72077C1-ACE7-47E5-A8E7-FA6828087678}" dt="2023-04-20T13:22:30.802" v="675" actId="27636"/>
          <ac:spMkLst>
            <pc:docMk/>
            <pc:sldMk cId="3968477441" sldId="257"/>
            <ac:spMk id="2" creationId="{3A360773-6EA0-DB49-A3F5-308626F3F2A9}"/>
          </ac:spMkLst>
        </pc:spChg>
        <pc:spChg chg="del mod">
          <ac:chgData name="Ning Wang" userId="6a0080192265c5a9" providerId="LiveId" clId="{F72077C1-ACE7-47E5-A8E7-FA6828087678}" dt="2023-04-20T13:22:08.790" v="672" actId="478"/>
          <ac:spMkLst>
            <pc:docMk/>
            <pc:sldMk cId="3968477441" sldId="257"/>
            <ac:spMk id="3" creationId="{FE6162F5-025D-42C1-DA09-8243DBB38A7F}"/>
          </ac:spMkLst>
        </pc:spChg>
        <pc:spChg chg="add del mod">
          <ac:chgData name="Ning Wang" userId="6a0080192265c5a9" providerId="LiveId" clId="{F72077C1-ACE7-47E5-A8E7-FA6828087678}" dt="2023-04-20T13:22:11.648" v="673" actId="478"/>
          <ac:spMkLst>
            <pc:docMk/>
            <pc:sldMk cId="3968477441" sldId="257"/>
            <ac:spMk id="5" creationId="{50122414-DF41-5823-0436-61C1ABD2855C}"/>
          </ac:spMkLst>
        </pc:spChg>
        <pc:spChg chg="add mod">
          <ac:chgData name="Ning Wang" userId="6a0080192265c5a9" providerId="LiveId" clId="{F72077C1-ACE7-47E5-A8E7-FA6828087678}" dt="2023-04-20T13:24:45.444" v="745" actId="1076"/>
          <ac:spMkLst>
            <pc:docMk/>
            <pc:sldMk cId="3968477441" sldId="257"/>
            <ac:spMk id="6" creationId="{68F92D13-4FF8-7899-4AF3-8153AC5FABAD}"/>
          </ac:spMkLst>
        </pc:spChg>
        <pc:spChg chg="add mod">
          <ac:chgData name="Ning Wang" userId="6a0080192265c5a9" providerId="LiveId" clId="{F72077C1-ACE7-47E5-A8E7-FA6828087678}" dt="2023-04-20T13:35:56.716" v="949" actId="1076"/>
          <ac:spMkLst>
            <pc:docMk/>
            <pc:sldMk cId="3968477441" sldId="257"/>
            <ac:spMk id="7" creationId="{D508FA32-3B0B-8243-E620-43C65EE0B910}"/>
          </ac:spMkLst>
        </pc:spChg>
        <pc:spChg chg="add del mod">
          <ac:chgData name="Ning Wang" userId="6a0080192265c5a9" providerId="LiveId" clId="{F72077C1-ACE7-47E5-A8E7-FA6828087678}" dt="2023-04-20T13:35:03.475" v="845"/>
          <ac:spMkLst>
            <pc:docMk/>
            <pc:sldMk cId="3968477441" sldId="257"/>
            <ac:spMk id="8" creationId="{584A5979-2F9A-7501-5979-66D5CF2B60A1}"/>
          </ac:spMkLst>
        </pc:spChg>
        <pc:spChg chg="add mod">
          <ac:chgData name="Ning Wang" userId="6a0080192265c5a9" providerId="LiveId" clId="{F72077C1-ACE7-47E5-A8E7-FA6828087678}" dt="2023-04-20T13:36:18.814" v="957" actId="1076"/>
          <ac:spMkLst>
            <pc:docMk/>
            <pc:sldMk cId="3968477441" sldId="257"/>
            <ac:spMk id="9" creationId="{69DF0B99-6A07-B864-661F-27E2F004E9FB}"/>
          </ac:spMkLst>
        </pc:spChg>
        <pc:spChg chg="add del">
          <ac:chgData name="Ning Wang" userId="6a0080192265c5a9" providerId="LiveId" clId="{F72077C1-ACE7-47E5-A8E7-FA6828087678}" dt="2023-04-20T13:37:15.077" v="961" actId="11529"/>
          <ac:spMkLst>
            <pc:docMk/>
            <pc:sldMk cId="3968477441" sldId="257"/>
            <ac:spMk id="12" creationId="{E8B3465F-B388-0B44-7E9A-1B84EA0F3138}"/>
          </ac:spMkLst>
        </pc:spChg>
        <pc:spChg chg="add mod">
          <ac:chgData name="Ning Wang" userId="6a0080192265c5a9" providerId="LiveId" clId="{F72077C1-ACE7-47E5-A8E7-FA6828087678}" dt="2023-04-20T14:03:22.729" v="1431" actId="113"/>
          <ac:spMkLst>
            <pc:docMk/>
            <pc:sldMk cId="3968477441" sldId="257"/>
            <ac:spMk id="13" creationId="{05181F8B-FB3F-786B-A4A2-E4EF6A493F25}"/>
          </ac:spMkLst>
        </pc:spChg>
        <pc:cxnChg chg="add del">
          <ac:chgData name="Ning Wang" userId="6a0080192265c5a9" providerId="LiveId" clId="{F72077C1-ACE7-47E5-A8E7-FA6828087678}" dt="2023-04-20T13:37:06.157" v="959" actId="11529"/>
          <ac:cxnSpMkLst>
            <pc:docMk/>
            <pc:sldMk cId="3968477441" sldId="257"/>
            <ac:cxnSpMk id="11" creationId="{3DA36583-44C8-E53B-4F1B-DD3C90560D4E}"/>
          </ac:cxnSpMkLst>
        </pc:cxnChg>
      </pc:sldChg>
      <pc:sldChg chg="addSp delSp modSp new mod">
        <pc:chgData name="Ning Wang" userId="6a0080192265c5a9" providerId="LiveId" clId="{F72077C1-ACE7-47E5-A8E7-FA6828087678}" dt="2023-04-20T13:22:51.772" v="685" actId="1076"/>
        <pc:sldMkLst>
          <pc:docMk/>
          <pc:sldMk cId="2628356794" sldId="258"/>
        </pc:sldMkLst>
        <pc:spChg chg="del mod">
          <ac:chgData name="Ning Wang" userId="6a0080192265c5a9" providerId="LiveId" clId="{F72077C1-ACE7-47E5-A8E7-FA6828087678}" dt="2023-04-20T13:22:39.736" v="680" actId="478"/>
          <ac:spMkLst>
            <pc:docMk/>
            <pc:sldMk cId="2628356794" sldId="258"/>
            <ac:spMk id="2" creationId="{27AED8BF-9704-348D-83C8-888D923F6440}"/>
          </ac:spMkLst>
        </pc:spChg>
        <pc:spChg chg="mod">
          <ac:chgData name="Ning Wang" userId="6a0080192265c5a9" providerId="LiveId" clId="{F72077C1-ACE7-47E5-A8E7-FA6828087678}" dt="2023-04-20T13:17:12.562" v="471" actId="207"/>
          <ac:spMkLst>
            <pc:docMk/>
            <pc:sldMk cId="2628356794" sldId="258"/>
            <ac:spMk id="3" creationId="{D5677CEE-FC60-294C-5B93-945B0F2BFB10}"/>
          </ac:spMkLst>
        </pc:spChg>
        <pc:spChg chg="add del mod">
          <ac:chgData name="Ning Wang" userId="6a0080192265c5a9" providerId="LiveId" clId="{F72077C1-ACE7-47E5-A8E7-FA6828087678}" dt="2023-04-20T13:22:37.758" v="679"/>
          <ac:spMkLst>
            <pc:docMk/>
            <pc:sldMk cId="2628356794" sldId="258"/>
            <ac:spMk id="4" creationId="{88829F36-3578-DE22-E49C-C46BB4E61DA7}"/>
          </ac:spMkLst>
        </pc:spChg>
        <pc:spChg chg="add del mod">
          <ac:chgData name="Ning Wang" userId="6a0080192265c5a9" providerId="LiveId" clId="{F72077C1-ACE7-47E5-A8E7-FA6828087678}" dt="2023-04-20T13:22:42.941" v="683" actId="478"/>
          <ac:spMkLst>
            <pc:docMk/>
            <pc:sldMk cId="2628356794" sldId="258"/>
            <ac:spMk id="6" creationId="{F7FAD26E-B15F-B50E-9066-138408E9EB3E}"/>
          </ac:spMkLst>
        </pc:spChg>
        <pc:spChg chg="add mod">
          <ac:chgData name="Ning Wang" userId="6a0080192265c5a9" providerId="LiveId" clId="{F72077C1-ACE7-47E5-A8E7-FA6828087678}" dt="2023-04-20T13:22:51.772" v="685" actId="1076"/>
          <ac:spMkLst>
            <pc:docMk/>
            <pc:sldMk cId="2628356794" sldId="258"/>
            <ac:spMk id="7" creationId="{0862D52C-6E9B-995C-8EFD-0CB73597BA33}"/>
          </ac:spMkLst>
        </pc:spChg>
      </pc:sldChg>
      <pc:sldChg chg="addSp delSp modSp new mod modClrScheme chgLayout modNotesTx">
        <pc:chgData name="Ning Wang" userId="6a0080192265c5a9" providerId="LiveId" clId="{F72077C1-ACE7-47E5-A8E7-FA6828087678}" dt="2023-04-27T11:35:51.510" v="1986" actId="20577"/>
        <pc:sldMkLst>
          <pc:docMk/>
          <pc:sldMk cId="763732535" sldId="259"/>
        </pc:sldMkLst>
        <pc:spChg chg="del">
          <ac:chgData name="Ning Wang" userId="6a0080192265c5a9" providerId="LiveId" clId="{F72077C1-ACE7-47E5-A8E7-FA6828087678}" dt="2023-04-20T13:08:53.597" v="195" actId="700"/>
          <ac:spMkLst>
            <pc:docMk/>
            <pc:sldMk cId="763732535" sldId="259"/>
            <ac:spMk id="2" creationId="{E871C004-7D27-390E-402D-3BE232668DFE}"/>
          </ac:spMkLst>
        </pc:spChg>
        <pc:spChg chg="del">
          <ac:chgData name="Ning Wang" userId="6a0080192265c5a9" providerId="LiveId" clId="{F72077C1-ACE7-47E5-A8E7-FA6828087678}" dt="2023-04-20T13:08:53.597" v="195" actId="700"/>
          <ac:spMkLst>
            <pc:docMk/>
            <pc:sldMk cId="763732535" sldId="259"/>
            <ac:spMk id="3" creationId="{4755A673-A6ED-4A91-7B1B-3A9C95949CA4}"/>
          </ac:spMkLst>
        </pc:spChg>
        <pc:spChg chg="add del mod">
          <ac:chgData name="Ning Wang" userId="6a0080192265c5a9" providerId="LiveId" clId="{F72077C1-ACE7-47E5-A8E7-FA6828087678}" dt="2023-04-20T13:09:09.547" v="200" actId="700"/>
          <ac:spMkLst>
            <pc:docMk/>
            <pc:sldMk cId="763732535" sldId="259"/>
            <ac:spMk id="4" creationId="{B21C0904-D613-3224-9FEF-DC1C910C999A}"/>
          </ac:spMkLst>
        </pc:spChg>
        <pc:spChg chg="add del mod">
          <ac:chgData name="Ning Wang" userId="6a0080192265c5a9" providerId="LiveId" clId="{F72077C1-ACE7-47E5-A8E7-FA6828087678}" dt="2023-04-20T13:09:09.547" v="200" actId="700"/>
          <ac:spMkLst>
            <pc:docMk/>
            <pc:sldMk cId="763732535" sldId="259"/>
            <ac:spMk id="5" creationId="{5446593D-9348-4DD1-D3BE-104CED4880D1}"/>
          </ac:spMkLst>
        </pc:spChg>
        <pc:spChg chg="add del mod">
          <ac:chgData name="Ning Wang" userId="6a0080192265c5a9" providerId="LiveId" clId="{F72077C1-ACE7-47E5-A8E7-FA6828087678}" dt="2023-04-20T13:09:09.547" v="200" actId="700"/>
          <ac:spMkLst>
            <pc:docMk/>
            <pc:sldMk cId="763732535" sldId="259"/>
            <ac:spMk id="6" creationId="{CFF5EA07-9680-A962-BF86-294719A2B104}"/>
          </ac:spMkLst>
        </pc:spChg>
        <pc:spChg chg="add mod">
          <ac:chgData name="Ning Wang" userId="6a0080192265c5a9" providerId="LiveId" clId="{F72077C1-ACE7-47E5-A8E7-FA6828087678}" dt="2023-04-20T13:20:08.503" v="499" actId="1076"/>
          <ac:spMkLst>
            <pc:docMk/>
            <pc:sldMk cId="763732535" sldId="259"/>
            <ac:spMk id="15" creationId="{648B681A-7961-0E28-28F9-FACFF434D215}"/>
          </ac:spMkLst>
        </pc:spChg>
        <pc:spChg chg="add mod">
          <ac:chgData name="Ning Wang" userId="6a0080192265c5a9" providerId="LiveId" clId="{F72077C1-ACE7-47E5-A8E7-FA6828087678}" dt="2023-04-20T13:22:57.255" v="688" actId="1076"/>
          <ac:spMkLst>
            <pc:docMk/>
            <pc:sldMk cId="763732535" sldId="259"/>
            <ac:spMk id="16" creationId="{271A2666-BB3D-CC23-BFB4-3EDF7CC8B1BB}"/>
          </ac:spMkLst>
        </pc:spChg>
        <pc:picChg chg="add mod">
          <ac:chgData name="Ning Wang" userId="6a0080192265c5a9" providerId="LiveId" clId="{F72077C1-ACE7-47E5-A8E7-FA6828087678}" dt="2023-04-20T13:09:32.875" v="205" actId="1076"/>
          <ac:picMkLst>
            <pc:docMk/>
            <pc:sldMk cId="763732535" sldId="259"/>
            <ac:picMk id="8" creationId="{2619C4E8-97FF-4766-DB1C-3125AC4C485D}"/>
          </ac:picMkLst>
        </pc:picChg>
        <pc:picChg chg="add mod">
          <ac:chgData name="Ning Wang" userId="6a0080192265c5a9" providerId="LiveId" clId="{F72077C1-ACE7-47E5-A8E7-FA6828087678}" dt="2023-04-20T13:09:59.239" v="209" actId="1076"/>
          <ac:picMkLst>
            <pc:docMk/>
            <pc:sldMk cId="763732535" sldId="259"/>
            <ac:picMk id="10" creationId="{F0877B21-F226-07ED-A3E3-6E4BCD909970}"/>
          </ac:picMkLst>
        </pc:picChg>
        <pc:picChg chg="add mod">
          <ac:chgData name="Ning Wang" userId="6a0080192265c5a9" providerId="LiveId" clId="{F72077C1-ACE7-47E5-A8E7-FA6828087678}" dt="2023-04-20T13:11:49.217" v="223" actId="14100"/>
          <ac:picMkLst>
            <pc:docMk/>
            <pc:sldMk cId="763732535" sldId="259"/>
            <ac:picMk id="12" creationId="{A2161925-B94A-CAAC-2390-A6571210C8D9}"/>
          </ac:picMkLst>
        </pc:picChg>
        <pc:cxnChg chg="add mod">
          <ac:chgData name="Ning Wang" userId="6a0080192265c5a9" providerId="LiveId" clId="{F72077C1-ACE7-47E5-A8E7-FA6828087678}" dt="2023-04-20T13:11:30.151" v="222" actId="1582"/>
          <ac:cxnSpMkLst>
            <pc:docMk/>
            <pc:sldMk cId="763732535" sldId="259"/>
            <ac:cxnSpMk id="14" creationId="{E5ABB7FC-FF65-A907-252F-91AD1A6C56E5}"/>
          </ac:cxnSpMkLst>
        </pc:cxnChg>
      </pc:sldChg>
      <pc:sldChg chg="addSp delSp modSp new mod setBg modClrScheme chgLayout modNotesTx">
        <pc:chgData name="Ning Wang" userId="6a0080192265c5a9" providerId="LiveId" clId="{F72077C1-ACE7-47E5-A8E7-FA6828087678}" dt="2023-04-27T11:35:59.346" v="1989" actId="20577"/>
        <pc:sldMkLst>
          <pc:docMk/>
          <pc:sldMk cId="1941512461" sldId="260"/>
        </pc:sldMkLst>
        <pc:spChg chg="del">
          <ac:chgData name="Ning Wang" userId="6a0080192265c5a9" providerId="LiveId" clId="{F72077C1-ACE7-47E5-A8E7-FA6828087678}" dt="2023-04-20T13:55:00.571" v="1089" actId="700"/>
          <ac:spMkLst>
            <pc:docMk/>
            <pc:sldMk cId="1941512461" sldId="260"/>
            <ac:spMk id="2" creationId="{38D9BB10-37A4-5772-0FC4-0E1D2280EA25}"/>
          </ac:spMkLst>
        </pc:spChg>
        <pc:spChg chg="del">
          <ac:chgData name="Ning Wang" userId="6a0080192265c5a9" providerId="LiveId" clId="{F72077C1-ACE7-47E5-A8E7-FA6828087678}" dt="2023-04-20T13:55:00.571" v="1089" actId="700"/>
          <ac:spMkLst>
            <pc:docMk/>
            <pc:sldMk cId="1941512461" sldId="260"/>
            <ac:spMk id="3" creationId="{83FD1233-367E-501C-5158-54EB82884710}"/>
          </ac:spMkLst>
        </pc:spChg>
        <pc:spChg chg="add mod">
          <ac:chgData name="Ning Wang" userId="6a0080192265c5a9" providerId="LiveId" clId="{F72077C1-ACE7-47E5-A8E7-FA6828087678}" dt="2023-04-20T14:01:03.791" v="1350" actId="20577"/>
          <ac:spMkLst>
            <pc:docMk/>
            <pc:sldMk cId="1941512461" sldId="260"/>
            <ac:spMk id="8" creationId="{A2890A81-7234-D256-201E-8F935B9B8F45}"/>
          </ac:spMkLst>
        </pc:spChg>
        <pc:spChg chg="add del">
          <ac:chgData name="Ning Wang" userId="6a0080192265c5a9" providerId="LiveId" clId="{F72077C1-ACE7-47E5-A8E7-FA6828087678}" dt="2023-04-20T13:55:58.905" v="1106" actId="26606"/>
          <ac:spMkLst>
            <pc:docMk/>
            <pc:sldMk cId="1941512461" sldId="260"/>
            <ac:spMk id="9" creationId="{A9F529C3-C941-49FD-8C67-82F134F64BDB}"/>
          </ac:spMkLst>
        </pc:spChg>
        <pc:spChg chg="add del">
          <ac:chgData name="Ning Wang" userId="6a0080192265c5a9" providerId="LiveId" clId="{F72077C1-ACE7-47E5-A8E7-FA6828087678}" dt="2023-04-20T13:55:58.905" v="1106" actId="26606"/>
          <ac:spMkLst>
            <pc:docMk/>
            <pc:sldMk cId="1941512461" sldId="260"/>
            <ac:spMk id="10" creationId="{20586029-32A0-47E5-9AEC-AE3ABA6B94D0}"/>
          </ac:spMkLst>
        </pc:spChg>
        <pc:spChg chg="add del">
          <ac:chgData name="Ning Wang" userId="6a0080192265c5a9" providerId="LiveId" clId="{F72077C1-ACE7-47E5-A8E7-FA6828087678}" dt="2023-04-20T13:55:44.100" v="1098" actId="26606"/>
          <ac:spMkLst>
            <pc:docMk/>
            <pc:sldMk cId="1941512461" sldId="260"/>
            <ac:spMk id="12" creationId="{A9F529C3-C941-49FD-8C67-82F134F64BDB}"/>
          </ac:spMkLst>
        </pc:spChg>
        <pc:spChg chg="add del">
          <ac:chgData name="Ning Wang" userId="6a0080192265c5a9" providerId="LiveId" clId="{F72077C1-ACE7-47E5-A8E7-FA6828087678}" dt="2023-04-20T13:57:53.382" v="1116" actId="26606"/>
          <ac:spMkLst>
            <pc:docMk/>
            <pc:sldMk cId="1941512461" sldId="260"/>
            <ac:spMk id="13" creationId="{A169D286-F4D7-4C8B-A6BD-D05384C7F1D8}"/>
          </ac:spMkLst>
        </pc:spChg>
        <pc:spChg chg="add del">
          <ac:chgData name="Ning Wang" userId="6a0080192265c5a9" providerId="LiveId" clId="{F72077C1-ACE7-47E5-A8E7-FA6828087678}" dt="2023-04-20T13:55:44.100" v="1098" actId="26606"/>
          <ac:spMkLst>
            <pc:docMk/>
            <pc:sldMk cId="1941512461" sldId="260"/>
            <ac:spMk id="14" creationId="{20586029-32A0-47E5-9AEC-AE3ABA6B94D0}"/>
          </ac:spMkLst>
        </pc:spChg>
        <pc:spChg chg="add del">
          <ac:chgData name="Ning Wang" userId="6a0080192265c5a9" providerId="LiveId" clId="{F72077C1-ACE7-47E5-A8E7-FA6828087678}" dt="2023-04-20T13:57:53.382" v="1116" actId="26606"/>
          <ac:spMkLst>
            <pc:docMk/>
            <pc:sldMk cId="1941512461" sldId="260"/>
            <ac:spMk id="15" creationId="{39E8235E-135E-4261-8F54-2B316E493C42}"/>
          </ac:spMkLst>
        </pc:spChg>
        <pc:spChg chg="add del">
          <ac:chgData name="Ning Wang" userId="6a0080192265c5a9" providerId="LiveId" clId="{F72077C1-ACE7-47E5-A8E7-FA6828087678}" dt="2023-04-20T13:57:53.382" v="1116" actId="26606"/>
          <ac:spMkLst>
            <pc:docMk/>
            <pc:sldMk cId="1941512461" sldId="260"/>
            <ac:spMk id="17" creationId="{D4ED8EC3-4D57-4620-93CE-4E6661F09A3E}"/>
          </ac:spMkLst>
        </pc:spChg>
        <pc:spChg chg="add del">
          <ac:chgData name="Ning Wang" userId="6a0080192265c5a9" providerId="LiveId" clId="{F72077C1-ACE7-47E5-A8E7-FA6828087678}" dt="2023-04-20T13:55:46.772" v="1100" actId="26606"/>
          <ac:spMkLst>
            <pc:docMk/>
            <pc:sldMk cId="1941512461" sldId="260"/>
            <ac:spMk id="18" creationId="{83BCB34A-2F40-4F41-8488-A134C1C155B7}"/>
          </ac:spMkLst>
        </pc:spChg>
        <pc:spChg chg="add del">
          <ac:chgData name="Ning Wang" userId="6a0080192265c5a9" providerId="LiveId" clId="{F72077C1-ACE7-47E5-A8E7-FA6828087678}" dt="2023-04-20T13:55:46.772" v="1100" actId="26606"/>
          <ac:spMkLst>
            <pc:docMk/>
            <pc:sldMk cId="1941512461" sldId="260"/>
            <ac:spMk id="19" creationId="{A169D286-F4D7-4C8B-A6BD-D05384C7F1D8}"/>
          </ac:spMkLst>
        </pc:spChg>
        <pc:spChg chg="add del">
          <ac:chgData name="Ning Wang" userId="6a0080192265c5a9" providerId="LiveId" clId="{F72077C1-ACE7-47E5-A8E7-FA6828087678}" dt="2023-04-20T13:55:46.772" v="1100" actId="26606"/>
          <ac:spMkLst>
            <pc:docMk/>
            <pc:sldMk cId="1941512461" sldId="260"/>
            <ac:spMk id="20" creationId="{F78382DC-4207-465E-B379-1E16448AA222}"/>
          </ac:spMkLst>
        </pc:spChg>
        <pc:spChg chg="add del">
          <ac:chgData name="Ning Wang" userId="6a0080192265c5a9" providerId="LiveId" clId="{F72077C1-ACE7-47E5-A8E7-FA6828087678}" dt="2023-04-20T13:55:46.772" v="1100" actId="26606"/>
          <ac:spMkLst>
            <pc:docMk/>
            <pc:sldMk cId="1941512461" sldId="260"/>
            <ac:spMk id="21" creationId="{39E8235E-135E-4261-8F54-2B316E493C42}"/>
          </ac:spMkLst>
        </pc:spChg>
        <pc:spChg chg="add del">
          <ac:chgData name="Ning Wang" userId="6a0080192265c5a9" providerId="LiveId" clId="{F72077C1-ACE7-47E5-A8E7-FA6828087678}" dt="2023-04-20T13:55:46.772" v="1100" actId="26606"/>
          <ac:spMkLst>
            <pc:docMk/>
            <pc:sldMk cId="1941512461" sldId="260"/>
            <ac:spMk id="22" creationId="{D4ED8EC3-4D57-4620-93CE-4E6661F09A3E}"/>
          </ac:spMkLst>
        </pc:spChg>
        <pc:spChg chg="add del">
          <ac:chgData name="Ning Wang" userId="6a0080192265c5a9" providerId="LiveId" clId="{F72077C1-ACE7-47E5-A8E7-FA6828087678}" dt="2023-04-20T13:57:53.382" v="1116" actId="26606"/>
          <ac:spMkLst>
            <pc:docMk/>
            <pc:sldMk cId="1941512461" sldId="260"/>
            <ac:spMk id="23" creationId="{83BCB34A-2F40-4F41-8488-A134C1C155B7}"/>
          </ac:spMkLst>
        </pc:spChg>
        <pc:spChg chg="add del">
          <ac:chgData name="Ning Wang" userId="6a0080192265c5a9" providerId="LiveId" clId="{F72077C1-ACE7-47E5-A8E7-FA6828087678}" dt="2023-04-20T13:55:49.990" v="1102" actId="26606"/>
          <ac:spMkLst>
            <pc:docMk/>
            <pc:sldMk cId="1941512461" sldId="260"/>
            <ac:spMk id="24" creationId="{5F9CFCE6-877F-4858-B8BD-2C52CA8AFBC4}"/>
          </ac:spMkLst>
        </pc:spChg>
        <pc:spChg chg="add del">
          <ac:chgData name="Ning Wang" userId="6a0080192265c5a9" providerId="LiveId" clId="{F72077C1-ACE7-47E5-A8E7-FA6828087678}" dt="2023-04-20T13:55:49.990" v="1102" actId="26606"/>
          <ac:spMkLst>
            <pc:docMk/>
            <pc:sldMk cId="1941512461" sldId="260"/>
            <ac:spMk id="25" creationId="{8213F8A0-12AE-4514-8372-0DD766EC28EE}"/>
          </ac:spMkLst>
        </pc:spChg>
        <pc:spChg chg="add del">
          <ac:chgData name="Ning Wang" userId="6a0080192265c5a9" providerId="LiveId" clId="{F72077C1-ACE7-47E5-A8E7-FA6828087678}" dt="2023-04-20T13:55:49.990" v="1102" actId="26606"/>
          <ac:spMkLst>
            <pc:docMk/>
            <pc:sldMk cId="1941512461" sldId="260"/>
            <ac:spMk id="26" creationId="{9EFF17D4-9A8C-4CE5-B096-D8CCD4400437}"/>
          </ac:spMkLst>
        </pc:spChg>
        <pc:spChg chg="add del">
          <ac:chgData name="Ning Wang" userId="6a0080192265c5a9" providerId="LiveId" clId="{F72077C1-ACE7-47E5-A8E7-FA6828087678}" dt="2023-04-20T13:57:53.382" v="1116" actId="26606"/>
          <ac:spMkLst>
            <pc:docMk/>
            <pc:sldMk cId="1941512461" sldId="260"/>
            <ac:spMk id="27" creationId="{F78382DC-4207-465E-B379-1E16448AA222}"/>
          </ac:spMkLst>
        </pc:spChg>
        <pc:spChg chg="add mod">
          <ac:chgData name="Ning Wang" userId="6a0080192265c5a9" providerId="LiveId" clId="{F72077C1-ACE7-47E5-A8E7-FA6828087678}" dt="2023-04-20T14:02:14.398" v="1430" actId="20577"/>
          <ac:spMkLst>
            <pc:docMk/>
            <pc:sldMk cId="1941512461" sldId="260"/>
            <ac:spMk id="28" creationId="{12B7B9CF-2096-216F-3172-645A8F634C0B}"/>
          </ac:spMkLst>
        </pc:spChg>
        <pc:spChg chg="add del">
          <ac:chgData name="Ning Wang" userId="6a0080192265c5a9" providerId="LiveId" clId="{F72077C1-ACE7-47E5-A8E7-FA6828087678}" dt="2023-04-20T13:57:47.698" v="1113" actId="26606"/>
          <ac:spMkLst>
            <pc:docMk/>
            <pc:sldMk cId="1941512461" sldId="260"/>
            <ac:spMk id="32" creationId="{69D184B2-2226-4E31-BCCB-444330767440}"/>
          </ac:spMkLst>
        </pc:spChg>
        <pc:spChg chg="add del">
          <ac:chgData name="Ning Wang" userId="6a0080192265c5a9" providerId="LiveId" clId="{F72077C1-ACE7-47E5-A8E7-FA6828087678}" dt="2023-04-20T13:57:47.698" v="1113" actId="26606"/>
          <ac:spMkLst>
            <pc:docMk/>
            <pc:sldMk cId="1941512461" sldId="260"/>
            <ac:spMk id="34" creationId="{1AC4D4E3-486A-464A-8EC8-D44881097267}"/>
          </ac:spMkLst>
        </pc:spChg>
        <pc:spChg chg="add del">
          <ac:chgData name="Ning Wang" userId="6a0080192265c5a9" providerId="LiveId" clId="{F72077C1-ACE7-47E5-A8E7-FA6828087678}" dt="2023-04-20T13:57:47.698" v="1113" actId="26606"/>
          <ac:spMkLst>
            <pc:docMk/>
            <pc:sldMk cId="1941512461" sldId="260"/>
            <ac:spMk id="36" creationId="{864DE13E-58EB-4475-B79C-0D4FC651239B}"/>
          </ac:spMkLst>
        </pc:spChg>
        <pc:spChg chg="add del">
          <ac:chgData name="Ning Wang" userId="6a0080192265c5a9" providerId="LiveId" clId="{F72077C1-ACE7-47E5-A8E7-FA6828087678}" dt="2023-04-20T13:57:53.380" v="1115" actId="26606"/>
          <ac:spMkLst>
            <pc:docMk/>
            <pc:sldMk cId="1941512461" sldId="260"/>
            <ac:spMk id="40" creationId="{5D1D4658-32CD-4903-BDA6-7B54EEA4ED6F}"/>
          </ac:spMkLst>
        </pc:spChg>
        <pc:spChg chg="add del">
          <ac:chgData name="Ning Wang" userId="6a0080192265c5a9" providerId="LiveId" clId="{F72077C1-ACE7-47E5-A8E7-FA6828087678}" dt="2023-04-20T13:57:53.380" v="1115" actId="26606"/>
          <ac:spMkLst>
            <pc:docMk/>
            <pc:sldMk cId="1941512461" sldId="260"/>
            <ac:spMk id="41" creationId="{7A29A97C-0C3C-4F06-9CA4-68DFD1CE4039}"/>
          </ac:spMkLst>
        </pc:spChg>
        <pc:spChg chg="add del">
          <ac:chgData name="Ning Wang" userId="6a0080192265c5a9" providerId="LiveId" clId="{F72077C1-ACE7-47E5-A8E7-FA6828087678}" dt="2023-04-20T13:57:53.380" v="1115" actId="26606"/>
          <ac:spMkLst>
            <pc:docMk/>
            <pc:sldMk cId="1941512461" sldId="260"/>
            <ac:spMk id="42" creationId="{801292C1-8B12-4AF2-9B59-8851A132E5E2}"/>
          </ac:spMkLst>
        </pc:spChg>
        <pc:picChg chg="add mod ord">
          <ac:chgData name="Ning Wang" userId="6a0080192265c5a9" providerId="LiveId" clId="{F72077C1-ACE7-47E5-A8E7-FA6828087678}" dt="2023-04-20T13:57:53.382" v="1116" actId="26606"/>
          <ac:picMkLst>
            <pc:docMk/>
            <pc:sldMk cId="1941512461" sldId="260"/>
            <ac:picMk id="5" creationId="{4222C3CC-23AF-FDC6-BE17-AABA6BAEF933}"/>
          </ac:picMkLst>
        </pc:picChg>
        <pc:picChg chg="add mod">
          <ac:chgData name="Ning Wang" userId="6a0080192265c5a9" providerId="LiveId" clId="{F72077C1-ACE7-47E5-A8E7-FA6828087678}" dt="2023-04-20T13:57:53.382" v="1116" actId="26606"/>
          <ac:picMkLst>
            <pc:docMk/>
            <pc:sldMk cId="1941512461" sldId="260"/>
            <ac:picMk id="7" creationId="{1BB44271-A0B5-DDA7-297E-6EA29D3056EE}"/>
          </ac:picMkLst>
        </pc:picChg>
        <pc:cxnChg chg="add del">
          <ac:chgData name="Ning Wang" userId="6a0080192265c5a9" providerId="LiveId" clId="{F72077C1-ACE7-47E5-A8E7-FA6828087678}" dt="2023-04-20T13:55:58.905" v="1106" actId="26606"/>
          <ac:cxnSpMkLst>
            <pc:docMk/>
            <pc:sldMk cId="1941512461" sldId="260"/>
            <ac:cxnSpMk id="11" creationId="{8C730EAB-A532-4295-A302-FB4B90DB9F5E}"/>
          </ac:cxnSpMkLst>
        </pc:cxnChg>
        <pc:cxnChg chg="add del">
          <ac:chgData name="Ning Wang" userId="6a0080192265c5a9" providerId="LiveId" clId="{F72077C1-ACE7-47E5-A8E7-FA6828087678}" dt="2023-04-20T13:55:44.100" v="1098" actId="26606"/>
          <ac:cxnSpMkLst>
            <pc:docMk/>
            <pc:sldMk cId="1941512461" sldId="260"/>
            <ac:cxnSpMk id="16" creationId="{8C730EAB-A532-4295-A302-FB4B90DB9F5E}"/>
          </ac:cxnSpMkLst>
        </pc:cxnChg>
        <pc:cxnChg chg="add del">
          <ac:chgData name="Ning Wang" userId="6a0080192265c5a9" providerId="LiveId" clId="{F72077C1-ACE7-47E5-A8E7-FA6828087678}" dt="2023-04-20T13:57:47.698" v="1113" actId="26606"/>
          <ac:cxnSpMkLst>
            <pc:docMk/>
            <pc:sldMk cId="1941512461" sldId="260"/>
            <ac:cxnSpMk id="38" creationId="{02E9B2EE-76CA-47F3-9977-3F2FCB7FD252}"/>
          </ac:cxnSpMkLst>
        </pc:cxnChg>
        <pc:cxnChg chg="add">
          <ac:chgData name="Ning Wang" userId="6a0080192265c5a9" providerId="LiveId" clId="{F72077C1-ACE7-47E5-A8E7-FA6828087678}" dt="2023-04-20T13:57:53.382" v="1116" actId="26606"/>
          <ac:cxnSpMkLst>
            <pc:docMk/>
            <pc:sldMk cId="1941512461" sldId="260"/>
            <ac:cxnSpMk id="44" creationId="{1C6AAE25-BD23-41B5-AAE4-1DA5898C2ADB}"/>
          </ac:cxnSpMkLst>
        </pc:cxnChg>
      </pc:sldChg>
      <pc:sldChg chg="new">
        <pc:chgData name="Ning Wang" userId="6a0080192265c5a9" providerId="LiveId" clId="{F72077C1-ACE7-47E5-A8E7-FA6828087678}" dt="2023-04-20T14:04:43.428" v="1455" actId="680"/>
        <pc:sldMkLst>
          <pc:docMk/>
          <pc:sldMk cId="3392172774" sldId="261"/>
        </pc:sldMkLst>
      </pc:sldChg>
      <pc:sldChg chg="delSp modSp mod modNotesTx">
        <pc:chgData name="Ning Wang" userId="6a0080192265c5a9" providerId="LiveId" clId="{F72077C1-ACE7-47E5-A8E7-FA6828087678}" dt="2023-04-27T11:36:03.188" v="1990" actId="20577"/>
        <pc:sldMkLst>
          <pc:docMk/>
          <pc:sldMk cId="2058494019" sldId="264"/>
        </pc:sldMkLst>
        <pc:spChg chg="mod">
          <ac:chgData name="Ning Wang" userId="6a0080192265c5a9" providerId="LiveId" clId="{F72077C1-ACE7-47E5-A8E7-FA6828087678}" dt="2023-04-23T14:38:44.609" v="1759" actId="1076"/>
          <ac:spMkLst>
            <pc:docMk/>
            <pc:sldMk cId="2058494019" sldId="264"/>
            <ac:spMk id="4" creationId="{672EC77F-2AFE-0CBA-BC01-854B6F53933D}"/>
          </ac:spMkLst>
        </pc:spChg>
        <pc:spChg chg="mod">
          <ac:chgData name="Ning Wang" userId="6a0080192265c5a9" providerId="LiveId" clId="{F72077C1-ACE7-47E5-A8E7-FA6828087678}" dt="2023-04-23T14:39:02.775" v="1763" actId="1076"/>
          <ac:spMkLst>
            <pc:docMk/>
            <pc:sldMk cId="2058494019" sldId="264"/>
            <ac:spMk id="5" creationId="{B7306130-A00B-E816-E30E-291F421F91BB}"/>
          </ac:spMkLst>
        </pc:spChg>
        <pc:spChg chg="mod">
          <ac:chgData name="Ning Wang" userId="6a0080192265c5a9" providerId="LiveId" clId="{F72077C1-ACE7-47E5-A8E7-FA6828087678}" dt="2023-04-23T14:38:44.609" v="1759" actId="1076"/>
          <ac:spMkLst>
            <pc:docMk/>
            <pc:sldMk cId="2058494019" sldId="264"/>
            <ac:spMk id="6" creationId="{7A317BB6-7622-EDC8-8572-3D6CBB584759}"/>
          </ac:spMkLst>
        </pc:spChg>
        <pc:spChg chg="mod">
          <ac:chgData name="Ning Wang" userId="6a0080192265c5a9" providerId="LiveId" clId="{F72077C1-ACE7-47E5-A8E7-FA6828087678}" dt="2023-04-23T14:38:44.609" v="1759" actId="1076"/>
          <ac:spMkLst>
            <pc:docMk/>
            <pc:sldMk cId="2058494019" sldId="264"/>
            <ac:spMk id="7" creationId="{E35EA459-2F15-1EE6-A41B-591E926DBD64}"/>
          </ac:spMkLst>
        </pc:spChg>
        <pc:spChg chg="mod">
          <ac:chgData name="Ning Wang" userId="6a0080192265c5a9" providerId="LiveId" clId="{F72077C1-ACE7-47E5-A8E7-FA6828087678}" dt="2023-04-23T14:38:44.609" v="1759" actId="1076"/>
          <ac:spMkLst>
            <pc:docMk/>
            <pc:sldMk cId="2058494019" sldId="264"/>
            <ac:spMk id="8" creationId="{F3F6FB48-2FAA-C8A1-26B0-FD55814AD82B}"/>
          </ac:spMkLst>
        </pc:spChg>
        <pc:spChg chg="mod">
          <ac:chgData name="Ning Wang" userId="6a0080192265c5a9" providerId="LiveId" clId="{F72077C1-ACE7-47E5-A8E7-FA6828087678}" dt="2023-04-23T14:38:44.609" v="1759" actId="1076"/>
          <ac:spMkLst>
            <pc:docMk/>
            <pc:sldMk cId="2058494019" sldId="264"/>
            <ac:spMk id="9" creationId="{FB15B28C-1B73-626B-3480-D037A6951C85}"/>
          </ac:spMkLst>
        </pc:spChg>
        <pc:spChg chg="mod">
          <ac:chgData name="Ning Wang" userId="6a0080192265c5a9" providerId="LiveId" clId="{F72077C1-ACE7-47E5-A8E7-FA6828087678}" dt="2023-04-23T14:38:44.609" v="1759" actId="1076"/>
          <ac:spMkLst>
            <pc:docMk/>
            <pc:sldMk cId="2058494019" sldId="264"/>
            <ac:spMk id="13" creationId="{3E68E9F3-283F-CC7B-DB12-494B86468084}"/>
          </ac:spMkLst>
        </pc:spChg>
        <pc:spChg chg="mod">
          <ac:chgData name="Ning Wang" userId="6a0080192265c5a9" providerId="LiveId" clId="{F72077C1-ACE7-47E5-A8E7-FA6828087678}" dt="2023-04-23T14:38:44.609" v="1759" actId="1076"/>
          <ac:spMkLst>
            <pc:docMk/>
            <pc:sldMk cId="2058494019" sldId="264"/>
            <ac:spMk id="14" creationId="{EFD0F331-163C-5860-0151-9D8449728149}"/>
          </ac:spMkLst>
        </pc:spChg>
        <pc:spChg chg="mod">
          <ac:chgData name="Ning Wang" userId="6a0080192265c5a9" providerId="LiveId" clId="{F72077C1-ACE7-47E5-A8E7-FA6828087678}" dt="2023-04-23T14:38:44.609" v="1759" actId="1076"/>
          <ac:spMkLst>
            <pc:docMk/>
            <pc:sldMk cId="2058494019" sldId="264"/>
            <ac:spMk id="15" creationId="{7690754D-059A-CDE3-24F4-F4836ED0A5DD}"/>
          </ac:spMkLst>
        </pc:spChg>
        <pc:spChg chg="mod">
          <ac:chgData name="Ning Wang" userId="6a0080192265c5a9" providerId="LiveId" clId="{F72077C1-ACE7-47E5-A8E7-FA6828087678}" dt="2023-04-23T14:38:44.609" v="1759" actId="1076"/>
          <ac:spMkLst>
            <pc:docMk/>
            <pc:sldMk cId="2058494019" sldId="264"/>
            <ac:spMk id="16" creationId="{ABE6329B-68A3-409A-424D-DDB17D502657}"/>
          </ac:spMkLst>
        </pc:spChg>
        <pc:spChg chg="mod">
          <ac:chgData name="Ning Wang" userId="6a0080192265c5a9" providerId="LiveId" clId="{F72077C1-ACE7-47E5-A8E7-FA6828087678}" dt="2023-04-23T14:38:55.959" v="1760" actId="1076"/>
          <ac:spMkLst>
            <pc:docMk/>
            <pc:sldMk cId="2058494019" sldId="264"/>
            <ac:spMk id="18" creationId="{CE6FE29F-CD02-3662-2DAE-A781282E4259}"/>
          </ac:spMkLst>
        </pc:spChg>
        <pc:spChg chg="mod">
          <ac:chgData name="Ning Wang" userId="6a0080192265c5a9" providerId="LiveId" clId="{F72077C1-ACE7-47E5-A8E7-FA6828087678}" dt="2023-04-23T14:39:08.689" v="1764" actId="1076"/>
          <ac:spMkLst>
            <pc:docMk/>
            <pc:sldMk cId="2058494019" sldId="264"/>
            <ac:spMk id="25" creationId="{0FECEBC8-63D7-C333-5B78-F16198EE485B}"/>
          </ac:spMkLst>
        </pc:spChg>
        <pc:spChg chg="del">
          <ac:chgData name="Ning Wang" userId="6a0080192265c5a9" providerId="LiveId" clId="{F72077C1-ACE7-47E5-A8E7-FA6828087678}" dt="2023-04-23T14:32:50.832" v="1469" actId="21"/>
          <ac:spMkLst>
            <pc:docMk/>
            <pc:sldMk cId="2058494019" sldId="264"/>
            <ac:spMk id="31" creationId="{B2BFE43D-9616-0B66-ED7E-629578DD6F4E}"/>
          </ac:spMkLst>
        </pc:spChg>
        <pc:spChg chg="del">
          <ac:chgData name="Ning Wang" userId="6a0080192265c5a9" providerId="LiveId" clId="{F72077C1-ACE7-47E5-A8E7-FA6828087678}" dt="2023-04-23T14:32:50.832" v="1469" actId="21"/>
          <ac:spMkLst>
            <pc:docMk/>
            <pc:sldMk cId="2058494019" sldId="264"/>
            <ac:spMk id="32" creationId="{5E0FD633-37EB-2CB9-6018-ECA02AF08A63}"/>
          </ac:spMkLst>
        </pc:spChg>
        <pc:picChg chg="mod">
          <ac:chgData name="Ning Wang" userId="6a0080192265c5a9" providerId="LiveId" clId="{F72077C1-ACE7-47E5-A8E7-FA6828087678}" dt="2023-04-23T14:38:44.609" v="1759" actId="1076"/>
          <ac:picMkLst>
            <pc:docMk/>
            <pc:sldMk cId="2058494019" sldId="264"/>
            <ac:picMk id="17" creationId="{FB2DE20A-B52D-E4EE-EFBF-B5DD8EBB1C63}"/>
          </ac:picMkLst>
        </pc:picChg>
        <pc:picChg chg="mod">
          <ac:chgData name="Ning Wang" userId="6a0080192265c5a9" providerId="LiveId" clId="{F72077C1-ACE7-47E5-A8E7-FA6828087678}" dt="2023-04-23T14:38:55.959" v="1760" actId="1076"/>
          <ac:picMkLst>
            <pc:docMk/>
            <pc:sldMk cId="2058494019" sldId="264"/>
            <ac:picMk id="19" creationId="{5D68297A-6F79-92C1-A8A2-FE94E49E139A}"/>
          </ac:picMkLst>
        </pc:picChg>
        <pc:picChg chg="mod">
          <ac:chgData name="Ning Wang" userId="6a0080192265c5a9" providerId="LiveId" clId="{F72077C1-ACE7-47E5-A8E7-FA6828087678}" dt="2023-04-23T14:38:55.959" v="1760" actId="1076"/>
          <ac:picMkLst>
            <pc:docMk/>
            <pc:sldMk cId="2058494019" sldId="264"/>
            <ac:picMk id="20" creationId="{69ECE47B-D3A1-D98B-B1CD-99A3346F16DF}"/>
          </ac:picMkLst>
        </pc:picChg>
        <pc:picChg chg="mod">
          <ac:chgData name="Ning Wang" userId="6a0080192265c5a9" providerId="LiveId" clId="{F72077C1-ACE7-47E5-A8E7-FA6828087678}" dt="2023-04-23T14:38:55.959" v="1760" actId="1076"/>
          <ac:picMkLst>
            <pc:docMk/>
            <pc:sldMk cId="2058494019" sldId="264"/>
            <ac:picMk id="21" creationId="{69B0C5AD-334E-DD88-3DB4-84F5A39FE129}"/>
          </ac:picMkLst>
        </pc:picChg>
        <pc:picChg chg="mod">
          <ac:chgData name="Ning Wang" userId="6a0080192265c5a9" providerId="LiveId" clId="{F72077C1-ACE7-47E5-A8E7-FA6828087678}" dt="2023-04-23T14:39:08.689" v="1764" actId="1076"/>
          <ac:picMkLst>
            <pc:docMk/>
            <pc:sldMk cId="2058494019" sldId="264"/>
            <ac:picMk id="24" creationId="{108F8F95-9C47-E697-D990-AF8712F519FE}"/>
          </ac:picMkLst>
        </pc:picChg>
        <pc:picChg chg="mod">
          <ac:chgData name="Ning Wang" userId="6a0080192265c5a9" providerId="LiveId" clId="{F72077C1-ACE7-47E5-A8E7-FA6828087678}" dt="2023-04-23T14:39:08.689" v="1764" actId="1076"/>
          <ac:picMkLst>
            <pc:docMk/>
            <pc:sldMk cId="2058494019" sldId="264"/>
            <ac:picMk id="26" creationId="{6B6F0C3C-B406-42E3-B2F4-222CDE327198}"/>
          </ac:picMkLst>
        </pc:picChg>
        <pc:picChg chg="del">
          <ac:chgData name="Ning Wang" userId="6a0080192265c5a9" providerId="LiveId" clId="{F72077C1-ACE7-47E5-A8E7-FA6828087678}" dt="2023-04-23T14:32:50.832" v="1469" actId="21"/>
          <ac:picMkLst>
            <pc:docMk/>
            <pc:sldMk cId="2058494019" sldId="264"/>
            <ac:picMk id="30" creationId="{112569A2-27F3-AACF-B791-9EB3CCC2D251}"/>
          </ac:picMkLst>
        </pc:picChg>
        <pc:cxnChg chg="mod">
          <ac:chgData name="Ning Wang" userId="6a0080192265c5a9" providerId="LiveId" clId="{F72077C1-ACE7-47E5-A8E7-FA6828087678}" dt="2023-04-23T14:38:44.609" v="1759" actId="1076"/>
          <ac:cxnSpMkLst>
            <pc:docMk/>
            <pc:sldMk cId="2058494019" sldId="264"/>
            <ac:cxnSpMk id="2" creationId="{996D6AFE-2A38-E9BE-545E-21596CF0FE86}"/>
          </ac:cxnSpMkLst>
        </pc:cxnChg>
        <pc:cxnChg chg="mod">
          <ac:chgData name="Ning Wang" userId="6a0080192265c5a9" providerId="LiveId" clId="{F72077C1-ACE7-47E5-A8E7-FA6828087678}" dt="2023-04-23T14:38:44.609" v="1759" actId="1076"/>
          <ac:cxnSpMkLst>
            <pc:docMk/>
            <pc:sldMk cId="2058494019" sldId="264"/>
            <ac:cxnSpMk id="3" creationId="{BDF40B14-3C3B-BABB-4FD3-DF8474432F26}"/>
          </ac:cxnSpMkLst>
        </pc:cxnChg>
        <pc:cxnChg chg="mod">
          <ac:chgData name="Ning Wang" userId="6a0080192265c5a9" providerId="LiveId" clId="{F72077C1-ACE7-47E5-A8E7-FA6828087678}" dt="2023-04-23T14:38:44.609" v="1759" actId="1076"/>
          <ac:cxnSpMkLst>
            <pc:docMk/>
            <pc:sldMk cId="2058494019" sldId="264"/>
            <ac:cxnSpMk id="10" creationId="{6E8F33C5-A459-6660-D7CD-8CCC2E4F27E4}"/>
          </ac:cxnSpMkLst>
        </pc:cxnChg>
        <pc:cxnChg chg="mod">
          <ac:chgData name="Ning Wang" userId="6a0080192265c5a9" providerId="LiveId" clId="{F72077C1-ACE7-47E5-A8E7-FA6828087678}" dt="2023-04-23T14:38:44.609" v="1759" actId="1076"/>
          <ac:cxnSpMkLst>
            <pc:docMk/>
            <pc:sldMk cId="2058494019" sldId="264"/>
            <ac:cxnSpMk id="11" creationId="{70E458E2-99C9-5EAC-C314-409B600F54DC}"/>
          </ac:cxnSpMkLst>
        </pc:cxnChg>
        <pc:cxnChg chg="mod">
          <ac:chgData name="Ning Wang" userId="6a0080192265c5a9" providerId="LiveId" clId="{F72077C1-ACE7-47E5-A8E7-FA6828087678}" dt="2023-04-23T14:38:44.609" v="1759" actId="1076"/>
          <ac:cxnSpMkLst>
            <pc:docMk/>
            <pc:sldMk cId="2058494019" sldId="264"/>
            <ac:cxnSpMk id="12" creationId="{C4C9B608-2C90-9AEF-0F05-8472B8AAB1D0}"/>
          </ac:cxnSpMkLst>
        </pc:cxnChg>
      </pc:sldChg>
      <pc:sldChg chg="addSp modSp mod">
        <pc:chgData name="Ning Wang" userId="6a0080192265c5a9" providerId="LiveId" clId="{F72077C1-ACE7-47E5-A8E7-FA6828087678}" dt="2023-04-23T14:26:49.235" v="1468" actId="1076"/>
        <pc:sldMkLst>
          <pc:docMk/>
          <pc:sldMk cId="653055852" sldId="265"/>
        </pc:sldMkLst>
        <pc:spChg chg="mod">
          <ac:chgData name="Ning Wang" userId="6a0080192265c5a9" providerId="LiveId" clId="{F72077C1-ACE7-47E5-A8E7-FA6828087678}" dt="2023-04-23T14:26:45.063" v="1466" actId="1076"/>
          <ac:spMkLst>
            <pc:docMk/>
            <pc:sldMk cId="653055852" sldId="265"/>
            <ac:spMk id="3" creationId="{3B16307F-4793-83D7-2AE7-1CEC2A76EB4E}"/>
          </ac:spMkLst>
        </pc:spChg>
        <pc:spChg chg="add mod">
          <ac:chgData name="Ning Wang" userId="6a0080192265c5a9" providerId="LiveId" clId="{F72077C1-ACE7-47E5-A8E7-FA6828087678}" dt="2023-04-23T14:26:49.235" v="1468" actId="1076"/>
          <ac:spMkLst>
            <pc:docMk/>
            <pc:sldMk cId="653055852" sldId="265"/>
            <ac:spMk id="4" creationId="{922EEFCC-3268-F3EC-6A48-94EC35ABCB49}"/>
          </ac:spMkLst>
        </pc:spChg>
        <pc:spChg chg="add mod">
          <ac:chgData name="Ning Wang" userId="6a0080192265c5a9" providerId="LiveId" clId="{F72077C1-ACE7-47E5-A8E7-FA6828087678}" dt="2023-04-23T14:26:49.235" v="1468" actId="1076"/>
          <ac:spMkLst>
            <pc:docMk/>
            <pc:sldMk cId="653055852" sldId="265"/>
            <ac:spMk id="5" creationId="{118CA4B3-794D-088E-F491-432F078582FC}"/>
          </ac:spMkLst>
        </pc:spChg>
        <pc:picChg chg="add mod">
          <ac:chgData name="Ning Wang" userId="6a0080192265c5a9" providerId="LiveId" clId="{F72077C1-ACE7-47E5-A8E7-FA6828087678}" dt="2023-04-23T14:26:49.235" v="1468" actId="1076"/>
          <ac:picMkLst>
            <pc:docMk/>
            <pc:sldMk cId="653055852" sldId="265"/>
            <ac:picMk id="2" creationId="{FD1B2AFE-ACD5-96CE-511D-4A22E675C8F7}"/>
          </ac:picMkLst>
        </pc:picChg>
      </pc:sldChg>
      <pc:sldChg chg="addSp delSp modSp add mod modNotesTx">
        <pc:chgData name="Ning Wang" userId="6a0080192265c5a9" providerId="LiveId" clId="{F72077C1-ACE7-47E5-A8E7-FA6828087678}" dt="2023-04-27T11:35:25.839" v="1982" actId="20577"/>
        <pc:sldMkLst>
          <pc:docMk/>
          <pc:sldMk cId="1927359562" sldId="266"/>
        </pc:sldMkLst>
        <pc:spChg chg="mod">
          <ac:chgData name="Ning Wang" userId="6a0080192265c5a9" providerId="LiveId" clId="{F72077C1-ACE7-47E5-A8E7-FA6828087678}" dt="2023-04-23T14:37:51.838" v="1755" actId="1076"/>
          <ac:spMkLst>
            <pc:docMk/>
            <pc:sldMk cId="1927359562" sldId="266"/>
            <ac:spMk id="4" creationId="{672EC77F-2AFE-0CBA-BC01-854B6F53933D}"/>
          </ac:spMkLst>
        </pc:spChg>
        <pc:spChg chg="mod">
          <ac:chgData name="Ning Wang" userId="6a0080192265c5a9" providerId="LiveId" clId="{F72077C1-ACE7-47E5-A8E7-FA6828087678}" dt="2023-04-23T14:37:51.838" v="1755" actId="1076"/>
          <ac:spMkLst>
            <pc:docMk/>
            <pc:sldMk cId="1927359562" sldId="266"/>
            <ac:spMk id="5" creationId="{B7306130-A00B-E816-E30E-291F421F91BB}"/>
          </ac:spMkLst>
        </pc:spChg>
        <pc:spChg chg="mod">
          <ac:chgData name="Ning Wang" userId="6a0080192265c5a9" providerId="LiveId" clId="{F72077C1-ACE7-47E5-A8E7-FA6828087678}" dt="2023-04-23T14:37:51.838" v="1755" actId="1076"/>
          <ac:spMkLst>
            <pc:docMk/>
            <pc:sldMk cId="1927359562" sldId="266"/>
            <ac:spMk id="6" creationId="{7A317BB6-7622-EDC8-8572-3D6CBB584759}"/>
          </ac:spMkLst>
        </pc:spChg>
        <pc:spChg chg="mod">
          <ac:chgData name="Ning Wang" userId="6a0080192265c5a9" providerId="LiveId" clId="{F72077C1-ACE7-47E5-A8E7-FA6828087678}" dt="2023-04-23T14:37:51.838" v="1755" actId="1076"/>
          <ac:spMkLst>
            <pc:docMk/>
            <pc:sldMk cId="1927359562" sldId="266"/>
            <ac:spMk id="7" creationId="{E35EA459-2F15-1EE6-A41B-591E926DBD64}"/>
          </ac:spMkLst>
        </pc:spChg>
        <pc:spChg chg="mod">
          <ac:chgData name="Ning Wang" userId="6a0080192265c5a9" providerId="LiveId" clId="{F72077C1-ACE7-47E5-A8E7-FA6828087678}" dt="2023-04-23T14:37:51.838" v="1755" actId="1076"/>
          <ac:spMkLst>
            <pc:docMk/>
            <pc:sldMk cId="1927359562" sldId="266"/>
            <ac:spMk id="8" creationId="{F3F6FB48-2FAA-C8A1-26B0-FD55814AD82B}"/>
          </ac:spMkLst>
        </pc:spChg>
        <pc:spChg chg="mod">
          <ac:chgData name="Ning Wang" userId="6a0080192265c5a9" providerId="LiveId" clId="{F72077C1-ACE7-47E5-A8E7-FA6828087678}" dt="2023-04-23T14:37:51.838" v="1755" actId="1076"/>
          <ac:spMkLst>
            <pc:docMk/>
            <pc:sldMk cId="1927359562" sldId="266"/>
            <ac:spMk id="9" creationId="{FB15B28C-1B73-626B-3480-D037A6951C85}"/>
          </ac:spMkLst>
        </pc:spChg>
        <pc:spChg chg="mod">
          <ac:chgData name="Ning Wang" userId="6a0080192265c5a9" providerId="LiveId" clId="{F72077C1-ACE7-47E5-A8E7-FA6828087678}" dt="2023-04-23T14:37:51.838" v="1755" actId="1076"/>
          <ac:spMkLst>
            <pc:docMk/>
            <pc:sldMk cId="1927359562" sldId="266"/>
            <ac:spMk id="13" creationId="{3E68E9F3-283F-CC7B-DB12-494B86468084}"/>
          </ac:spMkLst>
        </pc:spChg>
        <pc:spChg chg="mod">
          <ac:chgData name="Ning Wang" userId="6a0080192265c5a9" providerId="LiveId" clId="{F72077C1-ACE7-47E5-A8E7-FA6828087678}" dt="2023-04-23T14:37:51.838" v="1755" actId="1076"/>
          <ac:spMkLst>
            <pc:docMk/>
            <pc:sldMk cId="1927359562" sldId="266"/>
            <ac:spMk id="14" creationId="{EFD0F331-163C-5860-0151-9D8449728149}"/>
          </ac:spMkLst>
        </pc:spChg>
        <pc:spChg chg="mod">
          <ac:chgData name="Ning Wang" userId="6a0080192265c5a9" providerId="LiveId" clId="{F72077C1-ACE7-47E5-A8E7-FA6828087678}" dt="2023-04-23T14:37:51.838" v="1755" actId="1076"/>
          <ac:spMkLst>
            <pc:docMk/>
            <pc:sldMk cId="1927359562" sldId="266"/>
            <ac:spMk id="15" creationId="{7690754D-059A-CDE3-24F4-F4836ED0A5DD}"/>
          </ac:spMkLst>
        </pc:spChg>
        <pc:spChg chg="mod">
          <ac:chgData name="Ning Wang" userId="6a0080192265c5a9" providerId="LiveId" clId="{F72077C1-ACE7-47E5-A8E7-FA6828087678}" dt="2023-04-23T14:37:51.838" v="1755" actId="1076"/>
          <ac:spMkLst>
            <pc:docMk/>
            <pc:sldMk cId="1927359562" sldId="266"/>
            <ac:spMk id="16" creationId="{ABE6329B-68A3-409A-424D-DDB17D502657}"/>
          </ac:spMkLst>
        </pc:spChg>
        <pc:spChg chg="del mod">
          <ac:chgData name="Ning Wang" userId="6a0080192265c5a9" providerId="LiveId" clId="{F72077C1-ACE7-47E5-A8E7-FA6828087678}" dt="2023-04-23T14:26:12.694" v="1458" actId="478"/>
          <ac:spMkLst>
            <pc:docMk/>
            <pc:sldMk cId="1927359562" sldId="266"/>
            <ac:spMk id="18" creationId="{CE6FE29F-CD02-3662-2DAE-A781282E4259}"/>
          </ac:spMkLst>
        </pc:spChg>
        <pc:spChg chg="add mod">
          <ac:chgData name="Ning Wang" userId="6a0080192265c5a9" providerId="LiveId" clId="{F72077C1-ACE7-47E5-A8E7-FA6828087678}" dt="2023-04-23T14:38:02.857" v="1756" actId="1076"/>
          <ac:spMkLst>
            <pc:docMk/>
            <pc:sldMk cId="1927359562" sldId="266"/>
            <ac:spMk id="22" creationId="{7A15F1B4-926A-B234-AF35-4BEBFDF73482}"/>
          </ac:spMkLst>
        </pc:spChg>
        <pc:spChg chg="del">
          <ac:chgData name="Ning Wang" userId="6a0080192265c5a9" providerId="LiveId" clId="{F72077C1-ACE7-47E5-A8E7-FA6828087678}" dt="2023-04-23T14:26:16.136" v="1462" actId="478"/>
          <ac:spMkLst>
            <pc:docMk/>
            <pc:sldMk cId="1927359562" sldId="266"/>
            <ac:spMk id="25" creationId="{0FECEBC8-63D7-C333-5B78-F16198EE485B}"/>
          </ac:spMkLst>
        </pc:spChg>
        <pc:spChg chg="add del mod">
          <ac:chgData name="Ning Wang" userId="6a0080192265c5a9" providerId="LiveId" clId="{F72077C1-ACE7-47E5-A8E7-FA6828087678}" dt="2023-04-23T14:36:07.334" v="1597"/>
          <ac:spMkLst>
            <pc:docMk/>
            <pc:sldMk cId="1927359562" sldId="266"/>
            <ac:spMk id="28" creationId="{21B3A97C-E313-0DA2-7406-3564283F1769}"/>
          </ac:spMkLst>
        </pc:spChg>
        <pc:spChg chg="add mod">
          <ac:chgData name="Ning Wang" userId="6a0080192265c5a9" providerId="LiveId" clId="{F72077C1-ACE7-47E5-A8E7-FA6828087678}" dt="2023-04-23T14:37:41.323" v="1754" actId="1076"/>
          <ac:spMkLst>
            <pc:docMk/>
            <pc:sldMk cId="1927359562" sldId="266"/>
            <ac:spMk id="29" creationId="{ACE27189-7586-4C81-7908-4EDF0573DE08}"/>
          </ac:spMkLst>
        </pc:spChg>
        <pc:spChg chg="del mod">
          <ac:chgData name="Ning Wang" userId="6a0080192265c5a9" providerId="LiveId" clId="{F72077C1-ACE7-47E5-A8E7-FA6828087678}" dt="2023-04-23T14:26:38.025" v="1464" actId="21"/>
          <ac:spMkLst>
            <pc:docMk/>
            <pc:sldMk cId="1927359562" sldId="266"/>
            <ac:spMk id="31" creationId="{B2BFE43D-9616-0B66-ED7E-629578DD6F4E}"/>
          </ac:spMkLst>
        </pc:spChg>
        <pc:spChg chg="del mod">
          <ac:chgData name="Ning Wang" userId="6a0080192265c5a9" providerId="LiveId" clId="{F72077C1-ACE7-47E5-A8E7-FA6828087678}" dt="2023-04-23T14:26:38.025" v="1464" actId="21"/>
          <ac:spMkLst>
            <pc:docMk/>
            <pc:sldMk cId="1927359562" sldId="266"/>
            <ac:spMk id="32" creationId="{5E0FD633-37EB-2CB9-6018-ECA02AF08A63}"/>
          </ac:spMkLst>
        </pc:spChg>
        <pc:picChg chg="mod">
          <ac:chgData name="Ning Wang" userId="6a0080192265c5a9" providerId="LiveId" clId="{F72077C1-ACE7-47E5-A8E7-FA6828087678}" dt="2023-04-23T14:37:51.838" v="1755" actId="1076"/>
          <ac:picMkLst>
            <pc:docMk/>
            <pc:sldMk cId="1927359562" sldId="266"/>
            <ac:picMk id="17" creationId="{FB2DE20A-B52D-E4EE-EFBF-B5DD8EBB1C63}"/>
          </ac:picMkLst>
        </pc:picChg>
        <pc:picChg chg="del">
          <ac:chgData name="Ning Wang" userId="6a0080192265c5a9" providerId="LiveId" clId="{F72077C1-ACE7-47E5-A8E7-FA6828087678}" dt="2023-04-23T14:26:14.688" v="1461" actId="478"/>
          <ac:picMkLst>
            <pc:docMk/>
            <pc:sldMk cId="1927359562" sldId="266"/>
            <ac:picMk id="19" creationId="{5D68297A-6F79-92C1-A8A2-FE94E49E139A}"/>
          </ac:picMkLst>
        </pc:picChg>
        <pc:picChg chg="del">
          <ac:chgData name="Ning Wang" userId="6a0080192265c5a9" providerId="LiveId" clId="{F72077C1-ACE7-47E5-A8E7-FA6828087678}" dt="2023-04-23T14:26:14.330" v="1460" actId="478"/>
          <ac:picMkLst>
            <pc:docMk/>
            <pc:sldMk cId="1927359562" sldId="266"/>
            <ac:picMk id="20" creationId="{69ECE47B-D3A1-D98B-B1CD-99A3346F16DF}"/>
          </ac:picMkLst>
        </pc:picChg>
        <pc:picChg chg="del">
          <ac:chgData name="Ning Wang" userId="6a0080192265c5a9" providerId="LiveId" clId="{F72077C1-ACE7-47E5-A8E7-FA6828087678}" dt="2023-04-23T14:26:13.939" v="1459" actId="478"/>
          <ac:picMkLst>
            <pc:docMk/>
            <pc:sldMk cId="1927359562" sldId="266"/>
            <ac:picMk id="21" creationId="{69B0C5AD-334E-DD88-3DB4-84F5A39FE129}"/>
          </ac:picMkLst>
        </pc:picChg>
        <pc:picChg chg="del">
          <ac:chgData name="Ning Wang" userId="6a0080192265c5a9" providerId="LiveId" clId="{F72077C1-ACE7-47E5-A8E7-FA6828087678}" dt="2023-04-23T14:26:16.136" v="1462" actId="478"/>
          <ac:picMkLst>
            <pc:docMk/>
            <pc:sldMk cId="1927359562" sldId="266"/>
            <ac:picMk id="24" creationId="{108F8F95-9C47-E697-D990-AF8712F519FE}"/>
          </ac:picMkLst>
        </pc:picChg>
        <pc:picChg chg="del">
          <ac:chgData name="Ning Wang" userId="6a0080192265c5a9" providerId="LiveId" clId="{F72077C1-ACE7-47E5-A8E7-FA6828087678}" dt="2023-04-23T14:26:16.136" v="1462" actId="478"/>
          <ac:picMkLst>
            <pc:docMk/>
            <pc:sldMk cId="1927359562" sldId="266"/>
            <ac:picMk id="26" creationId="{6B6F0C3C-B406-42E3-B2F4-222CDE327198}"/>
          </ac:picMkLst>
        </pc:picChg>
        <pc:picChg chg="add mod">
          <ac:chgData name="Ning Wang" userId="6a0080192265c5a9" providerId="LiveId" clId="{F72077C1-ACE7-47E5-A8E7-FA6828087678}" dt="2023-04-23T14:38:02.857" v="1756" actId="1076"/>
          <ac:picMkLst>
            <pc:docMk/>
            <pc:sldMk cId="1927359562" sldId="266"/>
            <ac:picMk id="27" creationId="{98E5F2F9-52A1-6EAD-F67C-00C8A1985836}"/>
          </ac:picMkLst>
        </pc:picChg>
        <pc:picChg chg="del mod">
          <ac:chgData name="Ning Wang" userId="6a0080192265c5a9" providerId="LiveId" clId="{F72077C1-ACE7-47E5-A8E7-FA6828087678}" dt="2023-04-23T14:26:38.025" v="1464" actId="21"/>
          <ac:picMkLst>
            <pc:docMk/>
            <pc:sldMk cId="1927359562" sldId="266"/>
            <ac:picMk id="30" creationId="{112569A2-27F3-AACF-B791-9EB3CCC2D251}"/>
          </ac:picMkLst>
        </pc:picChg>
        <pc:cxnChg chg="mod">
          <ac:chgData name="Ning Wang" userId="6a0080192265c5a9" providerId="LiveId" clId="{F72077C1-ACE7-47E5-A8E7-FA6828087678}" dt="2023-04-23T14:37:51.838" v="1755" actId="1076"/>
          <ac:cxnSpMkLst>
            <pc:docMk/>
            <pc:sldMk cId="1927359562" sldId="266"/>
            <ac:cxnSpMk id="2" creationId="{996D6AFE-2A38-E9BE-545E-21596CF0FE86}"/>
          </ac:cxnSpMkLst>
        </pc:cxnChg>
        <pc:cxnChg chg="mod">
          <ac:chgData name="Ning Wang" userId="6a0080192265c5a9" providerId="LiveId" clId="{F72077C1-ACE7-47E5-A8E7-FA6828087678}" dt="2023-04-23T14:37:51.838" v="1755" actId="1076"/>
          <ac:cxnSpMkLst>
            <pc:docMk/>
            <pc:sldMk cId="1927359562" sldId="266"/>
            <ac:cxnSpMk id="3" creationId="{BDF40B14-3C3B-BABB-4FD3-DF8474432F26}"/>
          </ac:cxnSpMkLst>
        </pc:cxnChg>
        <pc:cxnChg chg="mod">
          <ac:chgData name="Ning Wang" userId="6a0080192265c5a9" providerId="LiveId" clId="{F72077C1-ACE7-47E5-A8E7-FA6828087678}" dt="2023-04-23T14:37:51.838" v="1755" actId="1076"/>
          <ac:cxnSpMkLst>
            <pc:docMk/>
            <pc:sldMk cId="1927359562" sldId="266"/>
            <ac:cxnSpMk id="10" creationId="{6E8F33C5-A459-6660-D7CD-8CCC2E4F27E4}"/>
          </ac:cxnSpMkLst>
        </pc:cxnChg>
        <pc:cxnChg chg="mod">
          <ac:chgData name="Ning Wang" userId="6a0080192265c5a9" providerId="LiveId" clId="{F72077C1-ACE7-47E5-A8E7-FA6828087678}" dt="2023-04-23T14:37:51.838" v="1755" actId="1076"/>
          <ac:cxnSpMkLst>
            <pc:docMk/>
            <pc:sldMk cId="1927359562" sldId="266"/>
            <ac:cxnSpMk id="11" creationId="{70E458E2-99C9-5EAC-C314-409B600F54DC}"/>
          </ac:cxnSpMkLst>
        </pc:cxnChg>
        <pc:cxnChg chg="mod">
          <ac:chgData name="Ning Wang" userId="6a0080192265c5a9" providerId="LiveId" clId="{F72077C1-ACE7-47E5-A8E7-FA6828087678}" dt="2023-04-23T14:37:51.838" v="1755" actId="1076"/>
          <ac:cxnSpMkLst>
            <pc:docMk/>
            <pc:sldMk cId="1927359562" sldId="266"/>
            <ac:cxnSpMk id="12" creationId="{C4C9B608-2C90-9AEF-0F05-8472B8AAB1D0}"/>
          </ac:cxnSpMkLst>
        </pc:cxnChg>
      </pc:sldChg>
      <pc:sldChg chg="addSp modSp new mod modNotesTx">
        <pc:chgData name="Ning Wang" userId="6a0080192265c5a9" providerId="LiveId" clId="{F72077C1-ACE7-47E5-A8E7-FA6828087678}" dt="2023-04-27T11:35:44.727" v="1985" actId="20577"/>
        <pc:sldMkLst>
          <pc:docMk/>
          <pc:sldMk cId="1439502568" sldId="267"/>
        </pc:sldMkLst>
        <pc:spChg chg="add mod">
          <ac:chgData name="Ning Wang" userId="6a0080192265c5a9" providerId="LiveId" clId="{F72077C1-ACE7-47E5-A8E7-FA6828087678}" dt="2023-04-23T14:46:13.917" v="1873" actId="14100"/>
          <ac:spMkLst>
            <pc:docMk/>
            <pc:sldMk cId="1439502568" sldId="267"/>
            <ac:spMk id="2" creationId="{F6938164-3284-859E-8426-05A71D6BFD31}"/>
          </ac:spMkLst>
        </pc:spChg>
        <pc:spChg chg="add mod">
          <ac:chgData name="Ning Wang" userId="6a0080192265c5a9" providerId="LiveId" clId="{F72077C1-ACE7-47E5-A8E7-FA6828087678}" dt="2023-04-23T14:45:38.018" v="1868" actId="20577"/>
          <ac:spMkLst>
            <pc:docMk/>
            <pc:sldMk cId="1439502568" sldId="267"/>
            <ac:spMk id="3" creationId="{9D7948B6-E164-3E27-AC67-A8E2E3EF9256}"/>
          </ac:spMkLst>
        </pc:spChg>
      </pc:sldChg>
      <pc:sldChg chg="modSp new mod">
        <pc:chgData name="Ning Wang" userId="6a0080192265c5a9" providerId="LiveId" clId="{F72077C1-ACE7-47E5-A8E7-FA6828087678}" dt="2023-04-23T14:48:37.205" v="1884"/>
        <pc:sldMkLst>
          <pc:docMk/>
          <pc:sldMk cId="2142230722" sldId="268"/>
        </pc:sldMkLst>
        <pc:spChg chg="mod">
          <ac:chgData name="Ning Wang" userId="6a0080192265c5a9" providerId="LiveId" clId="{F72077C1-ACE7-47E5-A8E7-FA6828087678}" dt="2023-04-23T14:48:16.103" v="1875"/>
          <ac:spMkLst>
            <pc:docMk/>
            <pc:sldMk cId="2142230722" sldId="268"/>
            <ac:spMk id="2" creationId="{C60FFC0B-6929-4534-A00C-84BEFB90E580}"/>
          </ac:spMkLst>
        </pc:spChg>
        <pc:spChg chg="mod">
          <ac:chgData name="Ning Wang" userId="6a0080192265c5a9" providerId="LiveId" clId="{F72077C1-ACE7-47E5-A8E7-FA6828087678}" dt="2023-04-23T14:48:37.205" v="1884"/>
          <ac:spMkLst>
            <pc:docMk/>
            <pc:sldMk cId="2142230722" sldId="268"/>
            <ac:spMk id="3" creationId="{3F8E70A1-B5F2-C866-6584-C444C592063E}"/>
          </ac:spMkLst>
        </pc:spChg>
      </pc:sldChg>
      <pc:sldChg chg="addSp modSp new mod modNotesTx">
        <pc:chgData name="Ning Wang" userId="6a0080192265c5a9" providerId="LiveId" clId="{F72077C1-ACE7-47E5-A8E7-FA6828087678}" dt="2023-04-27T11:35:29.477" v="1983" actId="20577"/>
        <pc:sldMkLst>
          <pc:docMk/>
          <pc:sldMk cId="2423718398" sldId="269"/>
        </pc:sldMkLst>
        <pc:spChg chg="add mod">
          <ac:chgData name="Ning Wang" userId="6a0080192265c5a9" providerId="LiveId" clId="{F72077C1-ACE7-47E5-A8E7-FA6828087678}" dt="2023-04-23T14:51:32.743" v="1907" actId="1076"/>
          <ac:spMkLst>
            <pc:docMk/>
            <pc:sldMk cId="2423718398" sldId="269"/>
            <ac:spMk id="4" creationId="{D75C9791-6E4A-9893-8557-2231F983FB44}"/>
          </ac:spMkLst>
        </pc:spChg>
        <pc:spChg chg="add mod">
          <ac:chgData name="Ning Wang" userId="6a0080192265c5a9" providerId="LiveId" clId="{F72077C1-ACE7-47E5-A8E7-FA6828087678}" dt="2023-04-23T14:55:48.290" v="1915" actId="1076"/>
          <ac:spMkLst>
            <pc:docMk/>
            <pc:sldMk cId="2423718398" sldId="269"/>
            <ac:spMk id="5" creationId="{6DC08DAA-3A60-7670-D4DF-0F3BBECC6BB2}"/>
          </ac:spMkLst>
        </pc:spChg>
        <pc:spChg chg="add mod">
          <ac:chgData name="Ning Wang" userId="6a0080192265c5a9" providerId="LiveId" clId="{F72077C1-ACE7-47E5-A8E7-FA6828087678}" dt="2023-04-23T14:51:32.743" v="1907" actId="1076"/>
          <ac:spMkLst>
            <pc:docMk/>
            <pc:sldMk cId="2423718398" sldId="269"/>
            <ac:spMk id="6" creationId="{8A1E67D3-5138-F8A0-B78C-DAD555E57C8E}"/>
          </ac:spMkLst>
        </pc:spChg>
        <pc:spChg chg="add mod">
          <ac:chgData name="Ning Wang" userId="6a0080192265c5a9" providerId="LiveId" clId="{F72077C1-ACE7-47E5-A8E7-FA6828087678}" dt="2023-04-23T14:51:32.743" v="1907" actId="1076"/>
          <ac:spMkLst>
            <pc:docMk/>
            <pc:sldMk cId="2423718398" sldId="269"/>
            <ac:spMk id="7" creationId="{7F26E926-1967-FE61-4D8F-8A948C4DD1A4}"/>
          </ac:spMkLst>
        </pc:spChg>
        <pc:spChg chg="add mod">
          <ac:chgData name="Ning Wang" userId="6a0080192265c5a9" providerId="LiveId" clId="{F72077C1-ACE7-47E5-A8E7-FA6828087678}" dt="2023-04-23T14:51:32.743" v="1907" actId="1076"/>
          <ac:spMkLst>
            <pc:docMk/>
            <pc:sldMk cId="2423718398" sldId="269"/>
            <ac:spMk id="8" creationId="{867D2C5C-CEDA-021D-A1A0-5AA3DA6F66E3}"/>
          </ac:spMkLst>
        </pc:spChg>
        <pc:spChg chg="add mod">
          <ac:chgData name="Ning Wang" userId="6a0080192265c5a9" providerId="LiveId" clId="{F72077C1-ACE7-47E5-A8E7-FA6828087678}" dt="2023-04-23T14:51:32.743" v="1907" actId="1076"/>
          <ac:spMkLst>
            <pc:docMk/>
            <pc:sldMk cId="2423718398" sldId="269"/>
            <ac:spMk id="9" creationId="{955D2CC1-702E-11A3-1AB1-00B18BF22F30}"/>
          </ac:spMkLst>
        </pc:spChg>
        <pc:spChg chg="add mod">
          <ac:chgData name="Ning Wang" userId="6a0080192265c5a9" providerId="LiveId" clId="{F72077C1-ACE7-47E5-A8E7-FA6828087678}" dt="2023-04-23T14:55:04.573" v="1911" actId="1076"/>
          <ac:spMkLst>
            <pc:docMk/>
            <pc:sldMk cId="2423718398" sldId="269"/>
            <ac:spMk id="13" creationId="{9D228881-BD8A-CE9A-3F71-F1ADD50625BB}"/>
          </ac:spMkLst>
        </pc:spChg>
        <pc:spChg chg="add mod">
          <ac:chgData name="Ning Wang" userId="6a0080192265c5a9" providerId="LiveId" clId="{F72077C1-ACE7-47E5-A8E7-FA6828087678}" dt="2023-04-23T14:55:04.573" v="1911" actId="1076"/>
          <ac:spMkLst>
            <pc:docMk/>
            <pc:sldMk cId="2423718398" sldId="269"/>
            <ac:spMk id="14" creationId="{32E1E139-275A-95BE-3A2A-AF85F8683CE4}"/>
          </ac:spMkLst>
        </pc:spChg>
        <pc:spChg chg="add mod">
          <ac:chgData name="Ning Wang" userId="6a0080192265c5a9" providerId="LiveId" clId="{F72077C1-ACE7-47E5-A8E7-FA6828087678}" dt="2023-04-23T14:55:04.573" v="1911" actId="1076"/>
          <ac:spMkLst>
            <pc:docMk/>
            <pc:sldMk cId="2423718398" sldId="269"/>
            <ac:spMk id="15" creationId="{E4FB6BFA-A478-D1AD-27EF-1A7A91B9FED4}"/>
          </ac:spMkLst>
        </pc:spChg>
        <pc:spChg chg="add mod">
          <ac:chgData name="Ning Wang" userId="6a0080192265c5a9" providerId="LiveId" clId="{F72077C1-ACE7-47E5-A8E7-FA6828087678}" dt="2023-04-23T14:55:04.573" v="1911" actId="1076"/>
          <ac:spMkLst>
            <pc:docMk/>
            <pc:sldMk cId="2423718398" sldId="269"/>
            <ac:spMk id="16" creationId="{6C1B2418-0009-A380-3DC6-7E99C5CA5827}"/>
          </ac:spMkLst>
        </pc:spChg>
        <pc:spChg chg="add mod">
          <ac:chgData name="Ning Wang" userId="6a0080192265c5a9" providerId="LiveId" clId="{F72077C1-ACE7-47E5-A8E7-FA6828087678}" dt="2023-04-23T14:51:32.743" v="1907" actId="1076"/>
          <ac:spMkLst>
            <pc:docMk/>
            <pc:sldMk cId="2423718398" sldId="269"/>
            <ac:spMk id="18" creationId="{2CE82061-6954-AC50-4A6B-0E54B16D245B}"/>
          </ac:spMkLst>
        </pc:spChg>
        <pc:spChg chg="add mod">
          <ac:chgData name="Ning Wang" userId="6a0080192265c5a9" providerId="LiveId" clId="{F72077C1-ACE7-47E5-A8E7-FA6828087678}" dt="2023-04-23T14:57:44.962" v="1960" actId="20577"/>
          <ac:spMkLst>
            <pc:docMk/>
            <pc:sldMk cId="2423718398" sldId="269"/>
            <ac:spMk id="33" creationId="{1933F386-AE67-A36A-A4D5-9E180F7FCA53}"/>
          </ac:spMkLst>
        </pc:spChg>
        <pc:picChg chg="add mod">
          <ac:chgData name="Ning Wang" userId="6a0080192265c5a9" providerId="LiveId" clId="{F72077C1-ACE7-47E5-A8E7-FA6828087678}" dt="2023-04-23T14:52:04.544" v="1910" actId="1076"/>
          <ac:picMkLst>
            <pc:docMk/>
            <pc:sldMk cId="2423718398" sldId="269"/>
            <ac:picMk id="17" creationId="{AC2B5709-84C4-9DDC-5BA5-1C2F79E10AD6}"/>
          </ac:picMkLst>
        </pc:picChg>
        <pc:cxnChg chg="add mod">
          <ac:chgData name="Ning Wang" userId="6a0080192265c5a9" providerId="LiveId" clId="{F72077C1-ACE7-47E5-A8E7-FA6828087678}" dt="2023-04-23T14:51:32.743" v="1907" actId="1076"/>
          <ac:cxnSpMkLst>
            <pc:docMk/>
            <pc:sldMk cId="2423718398" sldId="269"/>
            <ac:cxnSpMk id="2" creationId="{93F5D375-26DA-4B4F-31FC-66294B16FE9E}"/>
          </ac:cxnSpMkLst>
        </pc:cxnChg>
        <pc:cxnChg chg="add mod">
          <ac:chgData name="Ning Wang" userId="6a0080192265c5a9" providerId="LiveId" clId="{F72077C1-ACE7-47E5-A8E7-FA6828087678}" dt="2023-04-23T14:51:32.743" v="1907" actId="1076"/>
          <ac:cxnSpMkLst>
            <pc:docMk/>
            <pc:sldMk cId="2423718398" sldId="269"/>
            <ac:cxnSpMk id="3" creationId="{52EEDD61-0316-068F-3606-FA7A66D7FBEE}"/>
          </ac:cxnSpMkLst>
        </pc:cxnChg>
        <pc:cxnChg chg="add mod">
          <ac:chgData name="Ning Wang" userId="6a0080192265c5a9" providerId="LiveId" clId="{F72077C1-ACE7-47E5-A8E7-FA6828087678}" dt="2023-04-23T14:55:11.231" v="1912" actId="1076"/>
          <ac:cxnSpMkLst>
            <pc:docMk/>
            <pc:sldMk cId="2423718398" sldId="269"/>
            <ac:cxnSpMk id="10" creationId="{00ED7B8A-2F0F-BF20-A257-B62B718706DF}"/>
          </ac:cxnSpMkLst>
        </pc:cxnChg>
        <pc:cxnChg chg="add mod">
          <ac:chgData name="Ning Wang" userId="6a0080192265c5a9" providerId="LiveId" clId="{F72077C1-ACE7-47E5-A8E7-FA6828087678}" dt="2023-04-23T14:55:41.028" v="1913" actId="14100"/>
          <ac:cxnSpMkLst>
            <pc:docMk/>
            <pc:sldMk cId="2423718398" sldId="269"/>
            <ac:cxnSpMk id="11" creationId="{984DC874-2296-DA38-347F-6CB76FE47F6D}"/>
          </ac:cxnSpMkLst>
        </pc:cxnChg>
        <pc:cxnChg chg="add mod">
          <ac:chgData name="Ning Wang" userId="6a0080192265c5a9" providerId="LiveId" clId="{F72077C1-ACE7-47E5-A8E7-FA6828087678}" dt="2023-04-23T14:56:11.329" v="1919" actId="14100"/>
          <ac:cxnSpMkLst>
            <pc:docMk/>
            <pc:sldMk cId="2423718398" sldId="269"/>
            <ac:cxnSpMk id="12" creationId="{DE9E3CFD-78B9-9A3A-9177-6C3E9BF70C2E}"/>
          </ac:cxnSpMkLst>
        </pc:cxnChg>
        <pc:cxnChg chg="add mod">
          <ac:chgData name="Ning Wang" userId="6a0080192265c5a9" providerId="LiveId" clId="{F72077C1-ACE7-47E5-A8E7-FA6828087678}" dt="2023-04-23T14:51:32.743" v="1907" actId="1076"/>
          <ac:cxnSpMkLst>
            <pc:docMk/>
            <pc:sldMk cId="2423718398" sldId="269"/>
            <ac:cxnSpMk id="19" creationId="{3B5E4BA8-7465-D8C3-A7EB-A5F298B29DA8}"/>
          </ac:cxnSpMkLst>
        </pc:cxnChg>
        <pc:cxnChg chg="add mod">
          <ac:chgData name="Ning Wang" userId="6a0080192265c5a9" providerId="LiveId" clId="{F72077C1-ACE7-47E5-A8E7-FA6828087678}" dt="2023-04-23T14:56:01.626" v="1918" actId="14100"/>
          <ac:cxnSpMkLst>
            <pc:docMk/>
            <pc:sldMk cId="2423718398" sldId="269"/>
            <ac:cxnSpMk id="30" creationId="{CE919C40-4951-C7A1-2561-BFA47DD9DD2B}"/>
          </ac:cxnSpMkLst>
        </pc:cxnChg>
      </pc:sldChg>
      <pc:sldChg chg="addSp modSp">
        <pc:chgData name="Ning Wang" userId="6a0080192265c5a9" providerId="LiveId" clId="{F72077C1-ACE7-47E5-A8E7-FA6828087678}" dt="2023-04-25T03:25:19.148" v="1962" actId="767"/>
        <pc:sldMkLst>
          <pc:docMk/>
          <pc:sldMk cId="1743919364" sldId="270"/>
        </pc:sldMkLst>
        <pc:spChg chg="add mod">
          <ac:chgData name="Ning Wang" userId="6a0080192265c5a9" providerId="LiveId" clId="{F72077C1-ACE7-47E5-A8E7-FA6828087678}" dt="2023-04-25T03:25:19.148" v="1962" actId="767"/>
          <ac:spMkLst>
            <pc:docMk/>
            <pc:sldMk cId="1743919364" sldId="270"/>
            <ac:spMk id="3" creationId="{BE5C4A76-2959-A146-50BA-35237565DD76}"/>
          </ac:spMkLst>
        </pc:spChg>
      </pc:sldChg>
      <pc:sldChg chg="addSp delSp modSp modNotesTx">
        <pc:chgData name="Ning Wang" userId="6a0080192265c5a9" providerId="LiveId" clId="{F72077C1-ACE7-47E5-A8E7-FA6828087678}" dt="2023-04-27T11:36:13.790" v="1991" actId="20577"/>
        <pc:sldMkLst>
          <pc:docMk/>
          <pc:sldMk cId="1072865292" sldId="273"/>
        </pc:sldMkLst>
        <pc:spChg chg="add mod">
          <ac:chgData name="Ning Wang" userId="6a0080192265c5a9" providerId="LiveId" clId="{F72077C1-ACE7-47E5-A8E7-FA6828087678}" dt="2023-04-25T03:29:38.906" v="1964" actId="767"/>
          <ac:spMkLst>
            <pc:docMk/>
            <pc:sldMk cId="1072865292" sldId="273"/>
            <ac:spMk id="3" creationId="{5FCB2AF5-ED57-207C-7463-F9221EB26A29}"/>
          </ac:spMkLst>
        </pc:spChg>
        <pc:spChg chg="add mod">
          <ac:chgData name="Ning Wang" userId="6a0080192265c5a9" providerId="LiveId" clId="{F72077C1-ACE7-47E5-A8E7-FA6828087678}" dt="2023-04-25T03:30:13.641" v="1965" actId="767"/>
          <ac:spMkLst>
            <pc:docMk/>
            <pc:sldMk cId="1072865292" sldId="273"/>
            <ac:spMk id="4" creationId="{7EB062BA-EFAF-7335-4726-23518ED4DABC}"/>
          </ac:spMkLst>
        </pc:spChg>
        <pc:spChg chg="add del">
          <ac:chgData name="Ning Wang" userId="6a0080192265c5a9" providerId="LiveId" clId="{F72077C1-ACE7-47E5-A8E7-FA6828087678}" dt="2023-04-25T03:30:25.147" v="1967"/>
          <ac:spMkLst>
            <pc:docMk/>
            <pc:sldMk cId="1072865292" sldId="273"/>
            <ac:spMk id="5" creationId="{1158D2B3-D782-A12B-E62F-BCBB3F7C3ED4}"/>
          </ac:spMkLst>
        </pc:spChg>
        <pc:spChg chg="add del mod">
          <ac:chgData name="Ning Wang" userId="6a0080192265c5a9" providerId="LiveId" clId="{F72077C1-ACE7-47E5-A8E7-FA6828087678}" dt="2023-04-25T03:33:30.510" v="1969"/>
          <ac:spMkLst>
            <pc:docMk/>
            <pc:sldMk cId="1072865292" sldId="273"/>
            <ac:spMk id="6" creationId="{350979C9-88C6-E2D3-3A07-DBBB2F8CC06D}"/>
          </ac:spMkLst>
        </pc:spChg>
        <pc:spChg chg="add del mod">
          <ac:chgData name="Ning Wang" userId="6a0080192265c5a9" providerId="LiveId" clId="{F72077C1-ACE7-47E5-A8E7-FA6828087678}" dt="2023-04-25T03:35:26.532" v="1973"/>
          <ac:spMkLst>
            <pc:docMk/>
            <pc:sldMk cId="1072865292" sldId="273"/>
            <ac:spMk id="9" creationId="{35D51840-FA90-3CBA-A517-843E4DD57B79}"/>
          </ac:spMkLst>
        </pc:spChg>
        <pc:spChg chg="add del mod">
          <ac:chgData name="Ning Wang" userId="6a0080192265c5a9" providerId="LiveId" clId="{F72077C1-ACE7-47E5-A8E7-FA6828087678}" dt="2023-04-25T03:35:42.849" v="1977" actId="478"/>
          <ac:spMkLst>
            <pc:docMk/>
            <pc:sldMk cId="1072865292" sldId="273"/>
            <ac:spMk id="12" creationId="{272C0B91-750C-6704-5DE2-CFC053002788}"/>
          </ac:spMkLst>
        </pc:spChg>
        <pc:spChg chg="add mod">
          <ac:chgData name="Ning Wang" userId="6a0080192265c5a9" providerId="LiveId" clId="{F72077C1-ACE7-47E5-A8E7-FA6828087678}" dt="2023-04-25T03:38:35.561" v="1981" actId="1076"/>
          <ac:spMkLst>
            <pc:docMk/>
            <pc:sldMk cId="1072865292" sldId="273"/>
            <ac:spMk id="13" creationId="{0FF69AC6-A8D6-204E-251F-E37D529C7C9B}"/>
          </ac:spMkLst>
        </pc:spChg>
        <pc:picChg chg="add mod">
          <ac:chgData name="Ning Wang" userId="6a0080192265c5a9" providerId="LiveId" clId="{F72077C1-ACE7-47E5-A8E7-FA6828087678}" dt="2023-04-25T03:27:07.784" v="1963"/>
          <ac:picMkLst>
            <pc:docMk/>
            <pc:sldMk cId="1072865292" sldId="273"/>
            <ac:picMk id="2" creationId="{7198A0DD-4A5A-F831-0A03-77D7FC36A186}"/>
          </ac:picMkLst>
        </pc:picChg>
      </pc:sldChg>
    </pc:docChg>
  </pc:docChgLst>
  <pc:docChgLst>
    <pc:chgData name="Ning Wang" userId="6a0080192265c5a9" providerId="LiveId" clId="{9C5B0C54-A1F1-E341-AF6E-9CA23F8C1167}"/>
    <pc:docChg chg="undo custSel addSld delSld modSld sldOrd">
      <pc:chgData name="Ning Wang" userId="6a0080192265c5a9" providerId="LiveId" clId="{9C5B0C54-A1F1-E341-AF6E-9CA23F8C1167}" dt="2023-04-26T03:08:26.729" v="4734" actId="1076"/>
      <pc:docMkLst>
        <pc:docMk/>
      </pc:docMkLst>
      <pc:sldChg chg="modSp mod">
        <pc:chgData name="Ning Wang" userId="6a0080192265c5a9" providerId="LiveId" clId="{9C5B0C54-A1F1-E341-AF6E-9CA23F8C1167}" dt="2023-04-26T02:59:27.088" v="4705" actId="20577"/>
        <pc:sldMkLst>
          <pc:docMk/>
          <pc:sldMk cId="2008904877" sldId="256"/>
        </pc:sldMkLst>
        <pc:spChg chg="mod">
          <ac:chgData name="Ning Wang" userId="6a0080192265c5a9" providerId="LiveId" clId="{9C5B0C54-A1F1-E341-AF6E-9CA23F8C1167}" dt="2023-04-23T10:32:18.261" v="21" actId="20577"/>
          <ac:spMkLst>
            <pc:docMk/>
            <pc:sldMk cId="2008904877" sldId="256"/>
            <ac:spMk id="2" creationId="{95EA72A0-C65C-7AE1-2637-A2725C697B42}"/>
          </ac:spMkLst>
        </pc:spChg>
        <pc:spChg chg="mod">
          <ac:chgData name="Ning Wang" userId="6a0080192265c5a9" providerId="LiveId" clId="{9C5B0C54-A1F1-E341-AF6E-9CA23F8C1167}" dt="2023-04-26T02:59:27.088" v="4705" actId="20577"/>
          <ac:spMkLst>
            <pc:docMk/>
            <pc:sldMk cId="2008904877" sldId="256"/>
            <ac:spMk id="3" creationId="{A3A273FD-788A-2F8E-4A13-B46407D75EE6}"/>
          </ac:spMkLst>
        </pc:spChg>
      </pc:sldChg>
      <pc:sldChg chg="addSp delSp modSp mod ord modAnim modNotesTx">
        <pc:chgData name="Ning Wang" userId="6a0080192265c5a9" providerId="LiveId" clId="{9C5B0C54-A1F1-E341-AF6E-9CA23F8C1167}" dt="2023-04-24T14:32:20.937" v="3747" actId="20577"/>
        <pc:sldMkLst>
          <pc:docMk/>
          <pc:sldMk cId="3968477441" sldId="257"/>
        </pc:sldMkLst>
        <pc:spChg chg="mod">
          <ac:chgData name="Ning Wang" userId="6a0080192265c5a9" providerId="LiveId" clId="{9C5B0C54-A1F1-E341-AF6E-9CA23F8C1167}" dt="2023-04-24T12:52:26.145" v="2540" actId="20577"/>
          <ac:spMkLst>
            <pc:docMk/>
            <pc:sldMk cId="3968477441" sldId="257"/>
            <ac:spMk id="2" creationId="{3A360773-6EA0-DB49-A3F5-308626F3F2A9}"/>
          </ac:spMkLst>
        </pc:spChg>
        <pc:spChg chg="add del mod">
          <ac:chgData name="Ning Wang" userId="6a0080192265c5a9" providerId="LiveId" clId="{9C5B0C54-A1F1-E341-AF6E-9CA23F8C1167}" dt="2023-04-24T08:06:24.750" v="2480" actId="21"/>
          <ac:spMkLst>
            <pc:docMk/>
            <pc:sldMk cId="3968477441" sldId="257"/>
            <ac:spMk id="3" creationId="{999C601C-CEF1-BC28-2B6B-398C70852C04}"/>
          </ac:spMkLst>
        </pc:spChg>
        <pc:spChg chg="mod">
          <ac:chgData name="Ning Wang" userId="6a0080192265c5a9" providerId="LiveId" clId="{9C5B0C54-A1F1-E341-AF6E-9CA23F8C1167}" dt="2023-04-24T12:52:44.169" v="2547" actId="207"/>
          <ac:spMkLst>
            <pc:docMk/>
            <pc:sldMk cId="3968477441" sldId="257"/>
            <ac:spMk id="6" creationId="{68F92D13-4FF8-7899-4AF3-8153AC5FABAD}"/>
          </ac:spMkLst>
        </pc:spChg>
        <pc:spChg chg="mod">
          <ac:chgData name="Ning Wang" userId="6a0080192265c5a9" providerId="LiveId" clId="{9C5B0C54-A1F1-E341-AF6E-9CA23F8C1167}" dt="2023-04-24T12:53:42.067" v="2548" actId="207"/>
          <ac:spMkLst>
            <pc:docMk/>
            <pc:sldMk cId="3968477441" sldId="257"/>
            <ac:spMk id="13" creationId="{05181F8B-FB3F-786B-A4A2-E4EF6A493F25}"/>
          </ac:spMkLst>
        </pc:spChg>
      </pc:sldChg>
      <pc:sldChg chg="modSp mod ord">
        <pc:chgData name="Ning Wang" userId="6a0080192265c5a9" providerId="LiveId" clId="{9C5B0C54-A1F1-E341-AF6E-9CA23F8C1167}" dt="2023-04-24T12:52:22.686" v="2539" actId="20577"/>
        <pc:sldMkLst>
          <pc:docMk/>
          <pc:sldMk cId="763732535" sldId="259"/>
        </pc:sldMkLst>
        <pc:spChg chg="mod">
          <ac:chgData name="Ning Wang" userId="6a0080192265c5a9" providerId="LiveId" clId="{9C5B0C54-A1F1-E341-AF6E-9CA23F8C1167}" dt="2023-04-24T12:52:22.686" v="2539" actId="20577"/>
          <ac:spMkLst>
            <pc:docMk/>
            <pc:sldMk cId="763732535" sldId="259"/>
            <ac:spMk id="16" creationId="{271A2666-BB3D-CC23-BFB4-3EDF7CC8B1BB}"/>
          </ac:spMkLst>
        </pc:spChg>
      </pc:sldChg>
      <pc:sldChg chg="addSp modSp mod ord modNotesTx">
        <pc:chgData name="Ning Wang" userId="6a0080192265c5a9" providerId="LiveId" clId="{9C5B0C54-A1F1-E341-AF6E-9CA23F8C1167}" dt="2023-04-24T12:53:52.757" v="2550" actId="1076"/>
        <pc:sldMkLst>
          <pc:docMk/>
          <pc:sldMk cId="1941512461" sldId="260"/>
        </pc:sldMkLst>
        <pc:spChg chg="add mod">
          <ac:chgData name="Ning Wang" userId="6a0080192265c5a9" providerId="LiveId" clId="{9C5B0C54-A1F1-E341-AF6E-9CA23F8C1167}" dt="2023-04-24T12:53:52.757" v="2550" actId="1076"/>
          <ac:spMkLst>
            <pc:docMk/>
            <pc:sldMk cId="1941512461" sldId="260"/>
            <ac:spMk id="2" creationId="{A0D8CF13-77B8-2DF9-D4C7-49DBE5148BF2}"/>
          </ac:spMkLst>
        </pc:spChg>
        <pc:spChg chg="mod">
          <ac:chgData name="Ning Wang" userId="6a0080192265c5a9" providerId="LiveId" clId="{9C5B0C54-A1F1-E341-AF6E-9CA23F8C1167}" dt="2023-04-24T08:09:26.037" v="2505" actId="1076"/>
          <ac:spMkLst>
            <pc:docMk/>
            <pc:sldMk cId="1941512461" sldId="260"/>
            <ac:spMk id="8" creationId="{A2890A81-7234-D256-201E-8F935B9B8F45}"/>
          </ac:spMkLst>
        </pc:spChg>
        <pc:spChg chg="mod">
          <ac:chgData name="Ning Wang" userId="6a0080192265c5a9" providerId="LiveId" clId="{9C5B0C54-A1F1-E341-AF6E-9CA23F8C1167}" dt="2023-04-24T08:09:26.037" v="2505" actId="1076"/>
          <ac:spMkLst>
            <pc:docMk/>
            <pc:sldMk cId="1941512461" sldId="260"/>
            <ac:spMk id="28" creationId="{12B7B9CF-2096-216F-3172-645A8F634C0B}"/>
          </ac:spMkLst>
        </pc:spChg>
        <pc:picChg chg="mod">
          <ac:chgData name="Ning Wang" userId="6a0080192265c5a9" providerId="LiveId" clId="{9C5B0C54-A1F1-E341-AF6E-9CA23F8C1167}" dt="2023-04-24T08:09:26.037" v="2505" actId="1076"/>
          <ac:picMkLst>
            <pc:docMk/>
            <pc:sldMk cId="1941512461" sldId="260"/>
            <ac:picMk id="5" creationId="{4222C3CC-23AF-FDC6-BE17-AABA6BAEF933}"/>
          </ac:picMkLst>
        </pc:picChg>
        <pc:picChg chg="mod">
          <ac:chgData name="Ning Wang" userId="6a0080192265c5a9" providerId="LiveId" clId="{9C5B0C54-A1F1-E341-AF6E-9CA23F8C1167}" dt="2023-04-24T08:09:26.037" v="2505" actId="1076"/>
          <ac:picMkLst>
            <pc:docMk/>
            <pc:sldMk cId="1941512461" sldId="260"/>
            <ac:picMk id="7" creationId="{1BB44271-A0B5-DDA7-297E-6EA29D3056EE}"/>
          </ac:picMkLst>
        </pc:picChg>
      </pc:sldChg>
      <pc:sldChg chg="addSp delSp modSp mod ord setBg">
        <pc:chgData name="Ning Wang" userId="6a0080192265c5a9" providerId="LiveId" clId="{9C5B0C54-A1F1-E341-AF6E-9CA23F8C1167}" dt="2023-04-24T13:18:23.229" v="3104" actId="692"/>
        <pc:sldMkLst>
          <pc:docMk/>
          <pc:sldMk cId="3392172774" sldId="261"/>
        </pc:sldMkLst>
        <pc:spChg chg="add mod">
          <ac:chgData name="Ning Wang" userId="6a0080192265c5a9" providerId="LiveId" clId="{9C5B0C54-A1F1-E341-AF6E-9CA23F8C1167}" dt="2023-04-24T13:10:34.949" v="2962" actId="26606"/>
          <ac:spMkLst>
            <pc:docMk/>
            <pc:sldMk cId="3392172774" sldId="261"/>
            <ac:spMk id="2" creationId="{9C854B27-340B-C983-0515-98B3D3ACE3D2}"/>
          </ac:spMkLst>
        </pc:spChg>
        <pc:spChg chg="add del">
          <ac:chgData name="Ning Wang" userId="6a0080192265c5a9" providerId="LiveId" clId="{9C5B0C54-A1F1-E341-AF6E-9CA23F8C1167}" dt="2023-04-24T13:07:31.016" v="2939" actId="22"/>
          <ac:spMkLst>
            <pc:docMk/>
            <pc:sldMk cId="3392172774" sldId="261"/>
            <ac:spMk id="4" creationId="{33586894-3DD7-BA73-58FC-88F1183C35CC}"/>
          </ac:spMkLst>
        </pc:spChg>
        <pc:spChg chg="add del">
          <ac:chgData name="Ning Wang" userId="6a0080192265c5a9" providerId="LiveId" clId="{9C5B0C54-A1F1-E341-AF6E-9CA23F8C1167}" dt="2023-04-24T13:08:50.838" v="2955" actId="26606"/>
          <ac:spMkLst>
            <pc:docMk/>
            <pc:sldMk cId="3392172774" sldId="261"/>
            <ac:spMk id="12" creationId="{9CB95732-565A-4D2C-A3AB-CC460C0D3826}"/>
          </ac:spMkLst>
        </pc:spChg>
        <pc:spChg chg="add del">
          <ac:chgData name="Ning Wang" userId="6a0080192265c5a9" providerId="LiveId" clId="{9C5B0C54-A1F1-E341-AF6E-9CA23F8C1167}" dt="2023-04-24T13:10:24.623" v="2960" actId="26606"/>
          <ac:spMkLst>
            <pc:docMk/>
            <pc:sldMk cId="3392172774" sldId="261"/>
            <ac:spMk id="13" creationId="{C3896A03-3945-419A-B66B-4EE266EDD152}"/>
          </ac:spMkLst>
        </pc:spChg>
        <pc:spChg chg="add del">
          <ac:chgData name="Ning Wang" userId="6a0080192265c5a9" providerId="LiveId" clId="{9C5B0C54-A1F1-E341-AF6E-9CA23F8C1167}" dt="2023-04-24T13:08:50.838" v="2955" actId="26606"/>
          <ac:spMkLst>
            <pc:docMk/>
            <pc:sldMk cId="3392172774" sldId="261"/>
            <ac:spMk id="14" creationId="{77F1AF47-AE98-4034-BD91-1976FA4D9C4C}"/>
          </ac:spMkLst>
        </pc:spChg>
        <pc:spChg chg="add del">
          <ac:chgData name="Ning Wang" userId="6a0080192265c5a9" providerId="LiveId" clId="{9C5B0C54-A1F1-E341-AF6E-9CA23F8C1167}" dt="2023-04-24T13:10:24.623" v="2960" actId="26606"/>
          <ac:spMkLst>
            <pc:docMk/>
            <pc:sldMk cId="3392172774" sldId="261"/>
            <ac:spMk id="15" creationId="{B34F5AD2-EDBD-4BBD-A55C-EAFFD0C7097A}"/>
          </ac:spMkLst>
        </pc:spChg>
        <pc:spChg chg="add del">
          <ac:chgData name="Ning Wang" userId="6a0080192265c5a9" providerId="LiveId" clId="{9C5B0C54-A1F1-E341-AF6E-9CA23F8C1167}" dt="2023-04-24T13:08:50.838" v="2955" actId="26606"/>
          <ac:spMkLst>
            <pc:docMk/>
            <pc:sldMk cId="3392172774" sldId="261"/>
            <ac:spMk id="16" creationId="{8EC0EE2B-2029-48DD-893D-F528E651B07D}"/>
          </ac:spMkLst>
        </pc:spChg>
        <pc:spChg chg="add del">
          <ac:chgData name="Ning Wang" userId="6a0080192265c5a9" providerId="LiveId" clId="{9C5B0C54-A1F1-E341-AF6E-9CA23F8C1167}" dt="2023-04-24T13:10:24.623" v="2960" actId="26606"/>
          <ac:spMkLst>
            <pc:docMk/>
            <pc:sldMk cId="3392172774" sldId="261"/>
            <ac:spMk id="17" creationId="{6832F003-FCA6-4CFB-A2EA-308F3AA257D1}"/>
          </ac:spMkLst>
        </pc:spChg>
        <pc:spChg chg="add del">
          <ac:chgData name="Ning Wang" userId="6a0080192265c5a9" providerId="LiveId" clId="{9C5B0C54-A1F1-E341-AF6E-9CA23F8C1167}" dt="2023-04-24T13:08:50.838" v="2955" actId="26606"/>
          <ac:spMkLst>
            <pc:docMk/>
            <pc:sldMk cId="3392172774" sldId="261"/>
            <ac:spMk id="18" creationId="{45AE1D08-1ED1-4F59-B42F-4D8EA33DC8C6}"/>
          </ac:spMkLst>
        </pc:spChg>
        <pc:spChg chg="add del">
          <ac:chgData name="Ning Wang" userId="6a0080192265c5a9" providerId="LiveId" clId="{9C5B0C54-A1F1-E341-AF6E-9CA23F8C1167}" dt="2023-04-24T13:10:34.949" v="2962" actId="26606"/>
          <ac:spMkLst>
            <pc:docMk/>
            <pc:sldMk cId="3392172774" sldId="261"/>
            <ac:spMk id="19" creationId="{45AE1D08-1ED1-4F59-B42F-4D8EA33DC8C6}"/>
          </ac:spMkLst>
        </pc:spChg>
        <pc:spChg chg="add del">
          <ac:chgData name="Ning Wang" userId="6a0080192265c5a9" providerId="LiveId" clId="{9C5B0C54-A1F1-E341-AF6E-9CA23F8C1167}" dt="2023-04-24T13:08:50.838" v="2955" actId="26606"/>
          <ac:spMkLst>
            <pc:docMk/>
            <pc:sldMk cId="3392172774" sldId="261"/>
            <ac:spMk id="20" creationId="{9A79B912-88EA-4640-BDEB-51B3B11A026A}"/>
          </ac:spMkLst>
        </pc:spChg>
        <pc:spChg chg="add del">
          <ac:chgData name="Ning Wang" userId="6a0080192265c5a9" providerId="LiveId" clId="{9C5B0C54-A1F1-E341-AF6E-9CA23F8C1167}" dt="2023-04-24T13:10:34.949" v="2962" actId="26606"/>
          <ac:spMkLst>
            <pc:docMk/>
            <pc:sldMk cId="3392172774" sldId="261"/>
            <ac:spMk id="21" creationId="{9A79B912-88EA-4640-BDEB-51B3B11A026A}"/>
          </ac:spMkLst>
        </pc:spChg>
        <pc:spChg chg="add del">
          <ac:chgData name="Ning Wang" userId="6a0080192265c5a9" providerId="LiveId" clId="{9C5B0C54-A1F1-E341-AF6E-9CA23F8C1167}" dt="2023-04-24T13:10:34.949" v="2962" actId="26606"/>
          <ac:spMkLst>
            <pc:docMk/>
            <pc:sldMk cId="3392172774" sldId="261"/>
            <ac:spMk id="22" creationId="{9CB95732-565A-4D2C-A3AB-CC460C0D3826}"/>
          </ac:spMkLst>
        </pc:spChg>
        <pc:spChg chg="add del">
          <ac:chgData name="Ning Wang" userId="6a0080192265c5a9" providerId="LiveId" clId="{9C5B0C54-A1F1-E341-AF6E-9CA23F8C1167}" dt="2023-04-24T13:10:34.949" v="2962" actId="26606"/>
          <ac:spMkLst>
            <pc:docMk/>
            <pc:sldMk cId="3392172774" sldId="261"/>
            <ac:spMk id="23" creationId="{77F1AF47-AE98-4034-BD91-1976FA4D9C4C}"/>
          </ac:spMkLst>
        </pc:spChg>
        <pc:spChg chg="add del">
          <ac:chgData name="Ning Wang" userId="6a0080192265c5a9" providerId="LiveId" clId="{9C5B0C54-A1F1-E341-AF6E-9CA23F8C1167}" dt="2023-04-24T13:10:34.949" v="2962" actId="26606"/>
          <ac:spMkLst>
            <pc:docMk/>
            <pc:sldMk cId="3392172774" sldId="261"/>
            <ac:spMk id="24" creationId="{8EC0EE2B-2029-48DD-893D-F528E651B07D}"/>
          </ac:spMkLst>
        </pc:spChg>
        <pc:spChg chg="add mod">
          <ac:chgData name="Ning Wang" userId="6a0080192265c5a9" providerId="LiveId" clId="{9C5B0C54-A1F1-E341-AF6E-9CA23F8C1167}" dt="2023-04-24T13:16:08.881" v="3091" actId="1076"/>
          <ac:spMkLst>
            <pc:docMk/>
            <pc:sldMk cId="3392172774" sldId="261"/>
            <ac:spMk id="25" creationId="{3E13138D-D8A9-C807-50A7-340B7F294961}"/>
          </ac:spMkLst>
        </pc:spChg>
        <pc:picChg chg="add mod ord">
          <ac:chgData name="Ning Wang" userId="6a0080192265c5a9" providerId="LiveId" clId="{9C5B0C54-A1F1-E341-AF6E-9CA23F8C1167}" dt="2023-04-24T13:16:11.920" v="3092" actId="1076"/>
          <ac:picMkLst>
            <pc:docMk/>
            <pc:sldMk cId="3392172774" sldId="261"/>
            <ac:picMk id="5" creationId="{51019155-8BFC-25AC-399A-9803418C34BB}"/>
          </ac:picMkLst>
        </pc:picChg>
        <pc:picChg chg="add mod ord">
          <ac:chgData name="Ning Wang" userId="6a0080192265c5a9" providerId="LiveId" clId="{9C5B0C54-A1F1-E341-AF6E-9CA23F8C1167}" dt="2023-04-24T13:15:24.781" v="3082" actId="1076"/>
          <ac:picMkLst>
            <pc:docMk/>
            <pc:sldMk cId="3392172774" sldId="261"/>
            <ac:picMk id="6" creationId="{01030461-C517-2E4A-F35B-5EFC0DFB78E9}"/>
          </ac:picMkLst>
        </pc:picChg>
        <pc:picChg chg="add del mod">
          <ac:chgData name="Ning Wang" userId="6a0080192265c5a9" providerId="LiveId" clId="{9C5B0C54-A1F1-E341-AF6E-9CA23F8C1167}" dt="2023-04-24T13:08:52.805" v="2956" actId="478"/>
          <ac:picMkLst>
            <pc:docMk/>
            <pc:sldMk cId="3392172774" sldId="261"/>
            <ac:picMk id="7" creationId="{9B6FA751-4A71-FFEE-9FD4-1A86DF9323FE}"/>
          </ac:picMkLst>
        </pc:picChg>
        <pc:picChg chg="add mod">
          <ac:chgData name="Ning Wang" userId="6a0080192265c5a9" providerId="LiveId" clId="{9C5B0C54-A1F1-E341-AF6E-9CA23F8C1167}" dt="2023-04-24T13:16:20.773" v="3094" actId="1076"/>
          <ac:picMkLst>
            <pc:docMk/>
            <pc:sldMk cId="3392172774" sldId="261"/>
            <ac:picMk id="8" creationId="{86CE1C31-DB31-FC6D-BEBF-9D013D10506E}"/>
          </ac:picMkLst>
        </pc:picChg>
        <pc:picChg chg="add del mod">
          <ac:chgData name="Ning Wang" userId="6a0080192265c5a9" providerId="LiveId" clId="{9C5B0C54-A1F1-E341-AF6E-9CA23F8C1167}" dt="2023-04-24T13:11:37.997" v="2965" actId="478"/>
          <ac:picMkLst>
            <pc:docMk/>
            <pc:sldMk cId="3392172774" sldId="261"/>
            <ac:picMk id="9" creationId="{ABAA19D4-C80D-E891-42A5-E16477320189}"/>
          </ac:picMkLst>
        </pc:picChg>
        <pc:picChg chg="add mod">
          <ac:chgData name="Ning Wang" userId="6a0080192265c5a9" providerId="LiveId" clId="{9C5B0C54-A1F1-E341-AF6E-9CA23F8C1167}" dt="2023-04-24T13:16:13.732" v="3093" actId="1076"/>
          <ac:picMkLst>
            <pc:docMk/>
            <pc:sldMk cId="3392172774" sldId="261"/>
            <ac:picMk id="10" creationId="{FFBB7274-FFE0-C51A-27F5-0D76BB343405}"/>
          </ac:picMkLst>
        </pc:picChg>
        <pc:picChg chg="add del mod">
          <ac:chgData name="Ning Wang" userId="6a0080192265c5a9" providerId="LiveId" clId="{9C5B0C54-A1F1-E341-AF6E-9CA23F8C1167}" dt="2023-04-24T13:12:02.374" v="2968" actId="478"/>
          <ac:picMkLst>
            <pc:docMk/>
            <pc:sldMk cId="3392172774" sldId="261"/>
            <ac:picMk id="11" creationId="{AAD6903C-63F7-4C79-6F0A-E9396229F080}"/>
          </ac:picMkLst>
        </pc:picChg>
        <pc:picChg chg="add mod">
          <ac:chgData name="Ning Wang" userId="6a0080192265c5a9" providerId="LiveId" clId="{9C5B0C54-A1F1-E341-AF6E-9CA23F8C1167}" dt="2023-04-24T13:16:08.881" v="3091" actId="1076"/>
          <ac:picMkLst>
            <pc:docMk/>
            <pc:sldMk cId="3392172774" sldId="261"/>
            <ac:picMk id="26" creationId="{40A8CC4D-D755-F8BE-0B2A-26C5C05AA7B2}"/>
          </ac:picMkLst>
        </pc:picChg>
        <pc:picChg chg="add mod">
          <ac:chgData name="Ning Wang" userId="6a0080192265c5a9" providerId="LiveId" clId="{9C5B0C54-A1F1-E341-AF6E-9CA23F8C1167}" dt="2023-04-24T13:18:14.341" v="3099" actId="1076"/>
          <ac:picMkLst>
            <pc:docMk/>
            <pc:sldMk cId="3392172774" sldId="261"/>
            <ac:picMk id="31" creationId="{2A07787F-261F-A0F3-BC27-25A3FA7014B2}"/>
          </ac:picMkLst>
        </pc:picChg>
        <pc:cxnChg chg="add del">
          <ac:chgData name="Ning Wang" userId="6a0080192265c5a9" providerId="LiveId" clId="{9C5B0C54-A1F1-E341-AF6E-9CA23F8C1167}" dt="2023-04-24T13:17:23.465" v="3096" actId="478"/>
          <ac:cxnSpMkLst>
            <pc:docMk/>
            <pc:sldMk cId="3392172774" sldId="261"/>
            <ac:cxnSpMk id="28" creationId="{B8AA7838-ABE5-86D3-D9E7-2E757DDB88BC}"/>
          </ac:cxnSpMkLst>
        </pc:cxnChg>
        <pc:cxnChg chg="add mod">
          <ac:chgData name="Ning Wang" userId="6a0080192265c5a9" providerId="LiveId" clId="{9C5B0C54-A1F1-E341-AF6E-9CA23F8C1167}" dt="2023-04-24T13:18:23.229" v="3104" actId="692"/>
          <ac:cxnSpMkLst>
            <pc:docMk/>
            <pc:sldMk cId="3392172774" sldId="261"/>
            <ac:cxnSpMk id="30" creationId="{90A19258-131E-1073-74A0-7543D46E271A}"/>
          </ac:cxnSpMkLst>
        </pc:cxnChg>
      </pc:sldChg>
      <pc:sldChg chg="modSp new mod modNotesTx">
        <pc:chgData name="Ning Wang" userId="6a0080192265c5a9" providerId="LiveId" clId="{9C5B0C54-A1F1-E341-AF6E-9CA23F8C1167}" dt="2023-04-23T10:56:36.819" v="185" actId="114"/>
        <pc:sldMkLst>
          <pc:docMk/>
          <pc:sldMk cId="1672775038" sldId="262"/>
        </pc:sldMkLst>
        <pc:spChg chg="mod">
          <ac:chgData name="Ning Wang" userId="6a0080192265c5a9" providerId="LiveId" clId="{9C5B0C54-A1F1-E341-AF6E-9CA23F8C1167}" dt="2023-04-23T10:42:04.240" v="89" actId="20577"/>
          <ac:spMkLst>
            <pc:docMk/>
            <pc:sldMk cId="1672775038" sldId="262"/>
            <ac:spMk id="2" creationId="{19CD9610-6D6E-D57B-5166-F0B1281F5839}"/>
          </ac:spMkLst>
        </pc:spChg>
        <pc:spChg chg="mod">
          <ac:chgData name="Ning Wang" userId="6a0080192265c5a9" providerId="LiveId" clId="{9C5B0C54-A1F1-E341-AF6E-9CA23F8C1167}" dt="2023-04-23T10:56:36.819" v="185" actId="114"/>
          <ac:spMkLst>
            <pc:docMk/>
            <pc:sldMk cId="1672775038" sldId="262"/>
            <ac:spMk id="3" creationId="{2A30E8F8-FA0C-EF18-5E74-87E36DEC0CC0}"/>
          </ac:spMkLst>
        </pc:spChg>
      </pc:sldChg>
      <pc:sldChg chg="new del">
        <pc:chgData name="Ning Wang" userId="6a0080192265c5a9" providerId="LiveId" clId="{9C5B0C54-A1F1-E341-AF6E-9CA23F8C1167}" dt="2023-04-23T11:04:12.384" v="211" actId="2696"/>
        <pc:sldMkLst>
          <pc:docMk/>
          <pc:sldMk cId="212543192" sldId="263"/>
        </pc:sldMkLst>
      </pc:sldChg>
      <pc:sldChg chg="addSp delSp modSp new del mod">
        <pc:chgData name="Ning Wang" userId="6a0080192265c5a9" providerId="LiveId" clId="{9C5B0C54-A1F1-E341-AF6E-9CA23F8C1167}" dt="2023-04-23T12:11:29.375" v="1129" actId="2696"/>
        <pc:sldMkLst>
          <pc:docMk/>
          <pc:sldMk cId="1694739250" sldId="263"/>
        </pc:sldMkLst>
        <pc:spChg chg="add mod">
          <ac:chgData name="Ning Wang" userId="6a0080192265c5a9" providerId="LiveId" clId="{9C5B0C54-A1F1-E341-AF6E-9CA23F8C1167}" dt="2023-04-23T11:17:13.206" v="383" actId="20577"/>
          <ac:spMkLst>
            <pc:docMk/>
            <pc:sldMk cId="1694739250" sldId="263"/>
            <ac:spMk id="6" creationId="{6A3AA667-3914-AEBF-31C0-EC84758DB3AA}"/>
          </ac:spMkLst>
        </pc:spChg>
        <pc:spChg chg="add mod">
          <ac:chgData name="Ning Wang" userId="6a0080192265c5a9" providerId="LiveId" clId="{9C5B0C54-A1F1-E341-AF6E-9CA23F8C1167}" dt="2023-04-23T11:27:25.359" v="406" actId="113"/>
          <ac:spMkLst>
            <pc:docMk/>
            <pc:sldMk cId="1694739250" sldId="263"/>
            <ac:spMk id="7" creationId="{5E7335B8-1F95-4245-CA45-EAFE9C9F5938}"/>
          </ac:spMkLst>
        </pc:spChg>
        <pc:spChg chg="add del">
          <ac:chgData name="Ning Wang" userId="6a0080192265c5a9" providerId="LiveId" clId="{9C5B0C54-A1F1-E341-AF6E-9CA23F8C1167}" dt="2023-04-23T11:10:16.992" v="322" actId="11529"/>
          <ac:spMkLst>
            <pc:docMk/>
            <pc:sldMk cId="1694739250" sldId="263"/>
            <ac:spMk id="8" creationId="{2C29D628-124F-C9AE-E4A8-AEA8C51F7C93}"/>
          </ac:spMkLst>
        </pc:spChg>
        <pc:spChg chg="add del mod">
          <ac:chgData name="Ning Wang" userId="6a0080192265c5a9" providerId="LiveId" clId="{9C5B0C54-A1F1-E341-AF6E-9CA23F8C1167}" dt="2023-04-23T11:10:42.086" v="330" actId="11529"/>
          <ac:spMkLst>
            <pc:docMk/>
            <pc:sldMk cId="1694739250" sldId="263"/>
            <ac:spMk id="9" creationId="{89BBF830-59CA-0DA5-DBDE-28C02A6E4584}"/>
          </ac:spMkLst>
        </pc:spChg>
        <pc:spChg chg="add del mod">
          <ac:chgData name="Ning Wang" userId="6a0080192265c5a9" providerId="LiveId" clId="{9C5B0C54-A1F1-E341-AF6E-9CA23F8C1167}" dt="2023-04-23T11:10:39.188" v="328"/>
          <ac:spMkLst>
            <pc:docMk/>
            <pc:sldMk cId="1694739250" sldId="263"/>
            <ac:spMk id="10" creationId="{6153A68C-4718-9BCA-9F39-B1765A26C2FB}"/>
          </ac:spMkLst>
        </pc:spChg>
        <pc:spChg chg="add del mod">
          <ac:chgData name="Ning Wang" userId="6a0080192265c5a9" providerId="LiveId" clId="{9C5B0C54-A1F1-E341-AF6E-9CA23F8C1167}" dt="2023-04-23T11:10:38.971" v="327"/>
          <ac:spMkLst>
            <pc:docMk/>
            <pc:sldMk cId="1694739250" sldId="263"/>
            <ac:spMk id="11" creationId="{83374E3A-3ACF-8D7B-888A-A619F82408CB}"/>
          </ac:spMkLst>
        </pc:spChg>
        <pc:spChg chg="add mod">
          <ac:chgData name="Ning Wang" userId="6a0080192265c5a9" providerId="LiveId" clId="{9C5B0C54-A1F1-E341-AF6E-9CA23F8C1167}" dt="2023-04-23T11:11:19.744" v="336" actId="1076"/>
          <ac:spMkLst>
            <pc:docMk/>
            <pc:sldMk cId="1694739250" sldId="263"/>
            <ac:spMk id="12" creationId="{C75CE10A-C054-A6E8-F837-FB20922FB39E}"/>
          </ac:spMkLst>
        </pc:spChg>
        <pc:spChg chg="add mod">
          <ac:chgData name="Ning Wang" userId="6a0080192265c5a9" providerId="LiveId" clId="{9C5B0C54-A1F1-E341-AF6E-9CA23F8C1167}" dt="2023-04-23T11:11:22.410" v="337" actId="1076"/>
          <ac:spMkLst>
            <pc:docMk/>
            <pc:sldMk cId="1694739250" sldId="263"/>
            <ac:spMk id="13" creationId="{7DA85246-942B-230D-4FFC-F5BAC5EFB6D8}"/>
          </ac:spMkLst>
        </pc:spChg>
        <pc:spChg chg="add mod">
          <ac:chgData name="Ning Wang" userId="6a0080192265c5a9" providerId="LiveId" clId="{9C5B0C54-A1F1-E341-AF6E-9CA23F8C1167}" dt="2023-04-23T11:11:27.058" v="338" actId="1076"/>
          <ac:spMkLst>
            <pc:docMk/>
            <pc:sldMk cId="1694739250" sldId="263"/>
            <ac:spMk id="14" creationId="{3C195870-5743-3023-9406-6FA98656AA25}"/>
          </ac:spMkLst>
        </pc:spChg>
        <pc:spChg chg="add mod">
          <ac:chgData name="Ning Wang" userId="6a0080192265c5a9" providerId="LiveId" clId="{9C5B0C54-A1F1-E341-AF6E-9CA23F8C1167}" dt="2023-04-23T11:15:29.381" v="359" actId="1076"/>
          <ac:spMkLst>
            <pc:docMk/>
            <pc:sldMk cId="1694739250" sldId="263"/>
            <ac:spMk id="15" creationId="{4A243B0E-F83B-1CF0-81DD-20C27537DA98}"/>
          </ac:spMkLst>
        </pc:spChg>
        <pc:spChg chg="add mod">
          <ac:chgData name="Ning Wang" userId="6a0080192265c5a9" providerId="LiveId" clId="{9C5B0C54-A1F1-E341-AF6E-9CA23F8C1167}" dt="2023-04-23T11:18:55.742" v="395" actId="1076"/>
          <ac:spMkLst>
            <pc:docMk/>
            <pc:sldMk cId="1694739250" sldId="263"/>
            <ac:spMk id="31" creationId="{C8EEDAAC-DA65-A2D6-B4AE-E3FBB4C580DD}"/>
          </ac:spMkLst>
        </pc:spChg>
        <pc:spChg chg="add mod">
          <ac:chgData name="Ning Wang" userId="6a0080192265c5a9" providerId="LiveId" clId="{9C5B0C54-A1F1-E341-AF6E-9CA23F8C1167}" dt="2023-04-23T11:18:55.742" v="395" actId="1076"/>
          <ac:spMkLst>
            <pc:docMk/>
            <pc:sldMk cId="1694739250" sldId="263"/>
            <ac:spMk id="32" creationId="{C6A8916B-DB71-6530-BB3B-9B3792C16A49}"/>
          </ac:spMkLst>
        </pc:spChg>
        <pc:spChg chg="add mod">
          <ac:chgData name="Ning Wang" userId="6a0080192265c5a9" providerId="LiveId" clId="{9C5B0C54-A1F1-E341-AF6E-9CA23F8C1167}" dt="2023-04-23T11:18:55.742" v="395" actId="1076"/>
          <ac:spMkLst>
            <pc:docMk/>
            <pc:sldMk cId="1694739250" sldId="263"/>
            <ac:spMk id="33" creationId="{917F8A0D-B1B1-C74D-C6F7-1C883B7B3E8C}"/>
          </ac:spMkLst>
        </pc:spChg>
        <pc:spChg chg="add mod">
          <ac:chgData name="Ning Wang" userId="6a0080192265c5a9" providerId="LiveId" clId="{9C5B0C54-A1F1-E341-AF6E-9CA23F8C1167}" dt="2023-04-23T11:18:55.742" v="395" actId="1076"/>
          <ac:spMkLst>
            <pc:docMk/>
            <pc:sldMk cId="1694739250" sldId="263"/>
            <ac:spMk id="34" creationId="{B6A5FDC4-DC57-C457-5008-1871B4AB6B88}"/>
          </ac:spMkLst>
        </pc:spChg>
        <pc:spChg chg="add del mod">
          <ac:chgData name="Ning Wang" userId="6a0080192265c5a9" providerId="LiveId" clId="{9C5B0C54-A1F1-E341-AF6E-9CA23F8C1167}" dt="2023-04-23T12:09:18.317" v="1050" actId="21"/>
          <ac:spMkLst>
            <pc:docMk/>
            <pc:sldMk cId="1694739250" sldId="263"/>
            <ac:spMk id="39" creationId="{267AE402-D868-9D98-8DF5-A470C77A5653}"/>
          </ac:spMkLst>
        </pc:spChg>
        <pc:spChg chg="add del mod">
          <ac:chgData name="Ning Wang" userId="6a0080192265c5a9" providerId="LiveId" clId="{9C5B0C54-A1F1-E341-AF6E-9CA23F8C1167}" dt="2023-04-23T12:09:18.317" v="1050" actId="21"/>
          <ac:spMkLst>
            <pc:docMk/>
            <pc:sldMk cId="1694739250" sldId="263"/>
            <ac:spMk id="40" creationId="{F591D181-3A4E-5E24-325A-06F53957C5A3}"/>
          </ac:spMkLst>
        </pc:spChg>
        <pc:picChg chg="add del mod">
          <ac:chgData name="Ning Wang" userId="6a0080192265c5a9" providerId="LiveId" clId="{9C5B0C54-A1F1-E341-AF6E-9CA23F8C1167}" dt="2023-04-23T11:25:27.691" v="400" actId="478"/>
          <ac:picMkLst>
            <pc:docMk/>
            <pc:sldMk cId="1694739250" sldId="263"/>
            <ac:picMk id="35" creationId="{A2273A09-DED0-7568-0F40-3B4053570B6F}"/>
          </ac:picMkLst>
        </pc:picChg>
        <pc:picChg chg="add mod">
          <ac:chgData name="Ning Wang" userId="6a0080192265c5a9" providerId="LiveId" clId="{9C5B0C54-A1F1-E341-AF6E-9CA23F8C1167}" dt="2023-04-23T11:26:27.299" v="403" actId="1076"/>
          <ac:picMkLst>
            <pc:docMk/>
            <pc:sldMk cId="1694739250" sldId="263"/>
            <ac:picMk id="36" creationId="{5305773D-9EA0-08E3-E6A8-CC5210099C77}"/>
          </ac:picMkLst>
        </pc:picChg>
        <pc:picChg chg="add del mod">
          <ac:chgData name="Ning Wang" userId="6a0080192265c5a9" providerId="LiveId" clId="{9C5B0C54-A1F1-E341-AF6E-9CA23F8C1167}" dt="2023-04-23T11:28:23.892" v="410"/>
          <ac:picMkLst>
            <pc:docMk/>
            <pc:sldMk cId="1694739250" sldId="263"/>
            <ac:picMk id="37" creationId="{F5D0C254-53C0-303A-2403-7FA4ADADAB6D}"/>
          </ac:picMkLst>
        </pc:picChg>
        <pc:picChg chg="add del mod">
          <ac:chgData name="Ning Wang" userId="6a0080192265c5a9" providerId="LiveId" clId="{9C5B0C54-A1F1-E341-AF6E-9CA23F8C1167}" dt="2023-04-23T12:09:18.317" v="1050" actId="21"/>
          <ac:picMkLst>
            <pc:docMk/>
            <pc:sldMk cId="1694739250" sldId="263"/>
            <ac:picMk id="38" creationId="{E6D07F47-8CE0-7F98-FF53-5FA2DA857D8C}"/>
          </ac:picMkLst>
        </pc:picChg>
        <pc:cxnChg chg="add mod">
          <ac:chgData name="Ning Wang" userId="6a0080192265c5a9" providerId="LiveId" clId="{9C5B0C54-A1F1-E341-AF6E-9CA23F8C1167}" dt="2023-04-23T11:06:09.641" v="227" actId="1076"/>
          <ac:cxnSpMkLst>
            <pc:docMk/>
            <pc:sldMk cId="1694739250" sldId="263"/>
            <ac:cxnSpMk id="3" creationId="{FF1B9A29-CEC7-107B-C6F2-AD5B68F08C4E}"/>
          </ac:cxnSpMkLst>
        </pc:cxnChg>
        <pc:cxnChg chg="add mod">
          <ac:chgData name="Ning Wang" userId="6a0080192265c5a9" providerId="LiveId" clId="{9C5B0C54-A1F1-E341-AF6E-9CA23F8C1167}" dt="2023-04-23T11:06:09.641" v="227" actId="1076"/>
          <ac:cxnSpMkLst>
            <pc:docMk/>
            <pc:sldMk cId="1694739250" sldId="263"/>
            <ac:cxnSpMk id="5" creationId="{C20820CD-E9A3-A3C9-18EB-002298B46545}"/>
          </ac:cxnSpMkLst>
        </pc:cxnChg>
        <pc:cxnChg chg="add mod">
          <ac:chgData name="Ning Wang" userId="6a0080192265c5a9" providerId="LiveId" clId="{9C5B0C54-A1F1-E341-AF6E-9CA23F8C1167}" dt="2023-04-23T11:17:30.390" v="385" actId="14100"/>
          <ac:cxnSpMkLst>
            <pc:docMk/>
            <pc:sldMk cId="1694739250" sldId="263"/>
            <ac:cxnSpMk id="17" creationId="{F7D539D3-B8B4-8047-44D3-4E37433D68A9}"/>
          </ac:cxnSpMkLst>
        </pc:cxnChg>
        <pc:cxnChg chg="add del">
          <ac:chgData name="Ning Wang" userId="6a0080192265c5a9" providerId="LiveId" clId="{9C5B0C54-A1F1-E341-AF6E-9CA23F8C1167}" dt="2023-04-23T11:13:41.545" v="351" actId="11529"/>
          <ac:cxnSpMkLst>
            <pc:docMk/>
            <pc:sldMk cId="1694739250" sldId="263"/>
            <ac:cxnSpMk id="20" creationId="{583579F0-61B1-3C2F-FB3D-27C385F930B3}"/>
          </ac:cxnSpMkLst>
        </pc:cxnChg>
        <pc:cxnChg chg="add del">
          <ac:chgData name="Ning Wang" userId="6a0080192265c5a9" providerId="LiveId" clId="{9C5B0C54-A1F1-E341-AF6E-9CA23F8C1167}" dt="2023-04-23T11:14:32.112" v="358" actId="11529"/>
          <ac:cxnSpMkLst>
            <pc:docMk/>
            <pc:sldMk cId="1694739250" sldId="263"/>
            <ac:cxnSpMk id="22" creationId="{48136D44-D2DB-64BF-AFD7-4A3D5F6D5E5C}"/>
          </ac:cxnSpMkLst>
        </pc:cxnChg>
        <pc:cxnChg chg="add mod">
          <ac:chgData name="Ning Wang" userId="6a0080192265c5a9" providerId="LiveId" clId="{9C5B0C54-A1F1-E341-AF6E-9CA23F8C1167}" dt="2023-04-23T11:17:18.757" v="384" actId="14100"/>
          <ac:cxnSpMkLst>
            <pc:docMk/>
            <pc:sldMk cId="1694739250" sldId="263"/>
            <ac:cxnSpMk id="25" creationId="{AC8D50AA-ACE2-FADF-892E-6ACBECA9D265}"/>
          </ac:cxnSpMkLst>
        </pc:cxnChg>
        <pc:cxnChg chg="add mod">
          <ac:chgData name="Ning Wang" userId="6a0080192265c5a9" providerId="LiveId" clId="{9C5B0C54-A1F1-E341-AF6E-9CA23F8C1167}" dt="2023-04-23T11:16:53.906" v="373" actId="1076"/>
          <ac:cxnSpMkLst>
            <pc:docMk/>
            <pc:sldMk cId="1694739250" sldId="263"/>
            <ac:cxnSpMk id="26" creationId="{97876D35-A482-E915-EC1B-836F4762EF43}"/>
          </ac:cxnSpMkLst>
        </pc:cxnChg>
      </pc:sldChg>
      <pc:sldChg chg="addSp modSp new del mod">
        <pc:chgData name="Ning Wang" userId="6a0080192265c5a9" providerId="LiveId" clId="{9C5B0C54-A1F1-E341-AF6E-9CA23F8C1167}" dt="2023-04-23T11:04:07.660" v="210" actId="2696"/>
        <pc:sldMkLst>
          <pc:docMk/>
          <pc:sldMk cId="402647351" sldId="264"/>
        </pc:sldMkLst>
        <pc:graphicFrameChg chg="add mod">
          <ac:chgData name="Ning Wang" userId="6a0080192265c5a9" providerId="LiveId" clId="{9C5B0C54-A1F1-E341-AF6E-9CA23F8C1167}" dt="2023-04-23T11:02:34.618" v="206"/>
          <ac:graphicFrameMkLst>
            <pc:docMk/>
            <pc:sldMk cId="402647351" sldId="264"/>
            <ac:graphicFrameMk id="2" creationId="{9BF25C6D-C498-77CA-98DC-C55EE34E2929}"/>
          </ac:graphicFrameMkLst>
        </pc:graphicFrameChg>
      </pc:sldChg>
      <pc:sldChg chg="addSp delSp modSp new mod modAnim modNotesTx">
        <pc:chgData name="Ning Wang" userId="6a0080192265c5a9" providerId="LiveId" clId="{9C5B0C54-A1F1-E341-AF6E-9CA23F8C1167}" dt="2023-04-24T13:57:12.761" v="3425" actId="1076"/>
        <pc:sldMkLst>
          <pc:docMk/>
          <pc:sldMk cId="2058494019" sldId="264"/>
        </pc:sldMkLst>
        <pc:spChg chg="add del mod">
          <ac:chgData name="Ning Wang" userId="6a0080192265c5a9" providerId="LiveId" clId="{9C5B0C54-A1F1-E341-AF6E-9CA23F8C1167}" dt="2023-04-24T07:22:44.762" v="2205" actId="478"/>
          <ac:spMkLst>
            <pc:docMk/>
            <pc:sldMk cId="2058494019" sldId="264"/>
            <ac:spMk id="4" creationId="{672EC77F-2AFE-0CBA-BC01-854B6F53933D}"/>
          </ac:spMkLst>
        </pc:spChg>
        <pc:spChg chg="add del mod">
          <ac:chgData name="Ning Wang" userId="6a0080192265c5a9" providerId="LiveId" clId="{9C5B0C54-A1F1-E341-AF6E-9CA23F8C1167}" dt="2023-04-24T07:22:44.762" v="2205" actId="478"/>
          <ac:spMkLst>
            <pc:docMk/>
            <pc:sldMk cId="2058494019" sldId="264"/>
            <ac:spMk id="5" creationId="{B7306130-A00B-E816-E30E-291F421F91BB}"/>
          </ac:spMkLst>
        </pc:spChg>
        <pc:spChg chg="add del mod">
          <ac:chgData name="Ning Wang" userId="6a0080192265c5a9" providerId="LiveId" clId="{9C5B0C54-A1F1-E341-AF6E-9CA23F8C1167}" dt="2023-04-24T07:22:44.762" v="2205" actId="478"/>
          <ac:spMkLst>
            <pc:docMk/>
            <pc:sldMk cId="2058494019" sldId="264"/>
            <ac:spMk id="6" creationId="{7A317BB6-7622-EDC8-8572-3D6CBB584759}"/>
          </ac:spMkLst>
        </pc:spChg>
        <pc:spChg chg="add del mod">
          <ac:chgData name="Ning Wang" userId="6a0080192265c5a9" providerId="LiveId" clId="{9C5B0C54-A1F1-E341-AF6E-9CA23F8C1167}" dt="2023-04-24T07:22:44.762" v="2205" actId="478"/>
          <ac:spMkLst>
            <pc:docMk/>
            <pc:sldMk cId="2058494019" sldId="264"/>
            <ac:spMk id="7" creationId="{E35EA459-2F15-1EE6-A41B-591E926DBD64}"/>
          </ac:spMkLst>
        </pc:spChg>
        <pc:spChg chg="add del mod">
          <ac:chgData name="Ning Wang" userId="6a0080192265c5a9" providerId="LiveId" clId="{9C5B0C54-A1F1-E341-AF6E-9CA23F8C1167}" dt="2023-04-24T07:22:44.762" v="2205" actId="478"/>
          <ac:spMkLst>
            <pc:docMk/>
            <pc:sldMk cId="2058494019" sldId="264"/>
            <ac:spMk id="8" creationId="{F3F6FB48-2FAA-C8A1-26B0-FD55814AD82B}"/>
          </ac:spMkLst>
        </pc:spChg>
        <pc:spChg chg="add del mod">
          <ac:chgData name="Ning Wang" userId="6a0080192265c5a9" providerId="LiveId" clId="{9C5B0C54-A1F1-E341-AF6E-9CA23F8C1167}" dt="2023-04-24T07:22:44.762" v="2205" actId="478"/>
          <ac:spMkLst>
            <pc:docMk/>
            <pc:sldMk cId="2058494019" sldId="264"/>
            <ac:spMk id="9" creationId="{FB15B28C-1B73-626B-3480-D037A6951C85}"/>
          </ac:spMkLst>
        </pc:spChg>
        <pc:spChg chg="add del mod">
          <ac:chgData name="Ning Wang" userId="6a0080192265c5a9" providerId="LiveId" clId="{9C5B0C54-A1F1-E341-AF6E-9CA23F8C1167}" dt="2023-04-24T07:22:44.762" v="2205" actId="478"/>
          <ac:spMkLst>
            <pc:docMk/>
            <pc:sldMk cId="2058494019" sldId="264"/>
            <ac:spMk id="13" creationId="{3E68E9F3-283F-CC7B-DB12-494B86468084}"/>
          </ac:spMkLst>
        </pc:spChg>
        <pc:spChg chg="add del mod">
          <ac:chgData name="Ning Wang" userId="6a0080192265c5a9" providerId="LiveId" clId="{9C5B0C54-A1F1-E341-AF6E-9CA23F8C1167}" dt="2023-04-24T07:22:44.762" v="2205" actId="478"/>
          <ac:spMkLst>
            <pc:docMk/>
            <pc:sldMk cId="2058494019" sldId="264"/>
            <ac:spMk id="14" creationId="{EFD0F331-163C-5860-0151-9D8449728149}"/>
          </ac:spMkLst>
        </pc:spChg>
        <pc:spChg chg="add del mod">
          <ac:chgData name="Ning Wang" userId="6a0080192265c5a9" providerId="LiveId" clId="{9C5B0C54-A1F1-E341-AF6E-9CA23F8C1167}" dt="2023-04-24T07:22:44.762" v="2205" actId="478"/>
          <ac:spMkLst>
            <pc:docMk/>
            <pc:sldMk cId="2058494019" sldId="264"/>
            <ac:spMk id="15" creationId="{7690754D-059A-CDE3-24F4-F4836ED0A5DD}"/>
          </ac:spMkLst>
        </pc:spChg>
        <pc:spChg chg="add del mod">
          <ac:chgData name="Ning Wang" userId="6a0080192265c5a9" providerId="LiveId" clId="{9C5B0C54-A1F1-E341-AF6E-9CA23F8C1167}" dt="2023-04-24T07:22:44.762" v="2205" actId="478"/>
          <ac:spMkLst>
            <pc:docMk/>
            <pc:sldMk cId="2058494019" sldId="264"/>
            <ac:spMk id="16" creationId="{ABE6329B-68A3-409A-424D-DDB17D502657}"/>
          </ac:spMkLst>
        </pc:spChg>
        <pc:spChg chg="add del mod">
          <ac:chgData name="Ning Wang" userId="6a0080192265c5a9" providerId="LiveId" clId="{9C5B0C54-A1F1-E341-AF6E-9CA23F8C1167}" dt="2023-04-24T07:22:46.179" v="2206" actId="478"/>
          <ac:spMkLst>
            <pc:docMk/>
            <pc:sldMk cId="2058494019" sldId="264"/>
            <ac:spMk id="18" creationId="{CE6FE29F-CD02-3662-2DAE-A781282E4259}"/>
          </ac:spMkLst>
        </pc:spChg>
        <pc:spChg chg="add del">
          <ac:chgData name="Ning Wang" userId="6a0080192265c5a9" providerId="LiveId" clId="{9C5B0C54-A1F1-E341-AF6E-9CA23F8C1167}" dt="2023-04-23T11:48:32.556" v="842" actId="22"/>
          <ac:spMkLst>
            <pc:docMk/>
            <pc:sldMk cId="2058494019" sldId="264"/>
            <ac:spMk id="23" creationId="{E4343091-50E7-A8E6-FF55-8F0B4C9B81CB}"/>
          </ac:spMkLst>
        </pc:spChg>
        <pc:spChg chg="add del mod">
          <ac:chgData name="Ning Wang" userId="6a0080192265c5a9" providerId="LiveId" clId="{9C5B0C54-A1F1-E341-AF6E-9CA23F8C1167}" dt="2023-04-24T13:57:02.093" v="3424" actId="1076"/>
          <ac:spMkLst>
            <pc:docMk/>
            <pc:sldMk cId="2058494019" sldId="264"/>
            <ac:spMk id="25" creationId="{0FECEBC8-63D7-C333-5B78-F16198EE485B}"/>
          </ac:spMkLst>
        </pc:spChg>
        <pc:spChg chg="add mod">
          <ac:chgData name="Ning Wang" userId="6a0080192265c5a9" providerId="LiveId" clId="{9C5B0C54-A1F1-E341-AF6E-9CA23F8C1167}" dt="2023-04-24T13:44:27.186" v="3387" actId="1076"/>
          <ac:spMkLst>
            <pc:docMk/>
            <pc:sldMk cId="2058494019" sldId="264"/>
            <ac:spMk id="27" creationId="{50FEAE05-E6FB-9546-C5FB-F62FDFDBCD37}"/>
          </ac:spMkLst>
        </pc:spChg>
        <pc:spChg chg="add mod">
          <ac:chgData name="Ning Wang" userId="6a0080192265c5a9" providerId="LiveId" clId="{9C5B0C54-A1F1-E341-AF6E-9CA23F8C1167}" dt="2023-04-24T13:44:27.186" v="3387" actId="1076"/>
          <ac:spMkLst>
            <pc:docMk/>
            <pc:sldMk cId="2058494019" sldId="264"/>
            <ac:spMk id="28" creationId="{055DD3AE-FF9A-8C30-A32C-A43CFF519632}"/>
          </ac:spMkLst>
        </pc:spChg>
        <pc:spChg chg="add del mod">
          <ac:chgData name="Ning Wang" userId="6a0080192265c5a9" providerId="LiveId" clId="{9C5B0C54-A1F1-E341-AF6E-9CA23F8C1167}" dt="2023-04-23T12:09:29.592" v="1052"/>
          <ac:spMkLst>
            <pc:docMk/>
            <pc:sldMk cId="2058494019" sldId="264"/>
            <ac:spMk id="28" creationId="{339CD946-4DEC-BD40-CD73-8908BD2173F8}"/>
          </ac:spMkLst>
        </pc:spChg>
        <pc:spChg chg="add del mod">
          <ac:chgData name="Ning Wang" userId="6a0080192265c5a9" providerId="LiveId" clId="{9C5B0C54-A1F1-E341-AF6E-9CA23F8C1167}" dt="2023-04-23T12:09:29.592" v="1052"/>
          <ac:spMkLst>
            <pc:docMk/>
            <pc:sldMk cId="2058494019" sldId="264"/>
            <ac:spMk id="29" creationId="{3FF893B5-BA21-AFF2-0410-330352558778}"/>
          </ac:spMkLst>
        </pc:spChg>
        <pc:spChg chg="add mod">
          <ac:chgData name="Ning Wang" userId="6a0080192265c5a9" providerId="LiveId" clId="{9C5B0C54-A1F1-E341-AF6E-9CA23F8C1167}" dt="2023-04-24T13:44:27.186" v="3387" actId="1076"/>
          <ac:spMkLst>
            <pc:docMk/>
            <pc:sldMk cId="2058494019" sldId="264"/>
            <ac:spMk id="29" creationId="{FCF8B4CC-1F59-CB36-AC45-0CB725B45C42}"/>
          </ac:spMkLst>
        </pc:spChg>
        <pc:spChg chg="add mod">
          <ac:chgData name="Ning Wang" userId="6a0080192265c5a9" providerId="LiveId" clId="{9C5B0C54-A1F1-E341-AF6E-9CA23F8C1167}" dt="2023-04-24T13:44:27.186" v="3387" actId="1076"/>
          <ac:spMkLst>
            <pc:docMk/>
            <pc:sldMk cId="2058494019" sldId="264"/>
            <ac:spMk id="30" creationId="{23864942-1D3D-E48F-A84E-6BB5DA39AA87}"/>
          </ac:spMkLst>
        </pc:spChg>
        <pc:spChg chg="add mod">
          <ac:chgData name="Ning Wang" userId="6a0080192265c5a9" providerId="LiveId" clId="{9C5B0C54-A1F1-E341-AF6E-9CA23F8C1167}" dt="2023-04-24T13:44:27.186" v="3387" actId="1076"/>
          <ac:spMkLst>
            <pc:docMk/>
            <pc:sldMk cId="2058494019" sldId="264"/>
            <ac:spMk id="31" creationId="{2D6EDF88-A273-D0B1-71FA-135FBA3E7285}"/>
          </ac:spMkLst>
        </pc:spChg>
        <pc:spChg chg="add mod">
          <ac:chgData name="Ning Wang" userId="6a0080192265c5a9" providerId="LiveId" clId="{9C5B0C54-A1F1-E341-AF6E-9CA23F8C1167}" dt="2023-04-23T12:10:54.190" v="1125" actId="1076"/>
          <ac:spMkLst>
            <pc:docMk/>
            <pc:sldMk cId="2058494019" sldId="264"/>
            <ac:spMk id="31" creationId="{B2BFE43D-9616-0B66-ED7E-629578DD6F4E}"/>
          </ac:spMkLst>
        </pc:spChg>
        <pc:spChg chg="add mod">
          <ac:chgData name="Ning Wang" userId="6a0080192265c5a9" providerId="LiveId" clId="{9C5B0C54-A1F1-E341-AF6E-9CA23F8C1167}" dt="2023-04-23T12:10:54.190" v="1125" actId="1076"/>
          <ac:spMkLst>
            <pc:docMk/>
            <pc:sldMk cId="2058494019" sldId="264"/>
            <ac:spMk id="32" creationId="{5E0FD633-37EB-2CB9-6018-ECA02AF08A63}"/>
          </ac:spMkLst>
        </pc:spChg>
        <pc:spChg chg="add mod">
          <ac:chgData name="Ning Wang" userId="6a0080192265c5a9" providerId="LiveId" clId="{9C5B0C54-A1F1-E341-AF6E-9CA23F8C1167}" dt="2023-04-24T13:44:27.186" v="3387" actId="1076"/>
          <ac:spMkLst>
            <pc:docMk/>
            <pc:sldMk cId="2058494019" sldId="264"/>
            <ac:spMk id="32" creationId="{F0B63DBB-11F3-F477-7383-820B277A170D}"/>
          </ac:spMkLst>
        </pc:spChg>
        <pc:spChg chg="add mod">
          <ac:chgData name="Ning Wang" userId="6a0080192265c5a9" providerId="LiveId" clId="{9C5B0C54-A1F1-E341-AF6E-9CA23F8C1167}" dt="2023-04-24T13:44:27.186" v="3387" actId="1076"/>
          <ac:spMkLst>
            <pc:docMk/>
            <pc:sldMk cId="2058494019" sldId="264"/>
            <ac:spMk id="36" creationId="{7A3D7831-BF70-5379-2447-00C917F989B4}"/>
          </ac:spMkLst>
        </pc:spChg>
        <pc:spChg chg="add mod">
          <ac:chgData name="Ning Wang" userId="6a0080192265c5a9" providerId="LiveId" clId="{9C5B0C54-A1F1-E341-AF6E-9CA23F8C1167}" dt="2023-04-24T13:44:27.186" v="3387" actId="1076"/>
          <ac:spMkLst>
            <pc:docMk/>
            <pc:sldMk cId="2058494019" sldId="264"/>
            <ac:spMk id="37" creationId="{72A0AD44-1ACC-04A6-934A-8157C72B647A}"/>
          </ac:spMkLst>
        </pc:spChg>
        <pc:spChg chg="add mod">
          <ac:chgData name="Ning Wang" userId="6a0080192265c5a9" providerId="LiveId" clId="{9C5B0C54-A1F1-E341-AF6E-9CA23F8C1167}" dt="2023-04-24T13:44:27.186" v="3387" actId="1076"/>
          <ac:spMkLst>
            <pc:docMk/>
            <pc:sldMk cId="2058494019" sldId="264"/>
            <ac:spMk id="38" creationId="{BE7E7FA0-03A9-D69E-F4A3-8C31A8DFEC10}"/>
          </ac:spMkLst>
        </pc:spChg>
        <pc:spChg chg="add mod">
          <ac:chgData name="Ning Wang" userId="6a0080192265c5a9" providerId="LiveId" clId="{9C5B0C54-A1F1-E341-AF6E-9CA23F8C1167}" dt="2023-04-24T13:44:27.186" v="3387" actId="1076"/>
          <ac:spMkLst>
            <pc:docMk/>
            <pc:sldMk cId="2058494019" sldId="264"/>
            <ac:spMk id="39" creationId="{6608BD15-4682-64BE-551D-7DC9D8B64809}"/>
          </ac:spMkLst>
        </pc:spChg>
        <pc:spChg chg="add mod">
          <ac:chgData name="Ning Wang" userId="6a0080192265c5a9" providerId="LiveId" clId="{9C5B0C54-A1F1-E341-AF6E-9CA23F8C1167}" dt="2023-04-24T13:44:27.186" v="3387" actId="1076"/>
          <ac:spMkLst>
            <pc:docMk/>
            <pc:sldMk cId="2058494019" sldId="264"/>
            <ac:spMk id="41" creationId="{7B616C0E-A477-B5B3-57D2-5B8681F75DD7}"/>
          </ac:spMkLst>
        </pc:spChg>
        <pc:spChg chg="add del mod">
          <ac:chgData name="Ning Wang" userId="6a0080192265c5a9" providerId="LiveId" clId="{9C5B0C54-A1F1-E341-AF6E-9CA23F8C1167}" dt="2023-04-24T12:58:23.283" v="2577"/>
          <ac:spMkLst>
            <pc:docMk/>
            <pc:sldMk cId="2058494019" sldId="264"/>
            <ac:spMk id="44" creationId="{DB160B80-45B5-B756-FDB9-582D2F5B5C4C}"/>
          </ac:spMkLst>
        </pc:spChg>
        <pc:spChg chg="add mod">
          <ac:chgData name="Ning Wang" userId="6a0080192265c5a9" providerId="LiveId" clId="{9C5B0C54-A1F1-E341-AF6E-9CA23F8C1167}" dt="2023-04-24T13:57:12.761" v="3425" actId="1076"/>
          <ac:spMkLst>
            <pc:docMk/>
            <pc:sldMk cId="2058494019" sldId="264"/>
            <ac:spMk id="45" creationId="{3315730B-4876-FB73-E8E3-3EA0D3C616B3}"/>
          </ac:spMkLst>
        </pc:spChg>
        <pc:spChg chg="add mod">
          <ac:chgData name="Ning Wang" userId="6a0080192265c5a9" providerId="LiveId" clId="{9C5B0C54-A1F1-E341-AF6E-9CA23F8C1167}" dt="2023-04-24T13:57:12.761" v="3425" actId="1076"/>
          <ac:spMkLst>
            <pc:docMk/>
            <pc:sldMk cId="2058494019" sldId="264"/>
            <ac:spMk id="49" creationId="{1B313488-3076-3E8A-C663-96CD22652AC4}"/>
          </ac:spMkLst>
        </pc:spChg>
        <pc:spChg chg="add mod">
          <ac:chgData name="Ning Wang" userId="6a0080192265c5a9" providerId="LiveId" clId="{9C5B0C54-A1F1-E341-AF6E-9CA23F8C1167}" dt="2023-04-24T13:45:13.444" v="3412" actId="1076"/>
          <ac:spMkLst>
            <pc:docMk/>
            <pc:sldMk cId="2058494019" sldId="264"/>
            <ac:spMk id="53" creationId="{6F273F01-3D7D-4BCE-6807-E47AE4B4C326}"/>
          </ac:spMkLst>
        </pc:spChg>
        <pc:picChg chg="add del mod">
          <ac:chgData name="Ning Wang" userId="6a0080192265c5a9" providerId="LiveId" clId="{9C5B0C54-A1F1-E341-AF6E-9CA23F8C1167}" dt="2023-04-24T07:22:44.762" v="2205" actId="478"/>
          <ac:picMkLst>
            <pc:docMk/>
            <pc:sldMk cId="2058494019" sldId="264"/>
            <ac:picMk id="17" creationId="{FB2DE20A-B52D-E4EE-EFBF-B5DD8EBB1C63}"/>
          </ac:picMkLst>
        </pc:picChg>
        <pc:picChg chg="add del mod">
          <ac:chgData name="Ning Wang" userId="6a0080192265c5a9" providerId="LiveId" clId="{9C5B0C54-A1F1-E341-AF6E-9CA23F8C1167}" dt="2023-04-24T07:22:46.179" v="2206" actId="478"/>
          <ac:picMkLst>
            <pc:docMk/>
            <pc:sldMk cId="2058494019" sldId="264"/>
            <ac:picMk id="19" creationId="{5D68297A-6F79-92C1-A8A2-FE94E49E139A}"/>
          </ac:picMkLst>
        </pc:picChg>
        <pc:picChg chg="add del mod">
          <ac:chgData name="Ning Wang" userId="6a0080192265c5a9" providerId="LiveId" clId="{9C5B0C54-A1F1-E341-AF6E-9CA23F8C1167}" dt="2023-04-24T07:22:46.179" v="2206" actId="478"/>
          <ac:picMkLst>
            <pc:docMk/>
            <pc:sldMk cId="2058494019" sldId="264"/>
            <ac:picMk id="20" creationId="{69ECE47B-D3A1-D98B-B1CD-99A3346F16DF}"/>
          </ac:picMkLst>
        </pc:picChg>
        <pc:picChg chg="add del mod">
          <ac:chgData name="Ning Wang" userId="6a0080192265c5a9" providerId="LiveId" clId="{9C5B0C54-A1F1-E341-AF6E-9CA23F8C1167}" dt="2023-04-24T07:22:46.179" v="2206" actId="478"/>
          <ac:picMkLst>
            <pc:docMk/>
            <pc:sldMk cId="2058494019" sldId="264"/>
            <ac:picMk id="21" creationId="{69B0C5AD-334E-DD88-3DB4-84F5A39FE129}"/>
          </ac:picMkLst>
        </pc:picChg>
        <pc:picChg chg="add mod">
          <ac:chgData name="Ning Wang" userId="6a0080192265c5a9" providerId="LiveId" clId="{9C5B0C54-A1F1-E341-AF6E-9CA23F8C1167}" dt="2023-04-24T13:57:02.093" v="3424" actId="1076"/>
          <ac:picMkLst>
            <pc:docMk/>
            <pc:sldMk cId="2058494019" sldId="264"/>
            <ac:picMk id="24" creationId="{108F8F95-9C47-E697-D990-AF8712F519FE}"/>
          </ac:picMkLst>
        </pc:picChg>
        <pc:picChg chg="add del mod">
          <ac:chgData name="Ning Wang" userId="6a0080192265c5a9" providerId="LiveId" clId="{9C5B0C54-A1F1-E341-AF6E-9CA23F8C1167}" dt="2023-04-24T07:22:53.573" v="2209" actId="478"/>
          <ac:picMkLst>
            <pc:docMk/>
            <pc:sldMk cId="2058494019" sldId="264"/>
            <ac:picMk id="26" creationId="{6B6F0C3C-B406-42E3-B2F4-222CDE327198}"/>
          </ac:picMkLst>
        </pc:picChg>
        <pc:picChg chg="add del mod">
          <ac:chgData name="Ning Wang" userId="6a0080192265c5a9" providerId="LiveId" clId="{9C5B0C54-A1F1-E341-AF6E-9CA23F8C1167}" dt="2023-04-23T12:09:29.592" v="1052"/>
          <ac:picMkLst>
            <pc:docMk/>
            <pc:sldMk cId="2058494019" sldId="264"/>
            <ac:picMk id="27" creationId="{7739819E-FADF-7D6C-B31E-CD830D14C97A}"/>
          </ac:picMkLst>
        </pc:picChg>
        <pc:picChg chg="add mod">
          <ac:chgData name="Ning Wang" userId="6a0080192265c5a9" providerId="LiveId" clId="{9C5B0C54-A1F1-E341-AF6E-9CA23F8C1167}" dt="2023-04-23T12:10:54.190" v="1125" actId="1076"/>
          <ac:picMkLst>
            <pc:docMk/>
            <pc:sldMk cId="2058494019" sldId="264"/>
            <ac:picMk id="30" creationId="{112569A2-27F3-AACF-B791-9EB3CCC2D251}"/>
          </ac:picMkLst>
        </pc:picChg>
        <pc:picChg chg="add mod">
          <ac:chgData name="Ning Wang" userId="6a0080192265c5a9" providerId="LiveId" clId="{9C5B0C54-A1F1-E341-AF6E-9CA23F8C1167}" dt="2023-04-24T13:44:27.186" v="3387" actId="1076"/>
          <ac:picMkLst>
            <pc:docMk/>
            <pc:sldMk cId="2058494019" sldId="264"/>
            <ac:picMk id="40" creationId="{4DC31383-41B7-C32F-2F1B-ED235DA3A8D3}"/>
          </ac:picMkLst>
        </pc:picChg>
        <pc:picChg chg="add del mod">
          <ac:chgData name="Ning Wang" userId="6a0080192265c5a9" providerId="LiveId" clId="{9C5B0C54-A1F1-E341-AF6E-9CA23F8C1167}" dt="2023-04-24T12:59:56.003" v="2652" actId="478"/>
          <ac:picMkLst>
            <pc:docMk/>
            <pc:sldMk cId="2058494019" sldId="264"/>
            <ac:picMk id="46" creationId="{5235E1CD-7AE3-8C9D-13A3-0DC173777B86}"/>
          </ac:picMkLst>
        </pc:picChg>
        <pc:picChg chg="add del mod">
          <ac:chgData name="Ning Wang" userId="6a0080192265c5a9" providerId="LiveId" clId="{9C5B0C54-A1F1-E341-AF6E-9CA23F8C1167}" dt="2023-04-24T13:57:12.761" v="3425" actId="1076"/>
          <ac:picMkLst>
            <pc:docMk/>
            <pc:sldMk cId="2058494019" sldId="264"/>
            <ac:picMk id="47" creationId="{728DCB78-36AE-2FC1-2E5C-65A3F656099C}"/>
          </ac:picMkLst>
        </pc:picChg>
        <pc:picChg chg="add del mod">
          <ac:chgData name="Ning Wang" userId="6a0080192265c5a9" providerId="LiveId" clId="{9C5B0C54-A1F1-E341-AF6E-9CA23F8C1167}" dt="2023-04-24T13:02:05.169" v="2666" actId="478"/>
          <ac:picMkLst>
            <pc:docMk/>
            <pc:sldMk cId="2058494019" sldId="264"/>
            <ac:picMk id="48" creationId="{E0854491-59DA-D1FA-5E88-09E4A7FC7C53}"/>
          </ac:picMkLst>
        </pc:picChg>
        <pc:picChg chg="add mod">
          <ac:chgData name="Ning Wang" userId="6a0080192265c5a9" providerId="LiveId" clId="{9C5B0C54-A1F1-E341-AF6E-9CA23F8C1167}" dt="2023-04-24T13:57:12.761" v="3425" actId="1076"/>
          <ac:picMkLst>
            <pc:docMk/>
            <pc:sldMk cId="2058494019" sldId="264"/>
            <ac:picMk id="52" creationId="{5CF116F9-03D6-FDE0-4DF9-3E0F3DD88E28}"/>
          </ac:picMkLst>
        </pc:picChg>
        <pc:cxnChg chg="add del mod">
          <ac:chgData name="Ning Wang" userId="6a0080192265c5a9" providerId="LiveId" clId="{9C5B0C54-A1F1-E341-AF6E-9CA23F8C1167}" dt="2023-04-24T07:22:44.762" v="2205" actId="478"/>
          <ac:cxnSpMkLst>
            <pc:docMk/>
            <pc:sldMk cId="2058494019" sldId="264"/>
            <ac:cxnSpMk id="2" creationId="{996D6AFE-2A38-E9BE-545E-21596CF0FE86}"/>
          </ac:cxnSpMkLst>
        </pc:cxnChg>
        <pc:cxnChg chg="add del mod">
          <ac:chgData name="Ning Wang" userId="6a0080192265c5a9" providerId="LiveId" clId="{9C5B0C54-A1F1-E341-AF6E-9CA23F8C1167}" dt="2023-04-24T07:22:44.762" v="2205" actId="478"/>
          <ac:cxnSpMkLst>
            <pc:docMk/>
            <pc:sldMk cId="2058494019" sldId="264"/>
            <ac:cxnSpMk id="3" creationId="{BDF40B14-3C3B-BABB-4FD3-DF8474432F26}"/>
          </ac:cxnSpMkLst>
        </pc:cxnChg>
        <pc:cxnChg chg="add del mod">
          <ac:chgData name="Ning Wang" userId="6a0080192265c5a9" providerId="LiveId" clId="{9C5B0C54-A1F1-E341-AF6E-9CA23F8C1167}" dt="2023-04-24T07:22:44.762" v="2205" actId="478"/>
          <ac:cxnSpMkLst>
            <pc:docMk/>
            <pc:sldMk cId="2058494019" sldId="264"/>
            <ac:cxnSpMk id="10" creationId="{6E8F33C5-A459-6660-D7CD-8CCC2E4F27E4}"/>
          </ac:cxnSpMkLst>
        </pc:cxnChg>
        <pc:cxnChg chg="add del mod">
          <ac:chgData name="Ning Wang" userId="6a0080192265c5a9" providerId="LiveId" clId="{9C5B0C54-A1F1-E341-AF6E-9CA23F8C1167}" dt="2023-04-24T07:22:44.762" v="2205" actId="478"/>
          <ac:cxnSpMkLst>
            <pc:docMk/>
            <pc:sldMk cId="2058494019" sldId="264"/>
            <ac:cxnSpMk id="11" creationId="{70E458E2-99C9-5EAC-C314-409B600F54DC}"/>
          </ac:cxnSpMkLst>
        </pc:cxnChg>
        <pc:cxnChg chg="add del mod">
          <ac:chgData name="Ning Wang" userId="6a0080192265c5a9" providerId="LiveId" clId="{9C5B0C54-A1F1-E341-AF6E-9CA23F8C1167}" dt="2023-04-24T07:22:44.762" v="2205" actId="478"/>
          <ac:cxnSpMkLst>
            <pc:docMk/>
            <pc:sldMk cId="2058494019" sldId="264"/>
            <ac:cxnSpMk id="12" creationId="{C4C9B608-2C90-9AEF-0F05-8472B8AAB1D0}"/>
          </ac:cxnSpMkLst>
        </pc:cxnChg>
        <pc:cxnChg chg="add mod">
          <ac:chgData name="Ning Wang" userId="6a0080192265c5a9" providerId="LiveId" clId="{9C5B0C54-A1F1-E341-AF6E-9CA23F8C1167}" dt="2023-04-24T13:44:27.186" v="3387" actId="1076"/>
          <ac:cxnSpMkLst>
            <pc:docMk/>
            <pc:sldMk cId="2058494019" sldId="264"/>
            <ac:cxnSpMk id="22" creationId="{6AA14288-CD74-9272-D730-B8054061BC06}"/>
          </ac:cxnSpMkLst>
        </pc:cxnChg>
        <pc:cxnChg chg="add mod">
          <ac:chgData name="Ning Wang" userId="6a0080192265c5a9" providerId="LiveId" clId="{9C5B0C54-A1F1-E341-AF6E-9CA23F8C1167}" dt="2023-04-24T13:44:27.186" v="3387" actId="1076"/>
          <ac:cxnSpMkLst>
            <pc:docMk/>
            <pc:sldMk cId="2058494019" sldId="264"/>
            <ac:cxnSpMk id="23" creationId="{E692C1C0-864C-ED84-C673-070E7D2A3D1C}"/>
          </ac:cxnSpMkLst>
        </pc:cxnChg>
        <pc:cxnChg chg="add mod">
          <ac:chgData name="Ning Wang" userId="6a0080192265c5a9" providerId="LiveId" clId="{9C5B0C54-A1F1-E341-AF6E-9CA23F8C1167}" dt="2023-04-24T13:44:27.186" v="3387" actId="1076"/>
          <ac:cxnSpMkLst>
            <pc:docMk/>
            <pc:sldMk cId="2058494019" sldId="264"/>
            <ac:cxnSpMk id="33" creationId="{D32D5AE4-9AC0-2F34-A5A6-D28E40706442}"/>
          </ac:cxnSpMkLst>
        </pc:cxnChg>
        <pc:cxnChg chg="add mod">
          <ac:chgData name="Ning Wang" userId="6a0080192265c5a9" providerId="LiveId" clId="{9C5B0C54-A1F1-E341-AF6E-9CA23F8C1167}" dt="2023-04-24T13:44:27.186" v="3387" actId="1076"/>
          <ac:cxnSpMkLst>
            <pc:docMk/>
            <pc:sldMk cId="2058494019" sldId="264"/>
            <ac:cxnSpMk id="34" creationId="{17456E6F-A1B5-95AC-796D-4B9987160F55}"/>
          </ac:cxnSpMkLst>
        </pc:cxnChg>
        <pc:cxnChg chg="add mod">
          <ac:chgData name="Ning Wang" userId="6a0080192265c5a9" providerId="LiveId" clId="{9C5B0C54-A1F1-E341-AF6E-9CA23F8C1167}" dt="2023-04-24T13:44:27.186" v="3387" actId="1076"/>
          <ac:cxnSpMkLst>
            <pc:docMk/>
            <pc:sldMk cId="2058494019" sldId="264"/>
            <ac:cxnSpMk id="35" creationId="{A4ED3162-7881-7FFF-B2BF-03DBF0713F53}"/>
          </ac:cxnSpMkLst>
        </pc:cxnChg>
        <pc:cxnChg chg="add mod">
          <ac:chgData name="Ning Wang" userId="6a0080192265c5a9" providerId="LiveId" clId="{9C5B0C54-A1F1-E341-AF6E-9CA23F8C1167}" dt="2023-04-24T13:44:27.186" v="3387" actId="1076"/>
          <ac:cxnSpMkLst>
            <pc:docMk/>
            <pc:sldMk cId="2058494019" sldId="264"/>
            <ac:cxnSpMk id="42" creationId="{B223E2B1-9271-8BDE-08A4-41898BEF5A37}"/>
          </ac:cxnSpMkLst>
        </pc:cxnChg>
        <pc:cxnChg chg="add mod">
          <ac:chgData name="Ning Wang" userId="6a0080192265c5a9" providerId="LiveId" clId="{9C5B0C54-A1F1-E341-AF6E-9CA23F8C1167}" dt="2023-04-24T13:44:27.186" v="3387" actId="1076"/>
          <ac:cxnSpMkLst>
            <pc:docMk/>
            <pc:sldMk cId="2058494019" sldId="264"/>
            <ac:cxnSpMk id="43" creationId="{A9A8D5FC-9B45-CF2D-D74E-18CE0E93820A}"/>
          </ac:cxnSpMkLst>
        </pc:cxnChg>
      </pc:sldChg>
      <pc:sldChg chg="new del">
        <pc:chgData name="Ning Wang" userId="6a0080192265c5a9" providerId="LiveId" clId="{9C5B0C54-A1F1-E341-AF6E-9CA23F8C1167}" dt="2023-04-23T12:12:13.192" v="1140" actId="680"/>
        <pc:sldMkLst>
          <pc:docMk/>
          <pc:sldMk cId="361629282" sldId="265"/>
        </pc:sldMkLst>
      </pc:sldChg>
      <pc:sldChg chg="delSp modSp new mod">
        <pc:chgData name="Ning Wang" userId="6a0080192265c5a9" providerId="LiveId" clId="{9C5B0C54-A1F1-E341-AF6E-9CA23F8C1167}" dt="2023-04-23T12:13:07.007" v="1284" actId="1076"/>
        <pc:sldMkLst>
          <pc:docMk/>
          <pc:sldMk cId="653055852" sldId="265"/>
        </pc:sldMkLst>
        <pc:spChg chg="del mod">
          <ac:chgData name="Ning Wang" userId="6a0080192265c5a9" providerId="LiveId" clId="{9C5B0C54-A1F1-E341-AF6E-9CA23F8C1167}" dt="2023-04-23T12:13:02.982" v="1283" actId="478"/>
          <ac:spMkLst>
            <pc:docMk/>
            <pc:sldMk cId="653055852" sldId="265"/>
            <ac:spMk id="2" creationId="{EA0A8C19-94A0-6974-B9FE-284784AC7074}"/>
          </ac:spMkLst>
        </pc:spChg>
        <pc:spChg chg="mod">
          <ac:chgData name="Ning Wang" userId="6a0080192265c5a9" providerId="LiveId" clId="{9C5B0C54-A1F1-E341-AF6E-9CA23F8C1167}" dt="2023-04-23T12:13:07.007" v="1284" actId="1076"/>
          <ac:spMkLst>
            <pc:docMk/>
            <pc:sldMk cId="653055852" sldId="265"/>
            <ac:spMk id="3" creationId="{3B16307F-4793-83D7-2AE7-1CEC2A76EB4E}"/>
          </ac:spMkLst>
        </pc:spChg>
      </pc:sldChg>
      <pc:sldChg chg="modSp new del mod">
        <pc:chgData name="Ning Wang" userId="6a0080192265c5a9" providerId="LiveId" clId="{9C5B0C54-A1F1-E341-AF6E-9CA23F8C1167}" dt="2023-04-23T12:11:44.982" v="1138" actId="2696"/>
        <pc:sldMkLst>
          <pc:docMk/>
          <pc:sldMk cId="2891083699" sldId="265"/>
        </pc:sldMkLst>
        <pc:spChg chg="mod">
          <ac:chgData name="Ning Wang" userId="6a0080192265c5a9" providerId="LiveId" clId="{9C5B0C54-A1F1-E341-AF6E-9CA23F8C1167}" dt="2023-04-23T12:11:39.102" v="1137" actId="20577"/>
          <ac:spMkLst>
            <pc:docMk/>
            <pc:sldMk cId="2891083699" sldId="265"/>
            <ac:spMk id="2" creationId="{90CDD877-2139-E299-2139-7DB408AAE8FF}"/>
          </ac:spMkLst>
        </pc:spChg>
      </pc:sldChg>
      <pc:sldChg chg="addSp delSp modSp mod modAnim modNotesTx">
        <pc:chgData name="Ning Wang" userId="6a0080192265c5a9" providerId="LiveId" clId="{9C5B0C54-A1F1-E341-AF6E-9CA23F8C1167}" dt="2023-04-24T14:06:08.222" v="3431"/>
        <pc:sldMkLst>
          <pc:docMk/>
          <pc:sldMk cId="1927359562" sldId="266"/>
        </pc:sldMkLst>
        <pc:spChg chg="mod">
          <ac:chgData name="Ning Wang" userId="6a0080192265c5a9" providerId="LiveId" clId="{9C5B0C54-A1F1-E341-AF6E-9CA23F8C1167}" dt="2023-04-24T07:18:13.583" v="2135" actId="1076"/>
          <ac:spMkLst>
            <pc:docMk/>
            <pc:sldMk cId="1927359562" sldId="266"/>
            <ac:spMk id="4" creationId="{672EC77F-2AFE-0CBA-BC01-854B6F53933D}"/>
          </ac:spMkLst>
        </pc:spChg>
        <pc:spChg chg="mod">
          <ac:chgData name="Ning Wang" userId="6a0080192265c5a9" providerId="LiveId" clId="{9C5B0C54-A1F1-E341-AF6E-9CA23F8C1167}" dt="2023-04-24T07:18:13.583" v="2135" actId="1076"/>
          <ac:spMkLst>
            <pc:docMk/>
            <pc:sldMk cId="1927359562" sldId="266"/>
            <ac:spMk id="5" creationId="{B7306130-A00B-E816-E30E-291F421F91BB}"/>
          </ac:spMkLst>
        </pc:spChg>
        <pc:spChg chg="mod">
          <ac:chgData name="Ning Wang" userId="6a0080192265c5a9" providerId="LiveId" clId="{9C5B0C54-A1F1-E341-AF6E-9CA23F8C1167}" dt="2023-04-24T07:18:13.583" v="2135" actId="1076"/>
          <ac:spMkLst>
            <pc:docMk/>
            <pc:sldMk cId="1927359562" sldId="266"/>
            <ac:spMk id="6" creationId="{7A317BB6-7622-EDC8-8572-3D6CBB584759}"/>
          </ac:spMkLst>
        </pc:spChg>
        <pc:spChg chg="mod">
          <ac:chgData name="Ning Wang" userId="6a0080192265c5a9" providerId="LiveId" clId="{9C5B0C54-A1F1-E341-AF6E-9CA23F8C1167}" dt="2023-04-24T07:18:13.583" v="2135" actId="1076"/>
          <ac:spMkLst>
            <pc:docMk/>
            <pc:sldMk cId="1927359562" sldId="266"/>
            <ac:spMk id="7" creationId="{E35EA459-2F15-1EE6-A41B-591E926DBD64}"/>
          </ac:spMkLst>
        </pc:spChg>
        <pc:spChg chg="mod">
          <ac:chgData name="Ning Wang" userId="6a0080192265c5a9" providerId="LiveId" clId="{9C5B0C54-A1F1-E341-AF6E-9CA23F8C1167}" dt="2023-04-24T07:18:13.583" v="2135" actId="1076"/>
          <ac:spMkLst>
            <pc:docMk/>
            <pc:sldMk cId="1927359562" sldId="266"/>
            <ac:spMk id="8" creationId="{F3F6FB48-2FAA-C8A1-26B0-FD55814AD82B}"/>
          </ac:spMkLst>
        </pc:spChg>
        <pc:spChg chg="mod">
          <ac:chgData name="Ning Wang" userId="6a0080192265c5a9" providerId="LiveId" clId="{9C5B0C54-A1F1-E341-AF6E-9CA23F8C1167}" dt="2023-04-24T07:18:13.583" v="2135" actId="1076"/>
          <ac:spMkLst>
            <pc:docMk/>
            <pc:sldMk cId="1927359562" sldId="266"/>
            <ac:spMk id="9" creationId="{FB15B28C-1B73-626B-3480-D037A6951C85}"/>
          </ac:spMkLst>
        </pc:spChg>
        <pc:spChg chg="mod">
          <ac:chgData name="Ning Wang" userId="6a0080192265c5a9" providerId="LiveId" clId="{9C5B0C54-A1F1-E341-AF6E-9CA23F8C1167}" dt="2023-04-24T07:18:13.583" v="2135" actId="1076"/>
          <ac:spMkLst>
            <pc:docMk/>
            <pc:sldMk cId="1927359562" sldId="266"/>
            <ac:spMk id="13" creationId="{3E68E9F3-283F-CC7B-DB12-494B86468084}"/>
          </ac:spMkLst>
        </pc:spChg>
        <pc:spChg chg="mod">
          <ac:chgData name="Ning Wang" userId="6a0080192265c5a9" providerId="LiveId" clId="{9C5B0C54-A1F1-E341-AF6E-9CA23F8C1167}" dt="2023-04-24T07:18:13.583" v="2135" actId="1076"/>
          <ac:spMkLst>
            <pc:docMk/>
            <pc:sldMk cId="1927359562" sldId="266"/>
            <ac:spMk id="14" creationId="{EFD0F331-163C-5860-0151-9D8449728149}"/>
          </ac:spMkLst>
        </pc:spChg>
        <pc:spChg chg="mod">
          <ac:chgData name="Ning Wang" userId="6a0080192265c5a9" providerId="LiveId" clId="{9C5B0C54-A1F1-E341-AF6E-9CA23F8C1167}" dt="2023-04-24T07:18:13.583" v="2135" actId="1076"/>
          <ac:spMkLst>
            <pc:docMk/>
            <pc:sldMk cId="1927359562" sldId="266"/>
            <ac:spMk id="15" creationId="{7690754D-059A-CDE3-24F4-F4836ED0A5DD}"/>
          </ac:spMkLst>
        </pc:spChg>
        <pc:spChg chg="mod">
          <ac:chgData name="Ning Wang" userId="6a0080192265c5a9" providerId="LiveId" clId="{9C5B0C54-A1F1-E341-AF6E-9CA23F8C1167}" dt="2023-04-24T07:18:13.583" v="2135" actId="1076"/>
          <ac:spMkLst>
            <pc:docMk/>
            <pc:sldMk cId="1927359562" sldId="266"/>
            <ac:spMk id="16" creationId="{ABE6329B-68A3-409A-424D-DDB17D502657}"/>
          </ac:spMkLst>
        </pc:spChg>
        <pc:spChg chg="mod">
          <ac:chgData name="Ning Wang" userId="6a0080192265c5a9" providerId="LiveId" clId="{9C5B0C54-A1F1-E341-AF6E-9CA23F8C1167}" dt="2023-04-24T14:05:44.536" v="3429" actId="1076"/>
          <ac:spMkLst>
            <pc:docMk/>
            <pc:sldMk cId="1927359562" sldId="266"/>
            <ac:spMk id="22" creationId="{7A15F1B4-926A-B234-AF35-4BEBFDF73482}"/>
          </ac:spMkLst>
        </pc:spChg>
        <pc:spChg chg="add del mod">
          <ac:chgData name="Ning Wang" userId="6a0080192265c5a9" providerId="LiveId" clId="{9C5B0C54-A1F1-E341-AF6E-9CA23F8C1167}" dt="2023-04-24T13:25:15.118" v="3286" actId="478"/>
          <ac:spMkLst>
            <pc:docMk/>
            <pc:sldMk cId="1927359562" sldId="266"/>
            <ac:spMk id="25" creationId="{938A786D-3531-C2DD-22EA-B2C20A2BB6EE}"/>
          </ac:spMkLst>
        </pc:spChg>
        <pc:spChg chg="mod">
          <ac:chgData name="Ning Wang" userId="6a0080192265c5a9" providerId="LiveId" clId="{9C5B0C54-A1F1-E341-AF6E-9CA23F8C1167}" dt="2023-04-24T07:16:10.886" v="1962" actId="20577"/>
          <ac:spMkLst>
            <pc:docMk/>
            <pc:sldMk cId="1927359562" sldId="266"/>
            <ac:spMk id="29" creationId="{ACE27189-7586-4C81-7908-4EDF0573DE08}"/>
          </ac:spMkLst>
        </pc:spChg>
        <pc:spChg chg="add mod">
          <ac:chgData name="Ning Wang" userId="6a0080192265c5a9" providerId="LiveId" clId="{9C5B0C54-A1F1-E341-AF6E-9CA23F8C1167}" dt="2023-04-24T14:05:48.191" v="3430" actId="1076"/>
          <ac:spMkLst>
            <pc:docMk/>
            <pc:sldMk cId="1927359562" sldId="266"/>
            <ac:spMk id="32" creationId="{9925E3F2-E956-38B1-BDE0-BB88A71DA978}"/>
          </ac:spMkLst>
        </pc:spChg>
        <pc:picChg chg="mod">
          <ac:chgData name="Ning Wang" userId="6a0080192265c5a9" providerId="LiveId" clId="{9C5B0C54-A1F1-E341-AF6E-9CA23F8C1167}" dt="2023-04-24T07:18:13.583" v="2135" actId="1076"/>
          <ac:picMkLst>
            <pc:docMk/>
            <pc:sldMk cId="1927359562" sldId="266"/>
            <ac:picMk id="17" creationId="{FB2DE20A-B52D-E4EE-EFBF-B5DD8EBB1C63}"/>
          </ac:picMkLst>
        </pc:picChg>
        <pc:picChg chg="add del mod">
          <ac:chgData name="Ning Wang" userId="6a0080192265c5a9" providerId="LiveId" clId="{9C5B0C54-A1F1-E341-AF6E-9CA23F8C1167}" dt="2023-04-24T13:25:17.764" v="3287" actId="478"/>
          <ac:picMkLst>
            <pc:docMk/>
            <pc:sldMk cId="1927359562" sldId="266"/>
            <ac:picMk id="26" creationId="{9959F6A2-D974-5BA7-74DF-F8A4EC4392BA}"/>
          </ac:picMkLst>
        </pc:picChg>
        <pc:picChg chg="mod">
          <ac:chgData name="Ning Wang" userId="6a0080192265c5a9" providerId="LiveId" clId="{9C5B0C54-A1F1-E341-AF6E-9CA23F8C1167}" dt="2023-04-24T14:05:44.536" v="3429" actId="1076"/>
          <ac:picMkLst>
            <pc:docMk/>
            <pc:sldMk cId="1927359562" sldId="266"/>
            <ac:picMk id="27" creationId="{98E5F2F9-52A1-6EAD-F67C-00C8A1985836}"/>
          </ac:picMkLst>
        </pc:picChg>
        <pc:picChg chg="add del mod">
          <ac:chgData name="Ning Wang" userId="6a0080192265c5a9" providerId="LiveId" clId="{9C5B0C54-A1F1-E341-AF6E-9CA23F8C1167}" dt="2023-04-24T13:25:17.764" v="3287" actId="478"/>
          <ac:picMkLst>
            <pc:docMk/>
            <pc:sldMk cId="1927359562" sldId="266"/>
            <ac:picMk id="28" creationId="{2A600282-1313-7933-05FB-B180705BBDA4}"/>
          </ac:picMkLst>
        </pc:picChg>
        <pc:picChg chg="add del mod">
          <ac:chgData name="Ning Wang" userId="6a0080192265c5a9" providerId="LiveId" clId="{9C5B0C54-A1F1-E341-AF6E-9CA23F8C1167}" dt="2023-04-24T13:25:17.764" v="3287" actId="478"/>
          <ac:picMkLst>
            <pc:docMk/>
            <pc:sldMk cId="1927359562" sldId="266"/>
            <ac:picMk id="30" creationId="{CD6FF3B7-BCBE-A60E-98E2-DABB71A6DE37}"/>
          </ac:picMkLst>
        </pc:picChg>
        <pc:cxnChg chg="mod">
          <ac:chgData name="Ning Wang" userId="6a0080192265c5a9" providerId="LiveId" clId="{9C5B0C54-A1F1-E341-AF6E-9CA23F8C1167}" dt="2023-04-24T07:18:13.583" v="2135" actId="1076"/>
          <ac:cxnSpMkLst>
            <pc:docMk/>
            <pc:sldMk cId="1927359562" sldId="266"/>
            <ac:cxnSpMk id="2" creationId="{996D6AFE-2A38-E9BE-545E-21596CF0FE86}"/>
          </ac:cxnSpMkLst>
        </pc:cxnChg>
        <pc:cxnChg chg="mod">
          <ac:chgData name="Ning Wang" userId="6a0080192265c5a9" providerId="LiveId" clId="{9C5B0C54-A1F1-E341-AF6E-9CA23F8C1167}" dt="2023-04-24T07:18:13.583" v="2135" actId="1076"/>
          <ac:cxnSpMkLst>
            <pc:docMk/>
            <pc:sldMk cId="1927359562" sldId="266"/>
            <ac:cxnSpMk id="3" creationId="{BDF40B14-3C3B-BABB-4FD3-DF8474432F26}"/>
          </ac:cxnSpMkLst>
        </pc:cxnChg>
        <pc:cxnChg chg="mod">
          <ac:chgData name="Ning Wang" userId="6a0080192265c5a9" providerId="LiveId" clId="{9C5B0C54-A1F1-E341-AF6E-9CA23F8C1167}" dt="2023-04-24T07:18:13.583" v="2135" actId="1076"/>
          <ac:cxnSpMkLst>
            <pc:docMk/>
            <pc:sldMk cId="1927359562" sldId="266"/>
            <ac:cxnSpMk id="10" creationId="{6E8F33C5-A459-6660-D7CD-8CCC2E4F27E4}"/>
          </ac:cxnSpMkLst>
        </pc:cxnChg>
        <pc:cxnChg chg="mod">
          <ac:chgData name="Ning Wang" userId="6a0080192265c5a9" providerId="LiveId" clId="{9C5B0C54-A1F1-E341-AF6E-9CA23F8C1167}" dt="2023-04-24T07:18:13.583" v="2135" actId="1076"/>
          <ac:cxnSpMkLst>
            <pc:docMk/>
            <pc:sldMk cId="1927359562" sldId="266"/>
            <ac:cxnSpMk id="11" creationId="{70E458E2-99C9-5EAC-C314-409B600F54DC}"/>
          </ac:cxnSpMkLst>
        </pc:cxnChg>
        <pc:cxnChg chg="mod">
          <ac:chgData name="Ning Wang" userId="6a0080192265c5a9" providerId="LiveId" clId="{9C5B0C54-A1F1-E341-AF6E-9CA23F8C1167}" dt="2023-04-24T07:18:13.583" v="2135" actId="1076"/>
          <ac:cxnSpMkLst>
            <pc:docMk/>
            <pc:sldMk cId="1927359562" sldId="266"/>
            <ac:cxnSpMk id="12" creationId="{C4C9B608-2C90-9AEF-0F05-8472B8AAB1D0}"/>
          </ac:cxnSpMkLst>
        </pc:cxnChg>
      </pc:sldChg>
      <pc:sldChg chg="modSp mod ord">
        <pc:chgData name="Ning Wang" userId="6a0080192265c5a9" providerId="LiveId" clId="{9C5B0C54-A1F1-E341-AF6E-9CA23F8C1167}" dt="2023-04-24T13:39:42.011" v="3340" actId="207"/>
        <pc:sldMkLst>
          <pc:docMk/>
          <pc:sldMk cId="1439502568" sldId="267"/>
        </pc:sldMkLst>
        <pc:spChg chg="mod">
          <ac:chgData name="Ning Wang" userId="6a0080192265c5a9" providerId="LiveId" clId="{9C5B0C54-A1F1-E341-AF6E-9CA23F8C1167}" dt="2023-04-24T13:39:42.011" v="3340" actId="207"/>
          <ac:spMkLst>
            <pc:docMk/>
            <pc:sldMk cId="1439502568" sldId="267"/>
            <ac:spMk id="3" creationId="{9D7948B6-E164-3E27-AC67-A8E2E3EF9256}"/>
          </ac:spMkLst>
        </pc:spChg>
      </pc:sldChg>
      <pc:sldChg chg="del">
        <pc:chgData name="Ning Wang" userId="6a0080192265c5a9" providerId="LiveId" clId="{9C5B0C54-A1F1-E341-AF6E-9CA23F8C1167}" dt="2023-04-24T14:02:17.808" v="3426" actId="2696"/>
        <pc:sldMkLst>
          <pc:docMk/>
          <pc:sldMk cId="2142230722" sldId="268"/>
        </pc:sldMkLst>
      </pc:sldChg>
      <pc:sldChg chg="addSp delSp modSp mod modAnim modNotesTx">
        <pc:chgData name="Ning Wang" userId="6a0080192265c5a9" providerId="LiveId" clId="{9C5B0C54-A1F1-E341-AF6E-9CA23F8C1167}" dt="2023-04-24T13:36:54.040" v="3336"/>
        <pc:sldMkLst>
          <pc:docMk/>
          <pc:sldMk cId="2423718398" sldId="269"/>
        </pc:sldMkLst>
        <pc:spChg chg="mod">
          <ac:chgData name="Ning Wang" userId="6a0080192265c5a9" providerId="LiveId" clId="{9C5B0C54-A1F1-E341-AF6E-9CA23F8C1167}" dt="2023-04-24T07:21:49.424" v="2204" actId="1076"/>
          <ac:spMkLst>
            <pc:docMk/>
            <pc:sldMk cId="2423718398" sldId="269"/>
            <ac:spMk id="5" creationId="{6DC08DAA-3A60-7670-D4DF-0F3BBECC6BB2}"/>
          </ac:spMkLst>
        </pc:spChg>
        <pc:spChg chg="mod">
          <ac:chgData name="Ning Wang" userId="6a0080192265c5a9" providerId="LiveId" clId="{9C5B0C54-A1F1-E341-AF6E-9CA23F8C1167}" dt="2023-04-24T13:34:47.927" v="3328" actId="1076"/>
          <ac:spMkLst>
            <pc:docMk/>
            <pc:sldMk cId="2423718398" sldId="269"/>
            <ac:spMk id="18" creationId="{2CE82061-6954-AC50-4A6B-0E54B16D245B}"/>
          </ac:spMkLst>
        </pc:spChg>
        <pc:spChg chg="add mod">
          <ac:chgData name="Ning Wang" userId="6a0080192265c5a9" providerId="LiveId" clId="{9C5B0C54-A1F1-E341-AF6E-9CA23F8C1167}" dt="2023-04-24T07:24:13.817" v="2220" actId="1076"/>
          <ac:spMkLst>
            <pc:docMk/>
            <pc:sldMk cId="2423718398" sldId="269"/>
            <ac:spMk id="20" creationId="{ABFB4A39-CE79-1B8C-81A1-9F9FE3C60479}"/>
          </ac:spMkLst>
        </pc:spChg>
        <pc:spChg chg="add mod">
          <ac:chgData name="Ning Wang" userId="6a0080192265c5a9" providerId="LiveId" clId="{9C5B0C54-A1F1-E341-AF6E-9CA23F8C1167}" dt="2023-04-24T07:24:17.256" v="2221" actId="20577"/>
          <ac:spMkLst>
            <pc:docMk/>
            <pc:sldMk cId="2423718398" sldId="269"/>
            <ac:spMk id="21" creationId="{204701E7-88CC-CFD5-2FD4-5FD665540AC4}"/>
          </ac:spMkLst>
        </pc:spChg>
        <pc:spChg chg="del">
          <ac:chgData name="Ning Wang" userId="6a0080192265c5a9" providerId="LiveId" clId="{9C5B0C54-A1F1-E341-AF6E-9CA23F8C1167}" dt="2023-04-24T07:21:15.076" v="2173" actId="478"/>
          <ac:spMkLst>
            <pc:docMk/>
            <pc:sldMk cId="2423718398" sldId="269"/>
            <ac:spMk id="33" creationId="{1933F386-AE67-A36A-A4D5-9E180F7FCA53}"/>
          </ac:spMkLst>
        </pc:spChg>
        <pc:cxnChg chg="mod">
          <ac:chgData name="Ning Wang" userId="6a0080192265c5a9" providerId="LiveId" clId="{9C5B0C54-A1F1-E341-AF6E-9CA23F8C1167}" dt="2023-04-24T13:34:43.946" v="3327" actId="14100"/>
          <ac:cxnSpMkLst>
            <pc:docMk/>
            <pc:sldMk cId="2423718398" sldId="269"/>
            <ac:cxnSpMk id="19" creationId="{3B5E4BA8-7465-D8C3-A7EB-A5F298B29DA8}"/>
          </ac:cxnSpMkLst>
        </pc:cxnChg>
      </pc:sldChg>
      <pc:sldChg chg="addSp delSp modSp new del mod">
        <pc:chgData name="Ning Wang" userId="6a0080192265c5a9" providerId="LiveId" clId="{9C5B0C54-A1F1-E341-AF6E-9CA23F8C1167}" dt="2023-04-24T08:07:14.079" v="2503" actId="2696"/>
        <pc:sldMkLst>
          <pc:docMk/>
          <pc:sldMk cId="169513114" sldId="270"/>
        </pc:sldMkLst>
        <pc:spChg chg="mod">
          <ac:chgData name="Ning Wang" userId="6a0080192265c5a9" providerId="LiveId" clId="{9C5B0C54-A1F1-E341-AF6E-9CA23F8C1167}" dt="2023-04-24T08:06:42.594" v="2501" actId="20577"/>
          <ac:spMkLst>
            <pc:docMk/>
            <pc:sldMk cId="169513114" sldId="270"/>
            <ac:spMk id="2" creationId="{FEEB0192-8947-5790-AC83-36F1B5FDA6A8}"/>
          </ac:spMkLst>
        </pc:spChg>
        <pc:spChg chg="del">
          <ac:chgData name="Ning Wang" userId="6a0080192265c5a9" providerId="LiveId" clId="{9C5B0C54-A1F1-E341-AF6E-9CA23F8C1167}" dt="2023-04-24T08:06:34.471" v="2482"/>
          <ac:spMkLst>
            <pc:docMk/>
            <pc:sldMk cId="169513114" sldId="270"/>
            <ac:spMk id="3" creationId="{A1236FAE-C541-05F7-5BDD-1BF2BF654366}"/>
          </ac:spMkLst>
        </pc:spChg>
        <pc:spChg chg="add mod">
          <ac:chgData name="Ning Wang" userId="6a0080192265c5a9" providerId="LiveId" clId="{9C5B0C54-A1F1-E341-AF6E-9CA23F8C1167}" dt="2023-04-24T08:06:44.577" v="2502" actId="20577"/>
          <ac:spMkLst>
            <pc:docMk/>
            <pc:sldMk cId="169513114" sldId="270"/>
            <ac:spMk id="4" creationId="{872925CB-5D7B-2E51-2358-C5FD1430D8C0}"/>
          </ac:spMkLst>
        </pc:spChg>
      </pc:sldChg>
      <pc:sldChg chg="new del">
        <pc:chgData name="Ning Wang" userId="6a0080192265c5a9" providerId="LiveId" clId="{9C5B0C54-A1F1-E341-AF6E-9CA23F8C1167}" dt="2023-04-24T07:28:11.159" v="2234" actId="2696"/>
        <pc:sldMkLst>
          <pc:docMk/>
          <pc:sldMk cId="326470352" sldId="270"/>
        </pc:sldMkLst>
      </pc:sldChg>
      <pc:sldChg chg="addSp delSp modSp new mod">
        <pc:chgData name="Ning Wang" userId="6a0080192265c5a9" providerId="LiveId" clId="{9C5B0C54-A1F1-E341-AF6E-9CA23F8C1167}" dt="2023-04-24T13:22:31.155" v="3284" actId="1076"/>
        <pc:sldMkLst>
          <pc:docMk/>
          <pc:sldMk cId="1743919364" sldId="270"/>
        </pc:sldMkLst>
        <pc:spChg chg="add del mod">
          <ac:chgData name="Ning Wang" userId="6a0080192265c5a9" providerId="LiveId" clId="{9C5B0C54-A1F1-E341-AF6E-9CA23F8C1167}" dt="2023-04-24T13:19:42.068" v="3110"/>
          <ac:spMkLst>
            <pc:docMk/>
            <pc:sldMk cId="1743919364" sldId="270"/>
            <ac:spMk id="3" creationId="{7A7F221F-069D-17D6-EB0F-8C8E5C11EEA6}"/>
          </ac:spMkLst>
        </pc:spChg>
        <pc:spChg chg="add mod">
          <ac:chgData name="Ning Wang" userId="6a0080192265c5a9" providerId="LiveId" clId="{9C5B0C54-A1F1-E341-AF6E-9CA23F8C1167}" dt="2023-04-24T13:21:21.167" v="3277" actId="1076"/>
          <ac:spMkLst>
            <pc:docMk/>
            <pc:sldMk cId="1743919364" sldId="270"/>
            <ac:spMk id="5" creationId="{75A02017-270C-4864-EEDF-31B11F5CE6FD}"/>
          </ac:spMkLst>
        </pc:spChg>
        <pc:spChg chg="add mod">
          <ac:chgData name="Ning Wang" userId="6a0080192265c5a9" providerId="LiveId" clId="{9C5B0C54-A1F1-E341-AF6E-9CA23F8C1167}" dt="2023-04-24T13:22:31.155" v="3284" actId="1076"/>
          <ac:spMkLst>
            <pc:docMk/>
            <pc:sldMk cId="1743919364" sldId="270"/>
            <ac:spMk id="7" creationId="{997BA0EA-D4F8-D6EF-616A-ABD02C5AE009}"/>
          </ac:spMkLst>
        </pc:spChg>
        <pc:picChg chg="add mod">
          <ac:chgData name="Ning Wang" userId="6a0080192265c5a9" providerId="LiveId" clId="{9C5B0C54-A1F1-E341-AF6E-9CA23F8C1167}" dt="2023-04-24T13:21:12.795" v="3276" actId="1076"/>
          <ac:picMkLst>
            <pc:docMk/>
            <pc:sldMk cId="1743919364" sldId="270"/>
            <ac:picMk id="2" creationId="{394DE35E-316B-1B4A-8EFF-98FA492BB1A9}"/>
          </ac:picMkLst>
        </pc:picChg>
        <pc:picChg chg="add mod">
          <ac:chgData name="Ning Wang" userId="6a0080192265c5a9" providerId="LiveId" clId="{9C5B0C54-A1F1-E341-AF6E-9CA23F8C1167}" dt="2023-04-24T13:21:21.167" v="3277" actId="1076"/>
          <ac:picMkLst>
            <pc:docMk/>
            <pc:sldMk cId="1743919364" sldId="270"/>
            <ac:picMk id="4" creationId="{E030612D-9CB7-6DDE-F383-D09835B58161}"/>
          </ac:picMkLst>
        </pc:picChg>
        <pc:picChg chg="add mod">
          <ac:chgData name="Ning Wang" userId="6a0080192265c5a9" providerId="LiveId" clId="{9C5B0C54-A1F1-E341-AF6E-9CA23F8C1167}" dt="2023-04-24T13:21:24.217" v="3278" actId="1076"/>
          <ac:picMkLst>
            <pc:docMk/>
            <pc:sldMk cId="1743919364" sldId="270"/>
            <ac:picMk id="6" creationId="{AC161F37-0D53-3C95-9549-0B2693F29BB3}"/>
          </ac:picMkLst>
        </pc:picChg>
      </pc:sldChg>
      <pc:sldChg chg="new del">
        <pc:chgData name="Ning Wang" userId="6a0080192265c5a9" providerId="LiveId" clId="{9C5B0C54-A1F1-E341-AF6E-9CA23F8C1167}" dt="2023-04-24T14:02:20.911" v="3427" actId="2696"/>
        <pc:sldMkLst>
          <pc:docMk/>
          <pc:sldMk cId="2609452580" sldId="271"/>
        </pc:sldMkLst>
      </pc:sldChg>
      <pc:sldChg chg="addSp modSp new mod ord">
        <pc:chgData name="Ning Wang" userId="6a0080192265c5a9" providerId="LiveId" clId="{9C5B0C54-A1F1-E341-AF6E-9CA23F8C1167}" dt="2023-04-26T02:06:53.328" v="3931" actId="20578"/>
        <pc:sldMkLst>
          <pc:docMk/>
          <pc:sldMk cId="2765309669" sldId="271"/>
        </pc:sldMkLst>
        <pc:spChg chg="add mod">
          <ac:chgData name="Ning Wang" userId="6a0080192265c5a9" providerId="LiveId" clId="{9C5B0C54-A1F1-E341-AF6E-9CA23F8C1167}" dt="2023-04-24T14:18:12.009" v="3441" actId="1076"/>
          <ac:spMkLst>
            <pc:docMk/>
            <pc:sldMk cId="2765309669" sldId="271"/>
            <ac:spMk id="2" creationId="{AA83A47A-64D3-1488-93FB-D356B137B98E}"/>
          </ac:spMkLst>
        </pc:spChg>
        <pc:spChg chg="add mod">
          <ac:chgData name="Ning Wang" userId="6a0080192265c5a9" providerId="LiveId" clId="{9C5B0C54-A1F1-E341-AF6E-9CA23F8C1167}" dt="2023-04-24T14:25:36.852" v="3458" actId="207"/>
          <ac:spMkLst>
            <pc:docMk/>
            <pc:sldMk cId="2765309669" sldId="271"/>
            <ac:spMk id="3" creationId="{AC4741DF-C300-A4B6-30AD-8919D1881977}"/>
          </ac:spMkLst>
        </pc:spChg>
      </pc:sldChg>
      <pc:sldChg chg="addSp modSp new mod ord">
        <pc:chgData name="Ning Wang" userId="6a0080192265c5a9" providerId="LiveId" clId="{9C5B0C54-A1F1-E341-AF6E-9CA23F8C1167}" dt="2023-04-26T03:02:47.962" v="4706" actId="20578"/>
        <pc:sldMkLst>
          <pc:docMk/>
          <pc:sldMk cId="732303330" sldId="272"/>
        </pc:sldMkLst>
        <pc:spChg chg="add mod">
          <ac:chgData name="Ning Wang" userId="6a0080192265c5a9" providerId="LiveId" clId="{9C5B0C54-A1F1-E341-AF6E-9CA23F8C1167}" dt="2023-04-24T14:30:20.224" v="3514" actId="20577"/>
          <ac:spMkLst>
            <pc:docMk/>
            <pc:sldMk cId="732303330" sldId="272"/>
            <ac:spMk id="2" creationId="{AEC8085C-FCC8-476F-8165-BB1243D3D088}"/>
          </ac:spMkLst>
        </pc:spChg>
        <pc:spChg chg="add mod">
          <ac:chgData name="Ning Wang" userId="6a0080192265c5a9" providerId="LiveId" clId="{9C5B0C54-A1F1-E341-AF6E-9CA23F8C1167}" dt="2023-04-24T14:36:08.452" v="3755"/>
          <ac:spMkLst>
            <pc:docMk/>
            <pc:sldMk cId="732303330" sldId="272"/>
            <ac:spMk id="6" creationId="{F0095FB0-5228-091C-40C1-9042FBE41882}"/>
          </ac:spMkLst>
        </pc:spChg>
        <pc:picChg chg="add mod">
          <ac:chgData name="Ning Wang" userId="6a0080192265c5a9" providerId="LiveId" clId="{9C5B0C54-A1F1-E341-AF6E-9CA23F8C1167}" dt="2023-04-24T14:35:25.424" v="3749" actId="1076"/>
          <ac:picMkLst>
            <pc:docMk/>
            <pc:sldMk cId="732303330" sldId="272"/>
            <ac:picMk id="3" creationId="{D3E4D03F-9021-D2C1-EC7A-9138CF51438C}"/>
          </ac:picMkLst>
        </pc:picChg>
        <pc:picChg chg="add mod">
          <ac:chgData name="Ning Wang" userId="6a0080192265c5a9" providerId="LiveId" clId="{9C5B0C54-A1F1-E341-AF6E-9CA23F8C1167}" dt="2023-04-24T14:35:29.207" v="3750" actId="1076"/>
          <ac:picMkLst>
            <pc:docMk/>
            <pc:sldMk cId="732303330" sldId="272"/>
            <ac:picMk id="4" creationId="{D1BB95CE-8756-3C2D-7C3F-875B95E1AFA6}"/>
          </ac:picMkLst>
        </pc:picChg>
        <pc:picChg chg="add mod">
          <ac:chgData name="Ning Wang" userId="6a0080192265c5a9" providerId="LiveId" clId="{9C5B0C54-A1F1-E341-AF6E-9CA23F8C1167}" dt="2023-04-24T14:35:40.848" v="3752" actId="1076"/>
          <ac:picMkLst>
            <pc:docMk/>
            <pc:sldMk cId="732303330" sldId="272"/>
            <ac:picMk id="5" creationId="{22AB8188-E72C-7900-A4E4-FECD09A92BAF}"/>
          </ac:picMkLst>
        </pc:picChg>
      </pc:sldChg>
      <pc:sldChg chg="addSp delSp modSp mod modNotesTx">
        <pc:chgData name="Ning Wang" userId="6a0080192265c5a9" providerId="LiveId" clId="{9C5B0C54-A1F1-E341-AF6E-9CA23F8C1167}" dt="2023-04-26T02:04:30.141" v="3930" actId="20577"/>
        <pc:sldMkLst>
          <pc:docMk/>
          <pc:sldMk cId="1072865292" sldId="273"/>
        </pc:sldMkLst>
        <pc:spChg chg="mod">
          <ac:chgData name="Ning Wang" userId="6a0080192265c5a9" providerId="LiveId" clId="{9C5B0C54-A1F1-E341-AF6E-9CA23F8C1167}" dt="2023-04-26T01:56:26.559" v="3759" actId="20577"/>
          <ac:spMkLst>
            <pc:docMk/>
            <pc:sldMk cId="1072865292" sldId="273"/>
            <ac:spMk id="3" creationId="{5FCB2AF5-ED57-207C-7463-F9221EB26A29}"/>
          </ac:spMkLst>
        </pc:spChg>
        <pc:spChg chg="add del">
          <ac:chgData name="Ning Wang" userId="6a0080192265c5a9" providerId="LiveId" clId="{9C5B0C54-A1F1-E341-AF6E-9CA23F8C1167}" dt="2023-04-26T01:58:56.676" v="3793" actId="11529"/>
          <ac:spMkLst>
            <pc:docMk/>
            <pc:sldMk cId="1072865292" sldId="273"/>
            <ac:spMk id="5" creationId="{EB2CF5A5-FE85-2998-32ED-1D369C16BF42}"/>
          </ac:spMkLst>
        </pc:spChg>
        <pc:spChg chg="add del">
          <ac:chgData name="Ning Wang" userId="6a0080192265c5a9" providerId="LiveId" clId="{9C5B0C54-A1F1-E341-AF6E-9CA23F8C1167}" dt="2023-04-26T01:59:17.476" v="3795" actId="11529"/>
          <ac:spMkLst>
            <pc:docMk/>
            <pc:sldMk cId="1072865292" sldId="273"/>
            <ac:spMk id="6" creationId="{A3B52EC8-3927-93D6-6666-D15D3274BA23}"/>
          </ac:spMkLst>
        </pc:spChg>
        <pc:spChg chg="add del">
          <ac:chgData name="Ning Wang" userId="6a0080192265c5a9" providerId="LiveId" clId="{9C5B0C54-A1F1-E341-AF6E-9CA23F8C1167}" dt="2023-04-26T01:59:54.199" v="3799" actId="11529"/>
          <ac:spMkLst>
            <pc:docMk/>
            <pc:sldMk cId="1072865292" sldId="273"/>
            <ac:spMk id="11" creationId="{1E990B38-F33F-053D-1D04-0781A895DEF0}"/>
          </ac:spMkLst>
        </pc:spChg>
        <pc:cxnChg chg="add del">
          <ac:chgData name="Ning Wang" userId="6a0080192265c5a9" providerId="LiveId" clId="{9C5B0C54-A1F1-E341-AF6E-9CA23F8C1167}" dt="2023-04-26T01:59:34.967" v="3797" actId="11529"/>
          <ac:cxnSpMkLst>
            <pc:docMk/>
            <pc:sldMk cId="1072865292" sldId="273"/>
            <ac:cxnSpMk id="10" creationId="{861E50AF-DE96-9C14-CEDA-00EF3240AAC0}"/>
          </ac:cxnSpMkLst>
        </pc:cxnChg>
      </pc:sldChg>
      <pc:sldChg chg="addSp delSp modSp new mod">
        <pc:chgData name="Ning Wang" userId="6a0080192265c5a9" providerId="LiveId" clId="{9C5B0C54-A1F1-E341-AF6E-9CA23F8C1167}" dt="2023-04-26T02:20:09.807" v="4180" actId="1076"/>
        <pc:sldMkLst>
          <pc:docMk/>
          <pc:sldMk cId="1725058861" sldId="274"/>
        </pc:sldMkLst>
        <pc:spChg chg="add del mod">
          <ac:chgData name="Ning Wang" userId="6a0080192265c5a9" providerId="LiveId" clId="{9C5B0C54-A1F1-E341-AF6E-9CA23F8C1167}" dt="2023-04-26T02:13:43.218" v="3963" actId="478"/>
          <ac:spMkLst>
            <pc:docMk/>
            <pc:sldMk cId="1725058861" sldId="274"/>
            <ac:spMk id="2" creationId="{844DBAE0-2BEC-D34B-1396-9BD79A6F49DA}"/>
          </ac:spMkLst>
        </pc:spChg>
        <pc:spChg chg="add del mod">
          <ac:chgData name="Ning Wang" userId="6a0080192265c5a9" providerId="LiveId" clId="{9C5B0C54-A1F1-E341-AF6E-9CA23F8C1167}" dt="2023-04-26T02:13:43.218" v="3963" actId="478"/>
          <ac:spMkLst>
            <pc:docMk/>
            <pc:sldMk cId="1725058861" sldId="274"/>
            <ac:spMk id="3" creationId="{F4CA9FE1-47EC-047C-113C-1C35E787D83C}"/>
          </ac:spMkLst>
        </pc:spChg>
        <pc:spChg chg="add mod">
          <ac:chgData name="Ning Wang" userId="6a0080192265c5a9" providerId="LiveId" clId="{9C5B0C54-A1F1-E341-AF6E-9CA23F8C1167}" dt="2023-04-26T02:15:20.965" v="4146" actId="403"/>
          <ac:spMkLst>
            <pc:docMk/>
            <pc:sldMk cId="1725058861" sldId="274"/>
            <ac:spMk id="4" creationId="{CE2E865C-F712-F702-2E60-4B4926C9FA31}"/>
          </ac:spMkLst>
        </pc:spChg>
        <pc:spChg chg="add mod">
          <ac:chgData name="Ning Wang" userId="6a0080192265c5a9" providerId="LiveId" clId="{9C5B0C54-A1F1-E341-AF6E-9CA23F8C1167}" dt="2023-04-26T02:16:08.835" v="4151" actId="207"/>
          <ac:spMkLst>
            <pc:docMk/>
            <pc:sldMk cId="1725058861" sldId="274"/>
            <ac:spMk id="5" creationId="{115F3C29-9296-DF61-A319-EA9E64FEE244}"/>
          </ac:spMkLst>
        </pc:spChg>
        <pc:spChg chg="add mod">
          <ac:chgData name="Ning Wang" userId="6a0080192265c5a9" providerId="LiveId" clId="{9C5B0C54-A1F1-E341-AF6E-9CA23F8C1167}" dt="2023-04-26T02:16:14.830" v="4152" actId="207"/>
          <ac:spMkLst>
            <pc:docMk/>
            <pc:sldMk cId="1725058861" sldId="274"/>
            <ac:spMk id="7" creationId="{D71BCAB6-DEAC-D870-D205-5FD28DE4B83D}"/>
          </ac:spMkLst>
        </pc:spChg>
        <pc:spChg chg="add mod">
          <ac:chgData name="Ning Wang" userId="6a0080192265c5a9" providerId="LiveId" clId="{9C5B0C54-A1F1-E341-AF6E-9CA23F8C1167}" dt="2023-04-26T02:18:42.715" v="4169" actId="20577"/>
          <ac:spMkLst>
            <pc:docMk/>
            <pc:sldMk cId="1725058861" sldId="274"/>
            <ac:spMk id="8" creationId="{716020AF-F5F9-8912-D2AF-7AF553CD9B79}"/>
          </ac:spMkLst>
        </pc:spChg>
        <pc:spChg chg="add mod">
          <ac:chgData name="Ning Wang" userId="6a0080192265c5a9" providerId="LiveId" clId="{9C5B0C54-A1F1-E341-AF6E-9CA23F8C1167}" dt="2023-04-26T02:19:06.381" v="4172" actId="1076"/>
          <ac:spMkLst>
            <pc:docMk/>
            <pc:sldMk cId="1725058861" sldId="274"/>
            <ac:spMk id="9" creationId="{D72FB827-7777-F056-34D2-A25683FD2FDD}"/>
          </ac:spMkLst>
        </pc:spChg>
        <pc:picChg chg="add mod">
          <ac:chgData name="Ning Wang" userId="6a0080192265c5a9" providerId="LiveId" clId="{9C5B0C54-A1F1-E341-AF6E-9CA23F8C1167}" dt="2023-04-26T02:15:13.482" v="4141" actId="1076"/>
          <ac:picMkLst>
            <pc:docMk/>
            <pc:sldMk cId="1725058861" sldId="274"/>
            <ac:picMk id="6" creationId="{25D630BD-C605-7B54-8BFE-A6E91E9D6ADB}"/>
          </ac:picMkLst>
        </pc:picChg>
        <pc:picChg chg="add del">
          <ac:chgData name="Ning Wang" userId="6a0080192265c5a9" providerId="LiveId" clId="{9C5B0C54-A1F1-E341-AF6E-9CA23F8C1167}" dt="2023-04-26T02:19:56.063" v="4174"/>
          <ac:picMkLst>
            <pc:docMk/>
            <pc:sldMk cId="1725058861" sldId="274"/>
            <ac:picMk id="1026" creationId="{B2F98711-4475-F564-67FD-A602FEE82C45}"/>
          </ac:picMkLst>
        </pc:picChg>
        <pc:picChg chg="add mod">
          <ac:chgData name="Ning Wang" userId="6a0080192265c5a9" providerId="LiveId" clId="{9C5B0C54-A1F1-E341-AF6E-9CA23F8C1167}" dt="2023-04-26T02:20:09.807" v="4180" actId="1076"/>
          <ac:picMkLst>
            <pc:docMk/>
            <pc:sldMk cId="1725058861" sldId="274"/>
            <ac:picMk id="1028" creationId="{0981AB39-9B47-DFCA-61C4-F73B80063107}"/>
          </ac:picMkLst>
        </pc:picChg>
      </pc:sldChg>
      <pc:sldChg chg="addSp delSp modSp new mod setBg modNotesTx">
        <pc:chgData name="Ning Wang" userId="6a0080192265c5a9" providerId="LiveId" clId="{9C5B0C54-A1F1-E341-AF6E-9CA23F8C1167}" dt="2023-04-26T02:58:46.168" v="4700" actId="20577"/>
        <pc:sldMkLst>
          <pc:docMk/>
          <pc:sldMk cId="2638415136" sldId="275"/>
        </pc:sldMkLst>
        <pc:spChg chg="add mod">
          <ac:chgData name="Ning Wang" userId="6a0080192265c5a9" providerId="LiveId" clId="{9C5B0C54-A1F1-E341-AF6E-9CA23F8C1167}" dt="2023-04-26T02:26:20.108" v="4251" actId="26606"/>
          <ac:spMkLst>
            <pc:docMk/>
            <pc:sldMk cId="2638415136" sldId="275"/>
            <ac:spMk id="2" creationId="{57F30B7D-3D43-4C21-A1B5-DE92B2D21F76}"/>
          </ac:spMkLst>
        </pc:spChg>
        <pc:spChg chg="add mod">
          <ac:chgData name="Ning Wang" userId="6a0080192265c5a9" providerId="LiveId" clId="{9C5B0C54-A1F1-E341-AF6E-9CA23F8C1167}" dt="2023-04-26T02:27:22.579" v="4290" actId="20577"/>
          <ac:spMkLst>
            <pc:docMk/>
            <pc:sldMk cId="2638415136" sldId="275"/>
            <ac:spMk id="6" creationId="{CC0EB1F7-8356-B3B0-23E9-482FCC3F1706}"/>
          </ac:spMkLst>
        </pc:spChg>
        <pc:spChg chg="add">
          <ac:chgData name="Ning Wang" userId="6a0080192265c5a9" providerId="LiveId" clId="{9C5B0C54-A1F1-E341-AF6E-9CA23F8C1167}" dt="2023-04-26T02:26:20.108" v="4251" actId="26606"/>
          <ac:spMkLst>
            <pc:docMk/>
            <pc:sldMk cId="2638415136" sldId="275"/>
            <ac:spMk id="2052" creationId="{9CB95732-565A-4D2C-A3AB-CC460C0D3826}"/>
          </ac:spMkLst>
        </pc:spChg>
        <pc:spChg chg="add">
          <ac:chgData name="Ning Wang" userId="6a0080192265c5a9" providerId="LiveId" clId="{9C5B0C54-A1F1-E341-AF6E-9CA23F8C1167}" dt="2023-04-26T02:26:20.108" v="4251" actId="26606"/>
          <ac:spMkLst>
            <pc:docMk/>
            <pc:sldMk cId="2638415136" sldId="275"/>
            <ac:spMk id="2053" creationId="{77F1AF47-AE98-4034-BD91-1976FA4D9C4C}"/>
          </ac:spMkLst>
        </pc:spChg>
        <pc:spChg chg="add">
          <ac:chgData name="Ning Wang" userId="6a0080192265c5a9" providerId="LiveId" clId="{9C5B0C54-A1F1-E341-AF6E-9CA23F8C1167}" dt="2023-04-26T02:26:20.108" v="4251" actId="26606"/>
          <ac:spMkLst>
            <pc:docMk/>
            <pc:sldMk cId="2638415136" sldId="275"/>
            <ac:spMk id="2054" creationId="{8EC0EE2B-2029-48DD-893D-F528E651B07D}"/>
          </ac:spMkLst>
        </pc:spChg>
        <pc:spChg chg="add del">
          <ac:chgData name="Ning Wang" userId="6a0080192265c5a9" providerId="LiveId" clId="{9C5B0C54-A1F1-E341-AF6E-9CA23F8C1167}" dt="2023-04-26T02:26:15.545" v="4250" actId="26606"/>
          <ac:spMkLst>
            <pc:docMk/>
            <pc:sldMk cId="2638415136" sldId="275"/>
            <ac:spMk id="2055" creationId="{9CB95732-565A-4D2C-A3AB-CC460C0D3826}"/>
          </ac:spMkLst>
        </pc:spChg>
        <pc:spChg chg="add">
          <ac:chgData name="Ning Wang" userId="6a0080192265c5a9" providerId="LiveId" clId="{9C5B0C54-A1F1-E341-AF6E-9CA23F8C1167}" dt="2023-04-26T02:26:20.108" v="4251" actId="26606"/>
          <ac:spMkLst>
            <pc:docMk/>
            <pc:sldMk cId="2638415136" sldId="275"/>
            <ac:spMk id="2056" creationId="{45AE1D08-1ED1-4F59-B42F-4D8EA33DC8C6}"/>
          </ac:spMkLst>
        </pc:spChg>
        <pc:spChg chg="add del">
          <ac:chgData name="Ning Wang" userId="6a0080192265c5a9" providerId="LiveId" clId="{9C5B0C54-A1F1-E341-AF6E-9CA23F8C1167}" dt="2023-04-26T02:26:15.545" v="4250" actId="26606"/>
          <ac:spMkLst>
            <pc:docMk/>
            <pc:sldMk cId="2638415136" sldId="275"/>
            <ac:spMk id="2057" creationId="{77F1AF47-AE98-4034-BD91-1976FA4D9C4C}"/>
          </ac:spMkLst>
        </pc:spChg>
        <pc:spChg chg="add">
          <ac:chgData name="Ning Wang" userId="6a0080192265c5a9" providerId="LiveId" clId="{9C5B0C54-A1F1-E341-AF6E-9CA23F8C1167}" dt="2023-04-26T02:26:20.108" v="4251" actId="26606"/>
          <ac:spMkLst>
            <pc:docMk/>
            <pc:sldMk cId="2638415136" sldId="275"/>
            <ac:spMk id="2058" creationId="{9A79B912-88EA-4640-BDEB-51B3B11A026A}"/>
          </ac:spMkLst>
        </pc:spChg>
        <pc:spChg chg="add del">
          <ac:chgData name="Ning Wang" userId="6a0080192265c5a9" providerId="LiveId" clId="{9C5B0C54-A1F1-E341-AF6E-9CA23F8C1167}" dt="2023-04-26T02:26:15.545" v="4250" actId="26606"/>
          <ac:spMkLst>
            <pc:docMk/>
            <pc:sldMk cId="2638415136" sldId="275"/>
            <ac:spMk id="2059" creationId="{8EC0EE2B-2029-48DD-893D-F528E651B07D}"/>
          </ac:spMkLst>
        </pc:spChg>
        <pc:spChg chg="add del">
          <ac:chgData name="Ning Wang" userId="6a0080192265c5a9" providerId="LiveId" clId="{9C5B0C54-A1F1-E341-AF6E-9CA23F8C1167}" dt="2023-04-26T02:26:15.545" v="4250" actId="26606"/>
          <ac:spMkLst>
            <pc:docMk/>
            <pc:sldMk cId="2638415136" sldId="275"/>
            <ac:spMk id="2061" creationId="{45AE1D08-1ED1-4F59-B42F-4D8EA33DC8C6}"/>
          </ac:spMkLst>
        </pc:spChg>
        <pc:spChg chg="add del">
          <ac:chgData name="Ning Wang" userId="6a0080192265c5a9" providerId="LiveId" clId="{9C5B0C54-A1F1-E341-AF6E-9CA23F8C1167}" dt="2023-04-26T02:26:15.545" v="4250" actId="26606"/>
          <ac:spMkLst>
            <pc:docMk/>
            <pc:sldMk cId="2638415136" sldId="275"/>
            <ac:spMk id="2063" creationId="{9A79B912-88EA-4640-BDEB-51B3B11A026A}"/>
          </ac:spMkLst>
        </pc:spChg>
        <pc:picChg chg="add mod ord">
          <ac:chgData name="Ning Wang" userId="6a0080192265c5a9" providerId="LiveId" clId="{9C5B0C54-A1F1-E341-AF6E-9CA23F8C1167}" dt="2023-04-26T02:26:26.501" v="4253" actId="1076"/>
          <ac:picMkLst>
            <pc:docMk/>
            <pc:sldMk cId="2638415136" sldId="275"/>
            <ac:picMk id="3" creationId="{530E68B5-C7AB-0350-70F4-657011616CF5}"/>
          </ac:picMkLst>
        </pc:picChg>
        <pc:picChg chg="add del mod">
          <ac:chgData name="Ning Wang" userId="6a0080192265c5a9" providerId="LiveId" clId="{9C5B0C54-A1F1-E341-AF6E-9CA23F8C1167}" dt="2023-04-26T02:26:37.530" v="4255" actId="478"/>
          <ac:picMkLst>
            <pc:docMk/>
            <pc:sldMk cId="2638415136" sldId="275"/>
            <ac:picMk id="4" creationId="{E4F01BA1-1CA3-FE8D-8109-7C49F73C404E}"/>
          </ac:picMkLst>
        </pc:picChg>
        <pc:picChg chg="add mod">
          <ac:chgData name="Ning Wang" userId="6a0080192265c5a9" providerId="LiveId" clId="{9C5B0C54-A1F1-E341-AF6E-9CA23F8C1167}" dt="2023-04-26T02:27:04.223" v="4258" actId="1076"/>
          <ac:picMkLst>
            <pc:docMk/>
            <pc:sldMk cId="2638415136" sldId="275"/>
            <ac:picMk id="5" creationId="{610004E5-8BD9-BB65-DA60-DD787E068FD9}"/>
          </ac:picMkLst>
        </pc:picChg>
        <pc:picChg chg="add mod ord">
          <ac:chgData name="Ning Wang" userId="6a0080192265c5a9" providerId="LiveId" clId="{9C5B0C54-A1F1-E341-AF6E-9CA23F8C1167}" dt="2023-04-26T02:26:20.108" v="4251" actId="26606"/>
          <ac:picMkLst>
            <pc:docMk/>
            <pc:sldMk cId="2638415136" sldId="275"/>
            <ac:picMk id="2050" creationId="{288192CE-A420-C28E-FEB9-B43E9FB05D19}"/>
          </ac:picMkLst>
        </pc:picChg>
      </pc:sldChg>
      <pc:sldChg chg="addSp modSp new mod modNotesTx">
        <pc:chgData name="Ning Wang" userId="6a0080192265c5a9" providerId="LiveId" clId="{9C5B0C54-A1F1-E341-AF6E-9CA23F8C1167}" dt="2023-04-26T02:56:55.533" v="4390"/>
        <pc:sldMkLst>
          <pc:docMk/>
          <pc:sldMk cId="1987516201" sldId="276"/>
        </pc:sldMkLst>
        <pc:spChg chg="add mod">
          <ac:chgData name="Ning Wang" userId="6a0080192265c5a9" providerId="LiveId" clId="{9C5B0C54-A1F1-E341-AF6E-9CA23F8C1167}" dt="2023-04-26T02:49:47.875" v="4328" actId="20577"/>
          <ac:spMkLst>
            <pc:docMk/>
            <pc:sldMk cId="1987516201" sldId="276"/>
            <ac:spMk id="2" creationId="{FFDEE1AA-FBB9-6D68-9CAF-CB6C5998F88A}"/>
          </ac:spMkLst>
        </pc:spChg>
        <pc:picChg chg="add mod">
          <ac:chgData name="Ning Wang" userId="6a0080192265c5a9" providerId="LiveId" clId="{9C5B0C54-A1F1-E341-AF6E-9CA23F8C1167}" dt="2023-04-26T02:49:58.044" v="4330" actId="14100"/>
          <ac:picMkLst>
            <pc:docMk/>
            <pc:sldMk cId="1987516201" sldId="276"/>
            <ac:picMk id="3" creationId="{D632C4CB-1B55-D932-3C67-B77FFAA1FF96}"/>
          </ac:picMkLst>
        </pc:picChg>
      </pc:sldChg>
      <pc:sldChg chg="addSp delSp modSp new mod setBg">
        <pc:chgData name="Ning Wang" userId="6a0080192265c5a9" providerId="LiveId" clId="{9C5B0C54-A1F1-E341-AF6E-9CA23F8C1167}" dt="2023-04-26T03:08:26.729" v="4734" actId="1076"/>
        <pc:sldMkLst>
          <pc:docMk/>
          <pc:sldMk cId="2952004368" sldId="277"/>
        </pc:sldMkLst>
        <pc:spChg chg="add mod ord">
          <ac:chgData name="Ning Wang" userId="6a0080192265c5a9" providerId="LiveId" clId="{9C5B0C54-A1F1-E341-AF6E-9CA23F8C1167}" dt="2023-04-26T02:52:20.811" v="4364" actId="1076"/>
          <ac:spMkLst>
            <pc:docMk/>
            <pc:sldMk cId="2952004368" sldId="277"/>
            <ac:spMk id="4" creationId="{4A2AA8DB-E265-BFD1-B292-1F8BBEBD065E}"/>
          </ac:spMkLst>
        </pc:spChg>
        <pc:spChg chg="add del mod">
          <ac:chgData name="Ning Wang" userId="6a0080192265c5a9" providerId="LiveId" clId="{9C5B0C54-A1F1-E341-AF6E-9CA23F8C1167}" dt="2023-04-26T02:53:37.898" v="4373"/>
          <ac:spMkLst>
            <pc:docMk/>
            <pc:sldMk cId="2952004368" sldId="277"/>
            <ac:spMk id="5" creationId="{CA710C4B-5783-EA65-4610-B36B604ACCAF}"/>
          </ac:spMkLst>
        </pc:spChg>
        <pc:spChg chg="add del">
          <ac:chgData name="Ning Wang" userId="6a0080192265c5a9" providerId="LiveId" clId="{9C5B0C54-A1F1-E341-AF6E-9CA23F8C1167}" dt="2023-04-26T02:52:00.592" v="4361" actId="26606"/>
          <ac:spMkLst>
            <pc:docMk/>
            <pc:sldMk cId="2952004368" sldId="277"/>
            <ac:spMk id="6" creationId="{2151139A-886F-4B97-8815-729AD3831BBD}"/>
          </ac:spMkLst>
        </pc:spChg>
        <pc:spChg chg="add del">
          <ac:chgData name="Ning Wang" userId="6a0080192265c5a9" providerId="LiveId" clId="{9C5B0C54-A1F1-E341-AF6E-9CA23F8C1167}" dt="2023-04-26T02:52:00.592" v="4361" actId="26606"/>
          <ac:spMkLst>
            <pc:docMk/>
            <pc:sldMk cId="2952004368" sldId="277"/>
            <ac:spMk id="7" creationId="{5428AC11-BFDF-42EF-80FF-717BBF909067}"/>
          </ac:spMkLst>
        </pc:spChg>
        <pc:spChg chg="add del">
          <ac:chgData name="Ning Wang" userId="6a0080192265c5a9" providerId="LiveId" clId="{9C5B0C54-A1F1-E341-AF6E-9CA23F8C1167}" dt="2023-04-26T02:52:00.592" v="4361" actId="26606"/>
          <ac:spMkLst>
            <pc:docMk/>
            <pc:sldMk cId="2952004368" sldId="277"/>
            <ac:spMk id="8" creationId="{2CC56AF6-38E4-490B-8E2B-1A1037B4EDD4}"/>
          </ac:spMkLst>
        </pc:spChg>
        <pc:spChg chg="add del">
          <ac:chgData name="Ning Wang" userId="6a0080192265c5a9" providerId="LiveId" clId="{9C5B0C54-A1F1-E341-AF6E-9CA23F8C1167}" dt="2023-04-26T02:51:57.946" v="4359" actId="26606"/>
          <ac:spMkLst>
            <pc:docMk/>
            <pc:sldMk cId="2952004368" sldId="277"/>
            <ac:spMk id="9" creationId="{521C4EA8-6B83-4338-913D-D75D3C4F34D6}"/>
          </ac:spMkLst>
        </pc:spChg>
        <pc:spChg chg="add del">
          <ac:chgData name="Ning Wang" userId="6a0080192265c5a9" providerId="LiveId" clId="{9C5B0C54-A1F1-E341-AF6E-9CA23F8C1167}" dt="2023-04-26T02:52:00.592" v="4361" actId="26606"/>
          <ac:spMkLst>
            <pc:docMk/>
            <pc:sldMk cId="2952004368" sldId="277"/>
            <ac:spMk id="10" creationId="{2339A6F5-AD6A-4D80-8AD9-6290D13AC49F}"/>
          </ac:spMkLst>
        </pc:spChg>
        <pc:spChg chg="add del">
          <ac:chgData name="Ning Wang" userId="6a0080192265c5a9" providerId="LiveId" clId="{9C5B0C54-A1F1-E341-AF6E-9CA23F8C1167}" dt="2023-04-26T02:52:14.257" v="4363" actId="26606"/>
          <ac:spMkLst>
            <pc:docMk/>
            <pc:sldMk cId="2952004368" sldId="277"/>
            <ac:spMk id="12" creationId="{99ED5833-B85B-4103-8A3B-CAB0308E6C15}"/>
          </ac:spMkLst>
        </pc:spChg>
        <pc:spChg chg="add mod">
          <ac:chgData name="Ning Wang" userId="6a0080192265c5a9" providerId="LiveId" clId="{9C5B0C54-A1F1-E341-AF6E-9CA23F8C1167}" dt="2023-04-26T02:54:07.620" v="4377" actId="1076"/>
          <ac:spMkLst>
            <pc:docMk/>
            <pc:sldMk cId="2952004368" sldId="277"/>
            <ac:spMk id="14" creationId="{5B06747C-C156-75ED-241C-6D0853420BD5}"/>
          </ac:spMkLst>
        </pc:spChg>
        <pc:spChg chg="add del">
          <ac:chgData name="Ning Wang" userId="6a0080192265c5a9" providerId="LiveId" clId="{9C5B0C54-A1F1-E341-AF6E-9CA23F8C1167}" dt="2023-04-26T02:51:57.946" v="4359" actId="26606"/>
          <ac:spMkLst>
            <pc:docMk/>
            <pc:sldMk cId="2952004368" sldId="277"/>
            <ac:spMk id="15" creationId="{04357C93-F0CB-4A1C-8F77-4E9063789819}"/>
          </ac:spMkLst>
        </pc:spChg>
        <pc:spChg chg="add mod">
          <ac:chgData name="Ning Wang" userId="6a0080192265c5a9" providerId="LiveId" clId="{9C5B0C54-A1F1-E341-AF6E-9CA23F8C1167}" dt="2023-04-26T02:54:46.375" v="4382" actId="1076"/>
          <ac:spMkLst>
            <pc:docMk/>
            <pc:sldMk cId="2952004368" sldId="277"/>
            <ac:spMk id="16" creationId="{E02FD270-3FB0-A077-586A-D45089FA2AA5}"/>
          </ac:spMkLst>
        </pc:spChg>
        <pc:spChg chg="add mod">
          <ac:chgData name="Ning Wang" userId="6a0080192265c5a9" providerId="LiveId" clId="{9C5B0C54-A1F1-E341-AF6E-9CA23F8C1167}" dt="2023-04-26T03:08:26.729" v="4734" actId="1076"/>
          <ac:spMkLst>
            <pc:docMk/>
            <pc:sldMk cId="2952004368" sldId="277"/>
            <ac:spMk id="17" creationId="{E1DCE330-8A00-8211-2169-B4127B94B2BF}"/>
          </ac:spMkLst>
        </pc:spChg>
        <pc:grpChg chg="add del">
          <ac:chgData name="Ning Wang" userId="6a0080192265c5a9" providerId="LiveId" clId="{9C5B0C54-A1F1-E341-AF6E-9CA23F8C1167}" dt="2023-04-26T02:51:57.946" v="4359" actId="26606"/>
          <ac:grpSpMkLst>
            <pc:docMk/>
            <pc:sldMk cId="2952004368" sldId="277"/>
            <ac:grpSpMk id="11" creationId="{3AF6A671-C637-4547-85F4-51B6D1881399}"/>
          </ac:grpSpMkLst>
        </pc:grpChg>
        <pc:picChg chg="add mod ord">
          <ac:chgData name="Ning Wang" userId="6a0080192265c5a9" providerId="LiveId" clId="{9C5B0C54-A1F1-E341-AF6E-9CA23F8C1167}" dt="2023-04-26T02:52:26.223" v="4367" actId="1076"/>
          <ac:picMkLst>
            <pc:docMk/>
            <pc:sldMk cId="2952004368" sldId="277"/>
            <ac:picMk id="2" creationId="{F6A28A8C-ABB6-029E-F1D5-08A5D876ABB7}"/>
          </ac:picMkLst>
        </pc:picChg>
        <pc:picChg chg="add mod ord">
          <ac:chgData name="Ning Wang" userId="6a0080192265c5a9" providerId="LiveId" clId="{9C5B0C54-A1F1-E341-AF6E-9CA23F8C1167}" dt="2023-04-26T02:53:55.514" v="4374" actId="1076"/>
          <ac:picMkLst>
            <pc:docMk/>
            <pc:sldMk cId="2952004368" sldId="277"/>
            <ac:picMk id="3" creationId="{CE3F5FD2-0A80-7E72-D047-7E04EF3D1240}"/>
          </ac:picMkLst>
        </pc:picChg>
      </pc:sldChg>
      <pc:sldChg chg="addSp modSp new mod">
        <pc:chgData name="Ning Wang" userId="6a0080192265c5a9" providerId="LiveId" clId="{9C5B0C54-A1F1-E341-AF6E-9CA23F8C1167}" dt="2023-04-26T03:05:59.851" v="4733" actId="1076"/>
        <pc:sldMkLst>
          <pc:docMk/>
          <pc:sldMk cId="1468088983" sldId="278"/>
        </pc:sldMkLst>
        <pc:spChg chg="add mod">
          <ac:chgData name="Ning Wang" userId="6a0080192265c5a9" providerId="LiveId" clId="{9C5B0C54-A1F1-E341-AF6E-9CA23F8C1167}" dt="2023-04-26T03:05:33.966" v="4710" actId="1076"/>
          <ac:spMkLst>
            <pc:docMk/>
            <pc:sldMk cId="1468088983" sldId="278"/>
            <ac:spMk id="3" creationId="{3166F26E-CE0E-48F1-932E-5055AA005C07}"/>
          </ac:spMkLst>
        </pc:spChg>
        <pc:spChg chg="add mod">
          <ac:chgData name="Ning Wang" userId="6a0080192265c5a9" providerId="LiveId" clId="{9C5B0C54-A1F1-E341-AF6E-9CA23F8C1167}" dt="2023-04-26T03:05:59.851" v="4733" actId="1076"/>
          <ac:spMkLst>
            <pc:docMk/>
            <pc:sldMk cId="1468088983" sldId="278"/>
            <ac:spMk id="4" creationId="{21E4E553-5561-F815-E790-DB367A178BB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82E83-19D2-43B9-9286-8A879067F2BA}" type="datetimeFigureOut">
              <a:rPr lang="zh-CN" altLang="en-US" smtClean="0"/>
              <a:t>2023/4/27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1AB966-E274-474D-87EC-6AED91F7D72A}" type="slidenum">
              <a:rPr lang="zh-CN" altLang="en-US" smtClean="0"/>
              <a:t>‹#›</a:t>
            </a:fld>
            <a:endParaRPr lang="zh-CN" altLang="en-US"/>
          </a:p>
        </p:txBody>
      </p:sp>
    </p:spTree>
    <p:extLst>
      <p:ext uri="{BB962C8B-B14F-4D97-AF65-F5344CB8AC3E}">
        <p14:creationId xmlns:p14="http://schemas.microsoft.com/office/powerpoint/2010/main" val="2575098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E1AB966-E274-474D-87EC-6AED91F7D72A}" type="slidenum">
              <a:rPr lang="zh-CN" altLang="en-US" smtClean="0"/>
              <a:t>2</a:t>
            </a:fld>
            <a:endParaRPr lang="zh-CN" altLang="en-US"/>
          </a:p>
        </p:txBody>
      </p:sp>
    </p:spTree>
    <p:extLst>
      <p:ext uri="{BB962C8B-B14F-4D97-AF65-F5344CB8AC3E}">
        <p14:creationId xmlns:p14="http://schemas.microsoft.com/office/powerpoint/2010/main" val="3969477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CE1AB966-E274-474D-87EC-6AED91F7D72A}" type="slidenum">
              <a:rPr lang="zh-CN" altLang="en-US" smtClean="0"/>
              <a:t>12</a:t>
            </a:fld>
            <a:endParaRPr lang="zh-CN" altLang="en-US"/>
          </a:p>
        </p:txBody>
      </p:sp>
    </p:spTree>
    <p:extLst>
      <p:ext uri="{BB962C8B-B14F-4D97-AF65-F5344CB8AC3E}">
        <p14:creationId xmlns:p14="http://schemas.microsoft.com/office/powerpoint/2010/main" val="30639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总结、优缺点</a:t>
            </a:r>
          </a:p>
        </p:txBody>
      </p:sp>
      <p:sp>
        <p:nvSpPr>
          <p:cNvPr id="4" name="灯片编号占位符 3"/>
          <p:cNvSpPr>
            <a:spLocks noGrp="1"/>
          </p:cNvSpPr>
          <p:nvPr>
            <p:ph type="sldNum" sz="quarter" idx="5"/>
          </p:nvPr>
        </p:nvSpPr>
        <p:spPr/>
        <p:txBody>
          <a:bodyPr/>
          <a:lstStyle/>
          <a:p>
            <a:fld id="{CE1AB966-E274-474D-87EC-6AED91F7D72A}" type="slidenum">
              <a:rPr lang="zh-CN" altLang="en-US" smtClean="0"/>
              <a:t>13</a:t>
            </a:fld>
            <a:endParaRPr lang="zh-CN" altLang="en-US"/>
          </a:p>
        </p:txBody>
      </p:sp>
    </p:spTree>
    <p:extLst>
      <p:ext uri="{BB962C8B-B14F-4D97-AF65-F5344CB8AC3E}">
        <p14:creationId xmlns:p14="http://schemas.microsoft.com/office/powerpoint/2010/main" val="1548924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1AB966-E274-474D-87EC-6AED91F7D72A}" type="slidenum">
              <a:rPr lang="zh-CN" altLang="en-US" smtClean="0"/>
              <a:t>14</a:t>
            </a:fld>
            <a:endParaRPr lang="zh-CN" altLang="en-US"/>
          </a:p>
        </p:txBody>
      </p:sp>
    </p:spTree>
    <p:extLst>
      <p:ext uri="{BB962C8B-B14F-4D97-AF65-F5344CB8AC3E}">
        <p14:creationId xmlns:p14="http://schemas.microsoft.com/office/powerpoint/2010/main" val="1055139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CE1AB966-E274-474D-87EC-6AED91F7D72A}" type="slidenum">
              <a:rPr lang="zh-CN" altLang="en-US" smtClean="0"/>
              <a:t>15</a:t>
            </a:fld>
            <a:endParaRPr lang="zh-CN" altLang="en-US"/>
          </a:p>
        </p:txBody>
      </p:sp>
    </p:spTree>
    <p:extLst>
      <p:ext uri="{BB962C8B-B14F-4D97-AF65-F5344CB8AC3E}">
        <p14:creationId xmlns:p14="http://schemas.microsoft.com/office/powerpoint/2010/main" val="2699774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阿尔法是学习率，我们可以自定义阿尔法的大小来控制下降步伐的大小。当我们可能达到局部最小值，导数边会为</a:t>
            </a:r>
            <a:r>
              <a:rPr kumimoji="1" lang="en-US" altLang="zh-CN" dirty="0"/>
              <a:t>0</a:t>
            </a:r>
            <a:r>
              <a:rPr kumimoji="1" lang="zh-CN" altLang="en-US" dirty="0"/>
              <a:t>，然后停止梯度下降</a:t>
            </a:r>
          </a:p>
        </p:txBody>
      </p:sp>
      <p:sp>
        <p:nvSpPr>
          <p:cNvPr id="4" name="灯片编号占位符 3"/>
          <p:cNvSpPr>
            <a:spLocks noGrp="1"/>
          </p:cNvSpPr>
          <p:nvPr>
            <p:ph type="sldNum" sz="quarter" idx="5"/>
          </p:nvPr>
        </p:nvSpPr>
        <p:spPr/>
        <p:txBody>
          <a:bodyPr/>
          <a:lstStyle/>
          <a:p>
            <a:fld id="{CE1AB966-E274-474D-87EC-6AED91F7D72A}" type="slidenum">
              <a:rPr lang="zh-CN" altLang="en-US" smtClean="0"/>
              <a:t>18</a:t>
            </a:fld>
            <a:endParaRPr lang="zh-CN" altLang="en-US"/>
          </a:p>
        </p:txBody>
      </p:sp>
    </p:spTree>
    <p:extLst>
      <p:ext uri="{BB962C8B-B14F-4D97-AF65-F5344CB8AC3E}">
        <p14:creationId xmlns:p14="http://schemas.microsoft.com/office/powerpoint/2010/main" val="2748887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74151"/>
                </a:solidFill>
                <a:effectLst/>
                <a:latin typeface="Söhne"/>
              </a:rPr>
              <a:t>这些评估指标通常都可以通过混淆矩阵来计算。混淆矩阵是分类模型的一种可视化工具，它将分类结果按照真实类别进行分类，并统计每个分类结果的数量。根据混淆矩阵，我们可以计算出准确率、精确率、召回率、</a:t>
            </a:r>
            <a:r>
              <a:rPr lang="en-US" altLang="zh-CN" b="0" i="0" dirty="0">
                <a:solidFill>
                  <a:srgbClr val="374151"/>
                </a:solidFill>
                <a:effectLst/>
                <a:latin typeface="Söhne"/>
              </a:rPr>
              <a:t>F1 </a:t>
            </a:r>
            <a:r>
              <a:rPr lang="zh-CN" altLang="en-US" b="0" i="0" dirty="0">
                <a:solidFill>
                  <a:srgbClr val="374151"/>
                </a:solidFill>
                <a:effectLst/>
                <a:latin typeface="Söhne"/>
              </a:rPr>
              <a:t>值等指标，从而评估模型的性能。</a:t>
            </a:r>
            <a:endParaRPr kumimoji="1" lang="zh-CN" altLang="en-US" dirty="0"/>
          </a:p>
        </p:txBody>
      </p:sp>
      <p:sp>
        <p:nvSpPr>
          <p:cNvPr id="4" name="灯片编号占位符 3"/>
          <p:cNvSpPr>
            <a:spLocks noGrp="1"/>
          </p:cNvSpPr>
          <p:nvPr>
            <p:ph type="sldNum" sz="quarter" idx="5"/>
          </p:nvPr>
        </p:nvSpPr>
        <p:spPr/>
        <p:txBody>
          <a:bodyPr/>
          <a:lstStyle/>
          <a:p>
            <a:fld id="{CE1AB966-E274-474D-87EC-6AED91F7D72A}" type="slidenum">
              <a:rPr lang="zh-CN" altLang="en-US" smtClean="0"/>
              <a:t>19</a:t>
            </a:fld>
            <a:endParaRPr lang="zh-CN" altLang="en-US"/>
          </a:p>
        </p:txBody>
      </p:sp>
    </p:spTree>
    <p:extLst>
      <p:ext uri="{BB962C8B-B14F-4D97-AF65-F5344CB8AC3E}">
        <p14:creationId xmlns:p14="http://schemas.microsoft.com/office/powerpoint/2010/main" val="4154202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CE1AB966-E274-474D-87EC-6AED91F7D72A}" type="slidenum">
              <a:rPr lang="zh-CN" altLang="en-US" smtClean="0"/>
              <a:t>3</a:t>
            </a:fld>
            <a:endParaRPr lang="zh-CN" altLang="en-US"/>
          </a:p>
        </p:txBody>
      </p:sp>
    </p:spTree>
    <p:extLst>
      <p:ext uri="{BB962C8B-B14F-4D97-AF65-F5344CB8AC3E}">
        <p14:creationId xmlns:p14="http://schemas.microsoft.com/office/powerpoint/2010/main" val="1284943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1AB966-E274-474D-87EC-6AED91F7D72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96498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1AB966-E274-474D-87EC-6AED91F7D72A}" type="slidenum">
              <a:rPr lang="zh-CN" altLang="en-US" smtClean="0"/>
              <a:t>6</a:t>
            </a:fld>
            <a:endParaRPr lang="zh-CN" altLang="en-US"/>
          </a:p>
        </p:txBody>
      </p:sp>
    </p:spTree>
    <p:extLst>
      <p:ext uri="{BB962C8B-B14F-4D97-AF65-F5344CB8AC3E}">
        <p14:creationId xmlns:p14="http://schemas.microsoft.com/office/powerpoint/2010/main" val="93308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zh-CN" altLang="en-US" b="0" i="0" dirty="0">
                <a:solidFill>
                  <a:srgbClr val="374151"/>
                </a:solidFill>
                <a:effectLst/>
                <a:latin typeface="Söhne"/>
              </a:rPr>
              <a:t>线性回归输出连续值： 线性回归的输出是一个连续值，这使得它不能直接用于分类问题，因为分类问题需要的是离散标签的输出。</a:t>
            </a:r>
          </a:p>
          <a:p>
            <a:pPr algn="l">
              <a:buFont typeface="+mj-lt"/>
              <a:buAutoNum type="arabicPeriod"/>
            </a:pPr>
            <a:r>
              <a:rPr lang="zh-CN" altLang="en-US" b="0" i="0" dirty="0">
                <a:solidFill>
                  <a:srgbClr val="374151"/>
                </a:solidFill>
                <a:effectLst/>
                <a:latin typeface="Söhne"/>
              </a:rPr>
              <a:t>非线性关系不能被建模：分类问题往往涉及非线性关系，而线性回归模型只能建模线性关系。当存在非线性关系时，线性回归模型会出现欠拟合现象，从而导致性能下降。</a:t>
            </a:r>
          </a:p>
          <a:p>
            <a:pPr algn="l">
              <a:buFont typeface="+mj-lt"/>
              <a:buAutoNum type="arabicPeriod"/>
            </a:pPr>
            <a:r>
              <a:rPr lang="zh-CN" altLang="en-US" b="0" i="0" dirty="0">
                <a:solidFill>
                  <a:srgbClr val="374151"/>
                </a:solidFill>
                <a:effectLst/>
                <a:latin typeface="Söhne"/>
              </a:rPr>
              <a:t>不适合处理离群值： 线性回归模型对离群值非常敏感。当数据集中存在离群值时，线性回归模型可能会导致模型过拟合或欠拟合，从而影响模型性能。</a:t>
            </a:r>
          </a:p>
          <a:p>
            <a:pPr algn="l">
              <a:buFont typeface="+mj-lt"/>
              <a:buAutoNum type="arabicPeriod"/>
            </a:pPr>
            <a:r>
              <a:rPr lang="zh-CN" altLang="en-US" b="0" i="0" dirty="0">
                <a:solidFill>
                  <a:srgbClr val="374151"/>
                </a:solidFill>
                <a:effectLst/>
                <a:latin typeface="Söhne"/>
              </a:rPr>
              <a:t>无法处理分类问题的非线性决策边界：分类问题的决策边界往往是非线性的。然而，线性回归模型只能建模线性决策边界，不能处理分类问题的非线性决策边界。</a:t>
            </a:r>
          </a:p>
          <a:p>
            <a:endParaRPr lang="zh-CN" altLang="en-US" dirty="0"/>
          </a:p>
        </p:txBody>
      </p:sp>
      <p:sp>
        <p:nvSpPr>
          <p:cNvPr id="4" name="灯片编号占位符 3"/>
          <p:cNvSpPr>
            <a:spLocks noGrp="1"/>
          </p:cNvSpPr>
          <p:nvPr>
            <p:ph type="sldNum" sz="quarter" idx="5"/>
          </p:nvPr>
        </p:nvSpPr>
        <p:spPr/>
        <p:txBody>
          <a:bodyPr/>
          <a:lstStyle/>
          <a:p>
            <a:fld id="{CE1AB966-E274-474D-87EC-6AED91F7D72A}" type="slidenum">
              <a:rPr lang="zh-CN" altLang="en-US" smtClean="0"/>
              <a:t>7</a:t>
            </a:fld>
            <a:endParaRPr lang="zh-CN" altLang="en-US"/>
          </a:p>
        </p:txBody>
      </p:sp>
    </p:spTree>
    <p:extLst>
      <p:ext uri="{BB962C8B-B14F-4D97-AF65-F5344CB8AC3E}">
        <p14:creationId xmlns:p14="http://schemas.microsoft.com/office/powerpoint/2010/main" val="370760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1AB966-E274-474D-87EC-6AED91F7D72A}" type="slidenum">
              <a:rPr lang="zh-CN" altLang="en-US" smtClean="0"/>
              <a:t>8</a:t>
            </a:fld>
            <a:endParaRPr lang="zh-CN" altLang="en-US"/>
          </a:p>
        </p:txBody>
      </p:sp>
    </p:spTree>
    <p:extLst>
      <p:ext uri="{BB962C8B-B14F-4D97-AF65-F5344CB8AC3E}">
        <p14:creationId xmlns:p14="http://schemas.microsoft.com/office/powerpoint/2010/main" val="3119649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1AB966-E274-474D-87EC-6AED91F7D72A}" type="slidenum">
              <a:rPr lang="zh-CN" altLang="en-US" smtClean="0"/>
              <a:t>9</a:t>
            </a:fld>
            <a:endParaRPr lang="zh-CN" altLang="en-US"/>
          </a:p>
        </p:txBody>
      </p:sp>
    </p:spTree>
    <p:extLst>
      <p:ext uri="{BB962C8B-B14F-4D97-AF65-F5344CB8AC3E}">
        <p14:creationId xmlns:p14="http://schemas.microsoft.com/office/powerpoint/2010/main" val="4220731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E1AB966-E274-474D-87EC-6AED91F7D72A}" type="slidenum">
              <a:rPr lang="zh-CN" altLang="en-US" smtClean="0"/>
              <a:t>10</a:t>
            </a:fld>
            <a:endParaRPr lang="zh-CN" altLang="en-US"/>
          </a:p>
        </p:txBody>
      </p:sp>
    </p:spTree>
    <p:extLst>
      <p:ext uri="{BB962C8B-B14F-4D97-AF65-F5344CB8AC3E}">
        <p14:creationId xmlns:p14="http://schemas.microsoft.com/office/powerpoint/2010/main" val="3914146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p:txBody>
      </p:sp>
      <p:sp>
        <p:nvSpPr>
          <p:cNvPr id="4" name="灯片编号占位符 3"/>
          <p:cNvSpPr>
            <a:spLocks noGrp="1"/>
          </p:cNvSpPr>
          <p:nvPr>
            <p:ph type="sldNum" sz="quarter" idx="5"/>
          </p:nvPr>
        </p:nvSpPr>
        <p:spPr/>
        <p:txBody>
          <a:bodyPr/>
          <a:lstStyle/>
          <a:p>
            <a:fld id="{CE1AB966-E274-474D-87EC-6AED91F7D72A}" type="slidenum">
              <a:rPr lang="zh-CN" altLang="en-US" smtClean="0"/>
              <a:t>11</a:t>
            </a:fld>
            <a:endParaRPr lang="zh-CN" altLang="en-US"/>
          </a:p>
        </p:txBody>
      </p:sp>
    </p:spTree>
    <p:extLst>
      <p:ext uri="{BB962C8B-B14F-4D97-AF65-F5344CB8AC3E}">
        <p14:creationId xmlns:p14="http://schemas.microsoft.com/office/powerpoint/2010/main" val="386648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F15FA-8CA8-9996-1423-C17B98AF2A8F}"/>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8D12A571-C3A3-9A04-72B8-BB2F4AE85F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C6B05BC1-8A71-76E4-0B11-70956352F870}"/>
              </a:ext>
            </a:extLst>
          </p:cNvPr>
          <p:cNvSpPr>
            <a:spLocks noGrp="1"/>
          </p:cNvSpPr>
          <p:nvPr>
            <p:ph type="dt" sz="half" idx="10"/>
          </p:nvPr>
        </p:nvSpPr>
        <p:spPr/>
        <p:txBody>
          <a:bodyPr/>
          <a:lstStyle/>
          <a:p>
            <a:fld id="{5088FD35-4620-0D42-B774-8CACC4436E6A}" type="datetimeFigureOut">
              <a:rPr kumimoji="1" lang="zh-CN" altLang="en-US" smtClean="0"/>
              <a:t>2023/4/27</a:t>
            </a:fld>
            <a:endParaRPr kumimoji="1" lang="zh-CN" altLang="en-US"/>
          </a:p>
        </p:txBody>
      </p:sp>
      <p:sp>
        <p:nvSpPr>
          <p:cNvPr id="5" name="页脚占位符 4">
            <a:extLst>
              <a:ext uri="{FF2B5EF4-FFF2-40B4-BE49-F238E27FC236}">
                <a16:creationId xmlns:a16="http://schemas.microsoft.com/office/drawing/2014/main" id="{DDB45030-FD66-4428-D755-DE81F6DC603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DC1D59B-3666-F484-8B57-7BCB1E86AD07}"/>
              </a:ext>
            </a:extLst>
          </p:cNvPr>
          <p:cNvSpPr>
            <a:spLocks noGrp="1"/>
          </p:cNvSpPr>
          <p:nvPr>
            <p:ph type="sldNum" sz="quarter" idx="12"/>
          </p:nvPr>
        </p:nvSpPr>
        <p:spPr/>
        <p:txBody>
          <a:bodyPr/>
          <a:lstStyle/>
          <a:p>
            <a:fld id="{F8178406-A4CF-A649-ABAA-EF5A8A342915}" type="slidenum">
              <a:rPr kumimoji="1" lang="zh-CN" altLang="en-US" smtClean="0"/>
              <a:t>‹#›</a:t>
            </a:fld>
            <a:endParaRPr kumimoji="1" lang="zh-CN" altLang="en-US"/>
          </a:p>
        </p:txBody>
      </p:sp>
    </p:spTree>
    <p:extLst>
      <p:ext uri="{BB962C8B-B14F-4D97-AF65-F5344CB8AC3E}">
        <p14:creationId xmlns:p14="http://schemas.microsoft.com/office/powerpoint/2010/main" val="68251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2747FE-6E6F-0483-6D6C-141AE95F08D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643BFB2-6126-D8EE-AE65-4057DFB7FA12}"/>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4928F2A-316C-560D-CEE4-A4BBA0A74FF5}"/>
              </a:ext>
            </a:extLst>
          </p:cNvPr>
          <p:cNvSpPr>
            <a:spLocks noGrp="1"/>
          </p:cNvSpPr>
          <p:nvPr>
            <p:ph type="dt" sz="half" idx="10"/>
          </p:nvPr>
        </p:nvSpPr>
        <p:spPr/>
        <p:txBody>
          <a:bodyPr/>
          <a:lstStyle/>
          <a:p>
            <a:fld id="{5088FD35-4620-0D42-B774-8CACC4436E6A}" type="datetimeFigureOut">
              <a:rPr kumimoji="1" lang="zh-CN" altLang="en-US" smtClean="0"/>
              <a:t>2023/4/27</a:t>
            </a:fld>
            <a:endParaRPr kumimoji="1" lang="zh-CN" altLang="en-US"/>
          </a:p>
        </p:txBody>
      </p:sp>
      <p:sp>
        <p:nvSpPr>
          <p:cNvPr id="5" name="页脚占位符 4">
            <a:extLst>
              <a:ext uri="{FF2B5EF4-FFF2-40B4-BE49-F238E27FC236}">
                <a16:creationId xmlns:a16="http://schemas.microsoft.com/office/drawing/2014/main" id="{8A255C49-B9A9-50BB-449A-921EAF2096E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23BBD12-9F82-11FE-F762-15243D9ED2F9}"/>
              </a:ext>
            </a:extLst>
          </p:cNvPr>
          <p:cNvSpPr>
            <a:spLocks noGrp="1"/>
          </p:cNvSpPr>
          <p:nvPr>
            <p:ph type="sldNum" sz="quarter" idx="12"/>
          </p:nvPr>
        </p:nvSpPr>
        <p:spPr/>
        <p:txBody>
          <a:bodyPr/>
          <a:lstStyle/>
          <a:p>
            <a:fld id="{F8178406-A4CF-A649-ABAA-EF5A8A342915}" type="slidenum">
              <a:rPr kumimoji="1" lang="zh-CN" altLang="en-US" smtClean="0"/>
              <a:t>‹#›</a:t>
            </a:fld>
            <a:endParaRPr kumimoji="1" lang="zh-CN" altLang="en-US"/>
          </a:p>
        </p:txBody>
      </p:sp>
    </p:spTree>
    <p:extLst>
      <p:ext uri="{BB962C8B-B14F-4D97-AF65-F5344CB8AC3E}">
        <p14:creationId xmlns:p14="http://schemas.microsoft.com/office/powerpoint/2010/main" val="2162519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27F19EF-C60F-9068-3B87-71CE50A4653B}"/>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462ED52-B290-F219-AA59-0CC5B687AFB0}"/>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C1F7633-FBA6-2DCD-BC66-7CAE566B2A27}"/>
              </a:ext>
            </a:extLst>
          </p:cNvPr>
          <p:cNvSpPr>
            <a:spLocks noGrp="1"/>
          </p:cNvSpPr>
          <p:nvPr>
            <p:ph type="dt" sz="half" idx="10"/>
          </p:nvPr>
        </p:nvSpPr>
        <p:spPr/>
        <p:txBody>
          <a:bodyPr/>
          <a:lstStyle/>
          <a:p>
            <a:fld id="{5088FD35-4620-0D42-B774-8CACC4436E6A}" type="datetimeFigureOut">
              <a:rPr kumimoji="1" lang="zh-CN" altLang="en-US" smtClean="0"/>
              <a:t>2023/4/27</a:t>
            </a:fld>
            <a:endParaRPr kumimoji="1" lang="zh-CN" altLang="en-US"/>
          </a:p>
        </p:txBody>
      </p:sp>
      <p:sp>
        <p:nvSpPr>
          <p:cNvPr id="5" name="页脚占位符 4">
            <a:extLst>
              <a:ext uri="{FF2B5EF4-FFF2-40B4-BE49-F238E27FC236}">
                <a16:creationId xmlns:a16="http://schemas.microsoft.com/office/drawing/2014/main" id="{F4324E0D-F32B-17AB-5E07-CA931159124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35A56CC-1D10-2582-39A4-29B2C53D1168}"/>
              </a:ext>
            </a:extLst>
          </p:cNvPr>
          <p:cNvSpPr>
            <a:spLocks noGrp="1"/>
          </p:cNvSpPr>
          <p:nvPr>
            <p:ph type="sldNum" sz="quarter" idx="12"/>
          </p:nvPr>
        </p:nvSpPr>
        <p:spPr/>
        <p:txBody>
          <a:bodyPr/>
          <a:lstStyle/>
          <a:p>
            <a:fld id="{F8178406-A4CF-A649-ABAA-EF5A8A342915}" type="slidenum">
              <a:rPr kumimoji="1" lang="zh-CN" altLang="en-US" smtClean="0"/>
              <a:t>‹#›</a:t>
            </a:fld>
            <a:endParaRPr kumimoji="1" lang="zh-CN" altLang="en-US"/>
          </a:p>
        </p:txBody>
      </p:sp>
    </p:spTree>
    <p:extLst>
      <p:ext uri="{BB962C8B-B14F-4D97-AF65-F5344CB8AC3E}">
        <p14:creationId xmlns:p14="http://schemas.microsoft.com/office/powerpoint/2010/main" val="2556145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518F1-6DB0-0C5D-7207-5081400DDF0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AEA587F-33D0-05BE-0558-C003FF247ECD}"/>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41CFB51-579E-1E4E-87A5-40CF5816461D}"/>
              </a:ext>
            </a:extLst>
          </p:cNvPr>
          <p:cNvSpPr>
            <a:spLocks noGrp="1"/>
          </p:cNvSpPr>
          <p:nvPr>
            <p:ph type="dt" sz="half" idx="10"/>
          </p:nvPr>
        </p:nvSpPr>
        <p:spPr/>
        <p:txBody>
          <a:bodyPr/>
          <a:lstStyle/>
          <a:p>
            <a:fld id="{5088FD35-4620-0D42-B774-8CACC4436E6A}" type="datetimeFigureOut">
              <a:rPr kumimoji="1" lang="zh-CN" altLang="en-US" smtClean="0"/>
              <a:t>2023/4/27</a:t>
            </a:fld>
            <a:endParaRPr kumimoji="1" lang="zh-CN" altLang="en-US"/>
          </a:p>
        </p:txBody>
      </p:sp>
      <p:sp>
        <p:nvSpPr>
          <p:cNvPr id="5" name="页脚占位符 4">
            <a:extLst>
              <a:ext uri="{FF2B5EF4-FFF2-40B4-BE49-F238E27FC236}">
                <a16:creationId xmlns:a16="http://schemas.microsoft.com/office/drawing/2014/main" id="{2683DE8A-C7F6-8833-7300-D1EC0B32D7C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CC5EDDB-2001-4238-E924-F751D33A8A10}"/>
              </a:ext>
            </a:extLst>
          </p:cNvPr>
          <p:cNvSpPr>
            <a:spLocks noGrp="1"/>
          </p:cNvSpPr>
          <p:nvPr>
            <p:ph type="sldNum" sz="quarter" idx="12"/>
          </p:nvPr>
        </p:nvSpPr>
        <p:spPr/>
        <p:txBody>
          <a:bodyPr/>
          <a:lstStyle/>
          <a:p>
            <a:fld id="{F8178406-A4CF-A649-ABAA-EF5A8A342915}" type="slidenum">
              <a:rPr kumimoji="1" lang="zh-CN" altLang="en-US" smtClean="0"/>
              <a:t>‹#›</a:t>
            </a:fld>
            <a:endParaRPr kumimoji="1" lang="zh-CN" altLang="en-US"/>
          </a:p>
        </p:txBody>
      </p:sp>
    </p:spTree>
    <p:extLst>
      <p:ext uri="{BB962C8B-B14F-4D97-AF65-F5344CB8AC3E}">
        <p14:creationId xmlns:p14="http://schemas.microsoft.com/office/powerpoint/2010/main" val="3691013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4E236-4462-51B0-1C45-6B3D10FA7590}"/>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AF600FBA-9067-8E23-627B-5C3193E063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E6D18FD3-C251-F6AA-0003-3FF6DD4A241B}"/>
              </a:ext>
            </a:extLst>
          </p:cNvPr>
          <p:cNvSpPr>
            <a:spLocks noGrp="1"/>
          </p:cNvSpPr>
          <p:nvPr>
            <p:ph type="dt" sz="half" idx="10"/>
          </p:nvPr>
        </p:nvSpPr>
        <p:spPr/>
        <p:txBody>
          <a:bodyPr/>
          <a:lstStyle/>
          <a:p>
            <a:fld id="{5088FD35-4620-0D42-B774-8CACC4436E6A}" type="datetimeFigureOut">
              <a:rPr kumimoji="1" lang="zh-CN" altLang="en-US" smtClean="0"/>
              <a:t>2023/4/27</a:t>
            </a:fld>
            <a:endParaRPr kumimoji="1" lang="zh-CN" altLang="en-US"/>
          </a:p>
        </p:txBody>
      </p:sp>
      <p:sp>
        <p:nvSpPr>
          <p:cNvPr id="5" name="页脚占位符 4">
            <a:extLst>
              <a:ext uri="{FF2B5EF4-FFF2-40B4-BE49-F238E27FC236}">
                <a16:creationId xmlns:a16="http://schemas.microsoft.com/office/drawing/2014/main" id="{ACDC2D84-02B6-B852-DA00-CEEDD4C314E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5B01B69-781C-9CD3-B3BA-957D9EA3CC9D}"/>
              </a:ext>
            </a:extLst>
          </p:cNvPr>
          <p:cNvSpPr>
            <a:spLocks noGrp="1"/>
          </p:cNvSpPr>
          <p:nvPr>
            <p:ph type="sldNum" sz="quarter" idx="12"/>
          </p:nvPr>
        </p:nvSpPr>
        <p:spPr/>
        <p:txBody>
          <a:bodyPr/>
          <a:lstStyle/>
          <a:p>
            <a:fld id="{F8178406-A4CF-A649-ABAA-EF5A8A342915}" type="slidenum">
              <a:rPr kumimoji="1" lang="zh-CN" altLang="en-US" smtClean="0"/>
              <a:t>‹#›</a:t>
            </a:fld>
            <a:endParaRPr kumimoji="1" lang="zh-CN" altLang="en-US"/>
          </a:p>
        </p:txBody>
      </p:sp>
    </p:spTree>
    <p:extLst>
      <p:ext uri="{BB962C8B-B14F-4D97-AF65-F5344CB8AC3E}">
        <p14:creationId xmlns:p14="http://schemas.microsoft.com/office/powerpoint/2010/main" val="2148155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567D13-4379-9E25-5EC3-2F9421A1447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BF2F8F1-135D-8C5B-AC56-91F9E03F9FD9}"/>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CFE13DAA-F358-0DE2-32AC-D7D6819FB6BC}"/>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8563F2EE-C96F-3508-C40A-A0237DFFA77B}"/>
              </a:ext>
            </a:extLst>
          </p:cNvPr>
          <p:cNvSpPr>
            <a:spLocks noGrp="1"/>
          </p:cNvSpPr>
          <p:nvPr>
            <p:ph type="dt" sz="half" idx="10"/>
          </p:nvPr>
        </p:nvSpPr>
        <p:spPr/>
        <p:txBody>
          <a:bodyPr/>
          <a:lstStyle/>
          <a:p>
            <a:fld id="{5088FD35-4620-0D42-B774-8CACC4436E6A}" type="datetimeFigureOut">
              <a:rPr kumimoji="1" lang="zh-CN" altLang="en-US" smtClean="0"/>
              <a:t>2023/4/27</a:t>
            </a:fld>
            <a:endParaRPr kumimoji="1" lang="zh-CN" altLang="en-US"/>
          </a:p>
        </p:txBody>
      </p:sp>
      <p:sp>
        <p:nvSpPr>
          <p:cNvPr id="6" name="页脚占位符 5">
            <a:extLst>
              <a:ext uri="{FF2B5EF4-FFF2-40B4-BE49-F238E27FC236}">
                <a16:creationId xmlns:a16="http://schemas.microsoft.com/office/drawing/2014/main" id="{84D6B3CA-7557-2E68-AA90-F284EACA46B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FB27C15-43C8-7A94-8FD0-1ABA011C2470}"/>
              </a:ext>
            </a:extLst>
          </p:cNvPr>
          <p:cNvSpPr>
            <a:spLocks noGrp="1"/>
          </p:cNvSpPr>
          <p:nvPr>
            <p:ph type="sldNum" sz="quarter" idx="12"/>
          </p:nvPr>
        </p:nvSpPr>
        <p:spPr/>
        <p:txBody>
          <a:bodyPr/>
          <a:lstStyle/>
          <a:p>
            <a:fld id="{F8178406-A4CF-A649-ABAA-EF5A8A342915}" type="slidenum">
              <a:rPr kumimoji="1" lang="zh-CN" altLang="en-US" smtClean="0"/>
              <a:t>‹#›</a:t>
            </a:fld>
            <a:endParaRPr kumimoji="1" lang="zh-CN" altLang="en-US"/>
          </a:p>
        </p:txBody>
      </p:sp>
    </p:spTree>
    <p:extLst>
      <p:ext uri="{BB962C8B-B14F-4D97-AF65-F5344CB8AC3E}">
        <p14:creationId xmlns:p14="http://schemas.microsoft.com/office/powerpoint/2010/main" val="3308765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E0FA74-9739-A1BB-55E2-41EA0822093E}"/>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DBE87DD9-CA3B-CDD0-B1DF-69D2CF0837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44251115-A941-EA38-E571-9157EE0B51B3}"/>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BF253562-2B74-B494-720A-EC5BEDB237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75568947-2C10-A992-0B44-AA647505F68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78916986-3C04-4EA6-966B-ADFC978EE553}"/>
              </a:ext>
            </a:extLst>
          </p:cNvPr>
          <p:cNvSpPr>
            <a:spLocks noGrp="1"/>
          </p:cNvSpPr>
          <p:nvPr>
            <p:ph type="dt" sz="half" idx="10"/>
          </p:nvPr>
        </p:nvSpPr>
        <p:spPr/>
        <p:txBody>
          <a:bodyPr/>
          <a:lstStyle/>
          <a:p>
            <a:fld id="{5088FD35-4620-0D42-B774-8CACC4436E6A}" type="datetimeFigureOut">
              <a:rPr kumimoji="1" lang="zh-CN" altLang="en-US" smtClean="0"/>
              <a:t>2023/4/27</a:t>
            </a:fld>
            <a:endParaRPr kumimoji="1" lang="zh-CN" altLang="en-US"/>
          </a:p>
        </p:txBody>
      </p:sp>
      <p:sp>
        <p:nvSpPr>
          <p:cNvPr id="8" name="页脚占位符 7">
            <a:extLst>
              <a:ext uri="{FF2B5EF4-FFF2-40B4-BE49-F238E27FC236}">
                <a16:creationId xmlns:a16="http://schemas.microsoft.com/office/drawing/2014/main" id="{3EA83E87-7103-F14A-5388-F7656857BCDB}"/>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BC174640-E9B2-0CB6-77BD-2AE6C92D6C02}"/>
              </a:ext>
            </a:extLst>
          </p:cNvPr>
          <p:cNvSpPr>
            <a:spLocks noGrp="1"/>
          </p:cNvSpPr>
          <p:nvPr>
            <p:ph type="sldNum" sz="quarter" idx="12"/>
          </p:nvPr>
        </p:nvSpPr>
        <p:spPr/>
        <p:txBody>
          <a:bodyPr/>
          <a:lstStyle/>
          <a:p>
            <a:fld id="{F8178406-A4CF-A649-ABAA-EF5A8A342915}" type="slidenum">
              <a:rPr kumimoji="1" lang="zh-CN" altLang="en-US" smtClean="0"/>
              <a:t>‹#›</a:t>
            </a:fld>
            <a:endParaRPr kumimoji="1" lang="zh-CN" altLang="en-US"/>
          </a:p>
        </p:txBody>
      </p:sp>
    </p:spTree>
    <p:extLst>
      <p:ext uri="{BB962C8B-B14F-4D97-AF65-F5344CB8AC3E}">
        <p14:creationId xmlns:p14="http://schemas.microsoft.com/office/powerpoint/2010/main" val="1341003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4CBA4B-E5D8-757F-3D79-580AD0AD31F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75012DC3-3723-B716-2D46-CFF0294A5C7C}"/>
              </a:ext>
            </a:extLst>
          </p:cNvPr>
          <p:cNvSpPr>
            <a:spLocks noGrp="1"/>
          </p:cNvSpPr>
          <p:nvPr>
            <p:ph type="dt" sz="half" idx="10"/>
          </p:nvPr>
        </p:nvSpPr>
        <p:spPr/>
        <p:txBody>
          <a:bodyPr/>
          <a:lstStyle/>
          <a:p>
            <a:fld id="{5088FD35-4620-0D42-B774-8CACC4436E6A}" type="datetimeFigureOut">
              <a:rPr kumimoji="1" lang="zh-CN" altLang="en-US" smtClean="0"/>
              <a:t>2023/4/27</a:t>
            </a:fld>
            <a:endParaRPr kumimoji="1" lang="zh-CN" altLang="en-US"/>
          </a:p>
        </p:txBody>
      </p:sp>
      <p:sp>
        <p:nvSpPr>
          <p:cNvPr id="4" name="页脚占位符 3">
            <a:extLst>
              <a:ext uri="{FF2B5EF4-FFF2-40B4-BE49-F238E27FC236}">
                <a16:creationId xmlns:a16="http://schemas.microsoft.com/office/drawing/2014/main" id="{BC6544F7-A0D0-E376-CBF9-B7D369D6B96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7220885E-0C2A-7A49-598C-B567D8CB09C4}"/>
              </a:ext>
            </a:extLst>
          </p:cNvPr>
          <p:cNvSpPr>
            <a:spLocks noGrp="1"/>
          </p:cNvSpPr>
          <p:nvPr>
            <p:ph type="sldNum" sz="quarter" idx="12"/>
          </p:nvPr>
        </p:nvSpPr>
        <p:spPr/>
        <p:txBody>
          <a:bodyPr/>
          <a:lstStyle/>
          <a:p>
            <a:fld id="{F8178406-A4CF-A649-ABAA-EF5A8A342915}" type="slidenum">
              <a:rPr kumimoji="1" lang="zh-CN" altLang="en-US" smtClean="0"/>
              <a:t>‹#›</a:t>
            </a:fld>
            <a:endParaRPr kumimoji="1" lang="zh-CN" altLang="en-US"/>
          </a:p>
        </p:txBody>
      </p:sp>
    </p:spTree>
    <p:extLst>
      <p:ext uri="{BB962C8B-B14F-4D97-AF65-F5344CB8AC3E}">
        <p14:creationId xmlns:p14="http://schemas.microsoft.com/office/powerpoint/2010/main" val="141199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DBEC5F0-96DD-EBF6-E3A1-8CD34420C0AE}"/>
              </a:ext>
            </a:extLst>
          </p:cNvPr>
          <p:cNvSpPr>
            <a:spLocks noGrp="1"/>
          </p:cNvSpPr>
          <p:nvPr>
            <p:ph type="dt" sz="half" idx="10"/>
          </p:nvPr>
        </p:nvSpPr>
        <p:spPr/>
        <p:txBody>
          <a:bodyPr/>
          <a:lstStyle/>
          <a:p>
            <a:fld id="{5088FD35-4620-0D42-B774-8CACC4436E6A}" type="datetimeFigureOut">
              <a:rPr kumimoji="1" lang="zh-CN" altLang="en-US" smtClean="0"/>
              <a:t>2023/4/27</a:t>
            </a:fld>
            <a:endParaRPr kumimoji="1" lang="zh-CN" altLang="en-US"/>
          </a:p>
        </p:txBody>
      </p:sp>
      <p:sp>
        <p:nvSpPr>
          <p:cNvPr id="3" name="页脚占位符 2">
            <a:extLst>
              <a:ext uri="{FF2B5EF4-FFF2-40B4-BE49-F238E27FC236}">
                <a16:creationId xmlns:a16="http://schemas.microsoft.com/office/drawing/2014/main" id="{9FB232D1-2A71-AEDB-6CB8-135E835D9CE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C3A8B319-C9A5-43D4-0E9F-4DFD69BE5E01}"/>
              </a:ext>
            </a:extLst>
          </p:cNvPr>
          <p:cNvSpPr>
            <a:spLocks noGrp="1"/>
          </p:cNvSpPr>
          <p:nvPr>
            <p:ph type="sldNum" sz="quarter" idx="12"/>
          </p:nvPr>
        </p:nvSpPr>
        <p:spPr/>
        <p:txBody>
          <a:bodyPr/>
          <a:lstStyle/>
          <a:p>
            <a:fld id="{F8178406-A4CF-A649-ABAA-EF5A8A342915}" type="slidenum">
              <a:rPr kumimoji="1" lang="zh-CN" altLang="en-US" smtClean="0"/>
              <a:t>‹#›</a:t>
            </a:fld>
            <a:endParaRPr kumimoji="1" lang="zh-CN" altLang="en-US"/>
          </a:p>
        </p:txBody>
      </p:sp>
    </p:spTree>
    <p:extLst>
      <p:ext uri="{BB962C8B-B14F-4D97-AF65-F5344CB8AC3E}">
        <p14:creationId xmlns:p14="http://schemas.microsoft.com/office/powerpoint/2010/main" val="70221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414559-3B78-4E6E-B725-DCB4ED3FF63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89132447-0214-D0C8-F941-9FB94AEDB6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78BFF7A6-EE9E-0F97-0DAB-04A806CEFE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CC55C69-CB1D-7E11-9368-4263F1E728F2}"/>
              </a:ext>
            </a:extLst>
          </p:cNvPr>
          <p:cNvSpPr>
            <a:spLocks noGrp="1"/>
          </p:cNvSpPr>
          <p:nvPr>
            <p:ph type="dt" sz="half" idx="10"/>
          </p:nvPr>
        </p:nvSpPr>
        <p:spPr/>
        <p:txBody>
          <a:bodyPr/>
          <a:lstStyle/>
          <a:p>
            <a:fld id="{5088FD35-4620-0D42-B774-8CACC4436E6A}" type="datetimeFigureOut">
              <a:rPr kumimoji="1" lang="zh-CN" altLang="en-US" smtClean="0"/>
              <a:t>2023/4/27</a:t>
            </a:fld>
            <a:endParaRPr kumimoji="1" lang="zh-CN" altLang="en-US"/>
          </a:p>
        </p:txBody>
      </p:sp>
      <p:sp>
        <p:nvSpPr>
          <p:cNvPr id="6" name="页脚占位符 5">
            <a:extLst>
              <a:ext uri="{FF2B5EF4-FFF2-40B4-BE49-F238E27FC236}">
                <a16:creationId xmlns:a16="http://schemas.microsoft.com/office/drawing/2014/main" id="{B6228FF4-0CAE-C8A1-4CA5-475616C06FD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CF6F197-3F84-E61D-2967-E92A9116EEC3}"/>
              </a:ext>
            </a:extLst>
          </p:cNvPr>
          <p:cNvSpPr>
            <a:spLocks noGrp="1"/>
          </p:cNvSpPr>
          <p:nvPr>
            <p:ph type="sldNum" sz="quarter" idx="12"/>
          </p:nvPr>
        </p:nvSpPr>
        <p:spPr/>
        <p:txBody>
          <a:bodyPr/>
          <a:lstStyle/>
          <a:p>
            <a:fld id="{F8178406-A4CF-A649-ABAA-EF5A8A342915}" type="slidenum">
              <a:rPr kumimoji="1" lang="zh-CN" altLang="en-US" smtClean="0"/>
              <a:t>‹#›</a:t>
            </a:fld>
            <a:endParaRPr kumimoji="1" lang="zh-CN" altLang="en-US"/>
          </a:p>
        </p:txBody>
      </p:sp>
    </p:spTree>
    <p:extLst>
      <p:ext uri="{BB962C8B-B14F-4D97-AF65-F5344CB8AC3E}">
        <p14:creationId xmlns:p14="http://schemas.microsoft.com/office/powerpoint/2010/main" val="222773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33E36-BF08-8E8F-1F18-8A1D0DC874C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D0FDBCD9-88ED-7428-D37A-2F30892790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86C78051-3EE4-BE7A-48AB-C4E7559FC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F295394-BE1D-F098-8FEC-62FADACA1983}"/>
              </a:ext>
            </a:extLst>
          </p:cNvPr>
          <p:cNvSpPr>
            <a:spLocks noGrp="1"/>
          </p:cNvSpPr>
          <p:nvPr>
            <p:ph type="dt" sz="half" idx="10"/>
          </p:nvPr>
        </p:nvSpPr>
        <p:spPr/>
        <p:txBody>
          <a:bodyPr/>
          <a:lstStyle/>
          <a:p>
            <a:fld id="{5088FD35-4620-0D42-B774-8CACC4436E6A}" type="datetimeFigureOut">
              <a:rPr kumimoji="1" lang="zh-CN" altLang="en-US" smtClean="0"/>
              <a:t>2023/4/27</a:t>
            </a:fld>
            <a:endParaRPr kumimoji="1" lang="zh-CN" altLang="en-US"/>
          </a:p>
        </p:txBody>
      </p:sp>
      <p:sp>
        <p:nvSpPr>
          <p:cNvPr id="6" name="页脚占位符 5">
            <a:extLst>
              <a:ext uri="{FF2B5EF4-FFF2-40B4-BE49-F238E27FC236}">
                <a16:creationId xmlns:a16="http://schemas.microsoft.com/office/drawing/2014/main" id="{CD097FC0-7A8D-8ED4-48CA-AC25624CC09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C260A08-019F-EF40-7E7F-760B43022E69}"/>
              </a:ext>
            </a:extLst>
          </p:cNvPr>
          <p:cNvSpPr>
            <a:spLocks noGrp="1"/>
          </p:cNvSpPr>
          <p:nvPr>
            <p:ph type="sldNum" sz="quarter" idx="12"/>
          </p:nvPr>
        </p:nvSpPr>
        <p:spPr/>
        <p:txBody>
          <a:bodyPr/>
          <a:lstStyle/>
          <a:p>
            <a:fld id="{F8178406-A4CF-A649-ABAA-EF5A8A342915}" type="slidenum">
              <a:rPr kumimoji="1" lang="zh-CN" altLang="en-US" smtClean="0"/>
              <a:t>‹#›</a:t>
            </a:fld>
            <a:endParaRPr kumimoji="1" lang="zh-CN" altLang="en-US"/>
          </a:p>
        </p:txBody>
      </p:sp>
    </p:spTree>
    <p:extLst>
      <p:ext uri="{BB962C8B-B14F-4D97-AF65-F5344CB8AC3E}">
        <p14:creationId xmlns:p14="http://schemas.microsoft.com/office/powerpoint/2010/main" val="2039563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1BA05F7-6DC2-D2E5-139C-8A48FC1242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1A5FF8A-7682-F6EB-63B4-173FE6CDFB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2CD612E-1197-E42C-FF44-10F7AF8CF8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88FD35-4620-0D42-B774-8CACC4436E6A}" type="datetimeFigureOut">
              <a:rPr kumimoji="1" lang="zh-CN" altLang="en-US" smtClean="0"/>
              <a:t>2023/4/27</a:t>
            </a:fld>
            <a:endParaRPr kumimoji="1" lang="zh-CN" altLang="en-US"/>
          </a:p>
        </p:txBody>
      </p:sp>
      <p:sp>
        <p:nvSpPr>
          <p:cNvPr id="5" name="页脚占位符 4">
            <a:extLst>
              <a:ext uri="{FF2B5EF4-FFF2-40B4-BE49-F238E27FC236}">
                <a16:creationId xmlns:a16="http://schemas.microsoft.com/office/drawing/2014/main" id="{748F1BFB-5CCA-7587-A130-0AC272AE1F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4B6991A9-9B76-279D-EFBE-D5C48D8FF8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178406-A4CF-A649-ABAA-EF5A8A342915}" type="slidenum">
              <a:rPr kumimoji="1" lang="zh-CN" altLang="en-US" smtClean="0"/>
              <a:t>‹#›</a:t>
            </a:fld>
            <a:endParaRPr kumimoji="1" lang="zh-CN" altLang="en-US"/>
          </a:p>
        </p:txBody>
      </p:sp>
    </p:spTree>
    <p:extLst>
      <p:ext uri="{BB962C8B-B14F-4D97-AF65-F5344CB8AC3E}">
        <p14:creationId xmlns:p14="http://schemas.microsoft.com/office/powerpoint/2010/main" val="981003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A72A0-C65C-7AE1-2637-A2725C697B42}"/>
              </a:ext>
            </a:extLst>
          </p:cNvPr>
          <p:cNvSpPr>
            <a:spLocks noGrp="1"/>
          </p:cNvSpPr>
          <p:nvPr>
            <p:ph type="ctrTitle"/>
          </p:nvPr>
        </p:nvSpPr>
        <p:spPr>
          <a:xfrm>
            <a:off x="1524000" y="853751"/>
            <a:ext cx="9144000" cy="1769804"/>
          </a:xfrm>
        </p:spPr>
        <p:txBody>
          <a:bodyPr/>
          <a:lstStyle/>
          <a:p>
            <a:r>
              <a:rPr kumimoji="1" lang="zh-CN" altLang="en-US"/>
              <a:t>逻辑回归</a:t>
            </a:r>
            <a:br>
              <a:rPr kumimoji="1" lang="en-US" altLang="zh-CN"/>
            </a:br>
            <a:r>
              <a:rPr kumimoji="1" lang="en-US" altLang="zh-CN" i="1"/>
              <a:t>Logistic Regression</a:t>
            </a:r>
            <a:endParaRPr kumimoji="1" lang="zh-CN" altLang="en-US" i="1"/>
          </a:p>
        </p:txBody>
      </p:sp>
      <p:sp>
        <p:nvSpPr>
          <p:cNvPr id="3" name="副标题 2">
            <a:extLst>
              <a:ext uri="{FF2B5EF4-FFF2-40B4-BE49-F238E27FC236}">
                <a16:creationId xmlns:a16="http://schemas.microsoft.com/office/drawing/2014/main" id="{A3A273FD-788A-2F8E-4A13-B46407D75EE6}"/>
              </a:ext>
            </a:extLst>
          </p:cNvPr>
          <p:cNvSpPr>
            <a:spLocks noGrp="1"/>
          </p:cNvSpPr>
          <p:nvPr>
            <p:ph type="subTitle" idx="1"/>
          </p:nvPr>
        </p:nvSpPr>
        <p:spPr>
          <a:xfrm>
            <a:off x="1524000" y="3183038"/>
            <a:ext cx="9144000" cy="2928396"/>
          </a:xfrm>
        </p:spPr>
        <p:txBody>
          <a:bodyPr>
            <a:normAutofit/>
          </a:bodyPr>
          <a:lstStyle/>
          <a:p>
            <a:r>
              <a:rPr kumimoji="1" lang="zh-CN" altLang="en-US" b="1"/>
              <a:t>监督式学习</a:t>
            </a:r>
            <a:endParaRPr kumimoji="1" lang="en-US" altLang="zh-CN" b="1"/>
          </a:p>
          <a:p>
            <a:r>
              <a:rPr kumimoji="1" lang="zh-CN" altLang="en-US"/>
              <a:t>分类问题</a:t>
            </a:r>
            <a:endParaRPr kumimoji="1" lang="en-US" altLang="zh-CN"/>
          </a:p>
          <a:p>
            <a:r>
              <a:rPr kumimoji="1" lang="en-US" altLang="zh-CN"/>
              <a:t>Sigmoid</a:t>
            </a:r>
            <a:r>
              <a:rPr kumimoji="1" lang="zh-CN" altLang="en-US"/>
              <a:t>函数</a:t>
            </a:r>
            <a:endParaRPr kumimoji="1" lang="en-US" altLang="zh-CN"/>
          </a:p>
          <a:p>
            <a:r>
              <a:rPr kumimoji="1" lang="zh-CN" altLang="en-US"/>
              <a:t>逻辑回归</a:t>
            </a:r>
            <a:endParaRPr kumimoji="1" lang="en-US" altLang="zh-CN" dirty="0"/>
          </a:p>
        </p:txBody>
      </p:sp>
    </p:spTree>
    <p:extLst>
      <p:ext uri="{BB962C8B-B14F-4D97-AF65-F5344CB8AC3E}">
        <p14:creationId xmlns:p14="http://schemas.microsoft.com/office/powerpoint/2010/main" val="2008904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descr="图示&#10;&#10;低可信度描述已自动生成">
            <a:extLst>
              <a:ext uri="{FF2B5EF4-FFF2-40B4-BE49-F238E27FC236}">
                <a16:creationId xmlns:a16="http://schemas.microsoft.com/office/drawing/2014/main" id="{4222C3CC-23AF-FDC6-BE17-AABA6BAEF933}"/>
              </a:ext>
            </a:extLst>
          </p:cNvPr>
          <p:cNvPicPr>
            <a:picLocks noChangeAspect="1"/>
          </p:cNvPicPr>
          <p:nvPr/>
        </p:nvPicPr>
        <p:blipFill>
          <a:blip r:embed="rId3"/>
          <a:stretch>
            <a:fillRect/>
          </a:stretch>
        </p:blipFill>
        <p:spPr>
          <a:xfrm>
            <a:off x="1182993" y="2724934"/>
            <a:ext cx="3292524" cy="2634019"/>
          </a:xfrm>
          <a:prstGeom prst="rect">
            <a:avLst/>
          </a:prstGeom>
        </p:spPr>
      </p:pic>
      <p:cxnSp>
        <p:nvCxnSpPr>
          <p:cNvPr id="44" name="Straight Connector 31">
            <a:extLst>
              <a:ext uri="{FF2B5EF4-FFF2-40B4-BE49-F238E27FC236}">
                <a16:creationId xmlns:a16="http://schemas.microsoft.com/office/drawing/2014/main" id="{1C6AAE25-BD23-41B5-AAE4-1DA5898C2A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573887"/>
            <a:ext cx="0" cy="3710227"/>
          </a:xfrm>
          <a:prstGeom prst="line">
            <a:avLst/>
          </a:prstGeom>
          <a:ln w="19050">
            <a:solidFill>
              <a:srgbClr val="FE0B0B"/>
            </a:solidFill>
          </a:ln>
        </p:spPr>
        <p:style>
          <a:lnRef idx="1">
            <a:schemeClr val="accent1"/>
          </a:lnRef>
          <a:fillRef idx="0">
            <a:schemeClr val="accent1"/>
          </a:fillRef>
          <a:effectRef idx="0">
            <a:schemeClr val="accent1"/>
          </a:effectRef>
          <a:fontRef idx="minor">
            <a:schemeClr val="tx1"/>
          </a:fontRef>
        </p:style>
      </p:cxnSp>
      <p:pic>
        <p:nvPicPr>
          <p:cNvPr id="7" name="图片 6" descr="图示, 示意图&#10;&#10;描述已自动生成">
            <a:extLst>
              <a:ext uri="{FF2B5EF4-FFF2-40B4-BE49-F238E27FC236}">
                <a16:creationId xmlns:a16="http://schemas.microsoft.com/office/drawing/2014/main" id="{1BB44271-A0B5-DDA7-297E-6EA29D3056EE}"/>
              </a:ext>
            </a:extLst>
          </p:cNvPr>
          <p:cNvPicPr>
            <a:picLocks noChangeAspect="1"/>
          </p:cNvPicPr>
          <p:nvPr/>
        </p:nvPicPr>
        <p:blipFill>
          <a:blip r:embed="rId4"/>
          <a:stretch>
            <a:fillRect/>
          </a:stretch>
        </p:blipFill>
        <p:spPr>
          <a:xfrm>
            <a:off x="4954053" y="1962379"/>
            <a:ext cx="6184580" cy="4159129"/>
          </a:xfrm>
          <a:prstGeom prst="rect">
            <a:avLst/>
          </a:prstGeom>
        </p:spPr>
      </p:pic>
      <p:sp>
        <p:nvSpPr>
          <p:cNvPr id="8" name="文本框 7">
            <a:extLst>
              <a:ext uri="{FF2B5EF4-FFF2-40B4-BE49-F238E27FC236}">
                <a16:creationId xmlns:a16="http://schemas.microsoft.com/office/drawing/2014/main" id="{A2890A81-7234-D256-201E-8F935B9B8F45}"/>
              </a:ext>
            </a:extLst>
          </p:cNvPr>
          <p:cNvSpPr txBox="1"/>
          <p:nvPr/>
        </p:nvSpPr>
        <p:spPr>
          <a:xfrm>
            <a:off x="837398" y="1145406"/>
            <a:ext cx="2044149" cy="646331"/>
          </a:xfrm>
          <a:prstGeom prst="rect">
            <a:avLst/>
          </a:prstGeom>
          <a:noFill/>
        </p:spPr>
        <p:txBody>
          <a:bodyPr wrap="none" rtlCol="0">
            <a:spAutoFit/>
          </a:bodyPr>
          <a:lstStyle/>
          <a:p>
            <a:r>
              <a:rPr lang="zh-CN" altLang="en-US"/>
              <a:t>分成</a:t>
            </a:r>
            <a:r>
              <a:rPr lang="en-US" altLang="zh-CN"/>
              <a:t>2</a:t>
            </a:r>
            <a:r>
              <a:rPr lang="zh-CN" altLang="en-US"/>
              <a:t>类：</a:t>
            </a:r>
            <a:endParaRPr lang="en-US" altLang="zh-CN"/>
          </a:p>
          <a:p>
            <a:r>
              <a:rPr lang="zh-CN" altLang="en-US"/>
              <a:t>生成类型</a:t>
            </a:r>
            <a:r>
              <a:rPr lang="en-US" altLang="zh-CN"/>
              <a:t>1</a:t>
            </a:r>
            <a:r>
              <a:rPr lang="zh-CN" altLang="en-US"/>
              <a:t>、类型</a:t>
            </a:r>
            <a:r>
              <a:rPr lang="en-US" altLang="zh-CN"/>
              <a:t>2</a:t>
            </a:r>
          </a:p>
        </p:txBody>
      </p:sp>
      <p:sp>
        <p:nvSpPr>
          <p:cNvPr id="28" name="文本框 27">
            <a:extLst>
              <a:ext uri="{FF2B5EF4-FFF2-40B4-BE49-F238E27FC236}">
                <a16:creationId xmlns:a16="http://schemas.microsoft.com/office/drawing/2014/main" id="{12B7B9CF-2096-216F-3172-645A8F634C0B}"/>
              </a:ext>
            </a:extLst>
          </p:cNvPr>
          <p:cNvSpPr txBox="1"/>
          <p:nvPr/>
        </p:nvSpPr>
        <p:spPr>
          <a:xfrm>
            <a:off x="5905100" y="1058779"/>
            <a:ext cx="3698448" cy="923330"/>
          </a:xfrm>
          <a:prstGeom prst="rect">
            <a:avLst/>
          </a:prstGeom>
          <a:noFill/>
        </p:spPr>
        <p:txBody>
          <a:bodyPr wrap="none" rtlCol="0">
            <a:spAutoFit/>
          </a:bodyPr>
          <a:lstStyle/>
          <a:p>
            <a:r>
              <a:rPr lang="zh-CN" altLang="en-US"/>
              <a:t>分成</a:t>
            </a:r>
            <a:r>
              <a:rPr lang="en-US" altLang="zh-CN"/>
              <a:t>3</a:t>
            </a:r>
            <a:r>
              <a:rPr lang="zh-CN" altLang="en-US"/>
              <a:t>类：</a:t>
            </a:r>
            <a:endParaRPr lang="en-US" altLang="zh-CN"/>
          </a:p>
          <a:p>
            <a:r>
              <a:rPr lang="zh-CN" altLang="en-US"/>
              <a:t>先分成（</a:t>
            </a:r>
            <a:r>
              <a:rPr lang="en-US" altLang="zh-CN"/>
              <a:t>1</a:t>
            </a:r>
            <a:r>
              <a:rPr lang="zh-CN" altLang="en-US"/>
              <a:t>，</a:t>
            </a:r>
            <a:r>
              <a:rPr lang="en-US" altLang="zh-CN"/>
              <a:t>rest</a:t>
            </a:r>
            <a:r>
              <a:rPr lang="zh-CN" altLang="en-US"/>
              <a:t>）</a:t>
            </a:r>
            <a:endParaRPr lang="en-US" altLang="zh-CN"/>
          </a:p>
          <a:p>
            <a:r>
              <a:rPr lang="zh-CN" altLang="en-US"/>
              <a:t>再对</a:t>
            </a:r>
            <a:r>
              <a:rPr lang="en-US" altLang="zh-CN"/>
              <a:t>rest</a:t>
            </a:r>
            <a:r>
              <a:rPr lang="zh-CN" altLang="en-US"/>
              <a:t>二分类生成（</a:t>
            </a:r>
            <a:r>
              <a:rPr lang="en-US" altLang="zh-CN"/>
              <a:t>1</a:t>
            </a:r>
            <a:r>
              <a:rPr lang="zh-CN" altLang="en-US"/>
              <a:t>，</a:t>
            </a:r>
            <a:r>
              <a:rPr lang="en-US" altLang="zh-CN"/>
              <a:t>2</a:t>
            </a:r>
            <a:r>
              <a:rPr lang="zh-CN" altLang="en-US"/>
              <a:t>，</a:t>
            </a:r>
            <a:r>
              <a:rPr lang="en-US" altLang="zh-CN"/>
              <a:t>rest</a:t>
            </a:r>
            <a:r>
              <a:rPr lang="zh-CN" altLang="en-US"/>
              <a:t>）</a:t>
            </a:r>
            <a:endParaRPr lang="en-US" altLang="zh-CN"/>
          </a:p>
        </p:txBody>
      </p:sp>
      <p:sp>
        <p:nvSpPr>
          <p:cNvPr id="2" name="文本框 1">
            <a:extLst>
              <a:ext uri="{FF2B5EF4-FFF2-40B4-BE49-F238E27FC236}">
                <a16:creationId xmlns:a16="http://schemas.microsoft.com/office/drawing/2014/main" id="{A0D8CF13-77B8-2DF9-D4C7-49DBE5148BF2}"/>
              </a:ext>
            </a:extLst>
          </p:cNvPr>
          <p:cNvSpPr txBox="1"/>
          <p:nvPr/>
        </p:nvSpPr>
        <p:spPr>
          <a:xfrm>
            <a:off x="837398" y="212209"/>
            <a:ext cx="2031325" cy="646331"/>
          </a:xfrm>
          <a:prstGeom prst="rect">
            <a:avLst/>
          </a:prstGeom>
          <a:noFill/>
        </p:spPr>
        <p:txBody>
          <a:bodyPr wrap="none" rtlCol="0">
            <a:spAutoFit/>
          </a:bodyPr>
          <a:lstStyle/>
          <a:p>
            <a:r>
              <a:rPr kumimoji="1" lang="zh-CN" altLang="en-US" sz="3600"/>
              <a:t>逻辑回归</a:t>
            </a:r>
          </a:p>
        </p:txBody>
      </p:sp>
    </p:spTree>
    <p:extLst>
      <p:ext uri="{BB962C8B-B14F-4D97-AF65-F5344CB8AC3E}">
        <p14:creationId xmlns:p14="http://schemas.microsoft.com/office/powerpoint/2010/main" val="1941512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108F8F95-9C47-E697-D990-AF8712F519FE}"/>
              </a:ext>
            </a:extLst>
          </p:cNvPr>
          <p:cNvPicPr>
            <a:picLocks noChangeAspect="1"/>
          </p:cNvPicPr>
          <p:nvPr/>
        </p:nvPicPr>
        <p:blipFill>
          <a:blip r:embed="rId3"/>
          <a:stretch>
            <a:fillRect/>
          </a:stretch>
        </p:blipFill>
        <p:spPr>
          <a:xfrm>
            <a:off x="1157596" y="1813134"/>
            <a:ext cx="539322" cy="359876"/>
          </a:xfrm>
          <a:prstGeom prst="rect">
            <a:avLst/>
          </a:prstGeom>
        </p:spPr>
      </p:pic>
      <p:sp>
        <p:nvSpPr>
          <p:cNvPr id="25" name="文本框 24">
            <a:extLst>
              <a:ext uri="{FF2B5EF4-FFF2-40B4-BE49-F238E27FC236}">
                <a16:creationId xmlns:a16="http://schemas.microsoft.com/office/drawing/2014/main" id="{0FECEBC8-63D7-C333-5B78-F16198EE485B}"/>
              </a:ext>
            </a:extLst>
          </p:cNvPr>
          <p:cNvSpPr txBox="1"/>
          <p:nvPr/>
        </p:nvSpPr>
        <p:spPr>
          <a:xfrm>
            <a:off x="511810" y="1293830"/>
            <a:ext cx="1794081" cy="923330"/>
          </a:xfrm>
          <a:prstGeom prst="rect">
            <a:avLst/>
          </a:prstGeom>
          <a:noFill/>
        </p:spPr>
        <p:txBody>
          <a:bodyPr wrap="none" rtlCol="0">
            <a:spAutoFit/>
          </a:bodyPr>
          <a:lstStyle/>
          <a:p>
            <a:endParaRPr kumimoji="1" lang="en-US" altLang="zh-CN"/>
          </a:p>
          <a:p>
            <a:endParaRPr kumimoji="1" lang="en-US" altLang="zh-CN"/>
          </a:p>
          <a:p>
            <a:r>
              <a:rPr kumimoji="1" lang="en-US" altLang="zh-CN"/>
              <a:t>0</a:t>
            </a:r>
            <a:r>
              <a:rPr kumimoji="1" lang="zh-CN" altLang="en-US"/>
              <a:t> </a:t>
            </a:r>
            <a:r>
              <a:rPr kumimoji="1" lang="en-US" altLang="zh-CN"/>
              <a:t>&lt;=          &lt;= 1</a:t>
            </a:r>
            <a:endParaRPr kumimoji="1" lang="zh-CN" altLang="en-US"/>
          </a:p>
        </p:txBody>
      </p:sp>
      <p:cxnSp>
        <p:nvCxnSpPr>
          <p:cNvPr id="22" name="直线箭头连接符 21">
            <a:extLst>
              <a:ext uri="{FF2B5EF4-FFF2-40B4-BE49-F238E27FC236}">
                <a16:creationId xmlns:a16="http://schemas.microsoft.com/office/drawing/2014/main" id="{6AA14288-CD74-9272-D730-B8054061BC06}"/>
              </a:ext>
            </a:extLst>
          </p:cNvPr>
          <p:cNvCxnSpPr/>
          <p:nvPr/>
        </p:nvCxnSpPr>
        <p:spPr>
          <a:xfrm>
            <a:off x="4420842" y="3445417"/>
            <a:ext cx="710685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a:extLst>
              <a:ext uri="{FF2B5EF4-FFF2-40B4-BE49-F238E27FC236}">
                <a16:creationId xmlns:a16="http://schemas.microsoft.com/office/drawing/2014/main" id="{E692C1C0-864C-ED84-C673-070E7D2A3D1C}"/>
              </a:ext>
            </a:extLst>
          </p:cNvPr>
          <p:cNvCxnSpPr/>
          <p:nvPr/>
        </p:nvCxnSpPr>
        <p:spPr>
          <a:xfrm flipV="1">
            <a:off x="4663717" y="898987"/>
            <a:ext cx="0" cy="27889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50FEAE05-E6FB-9546-C5FB-F62FDFDBCD37}"/>
              </a:ext>
            </a:extLst>
          </p:cNvPr>
          <p:cNvSpPr txBox="1"/>
          <p:nvPr/>
        </p:nvSpPr>
        <p:spPr>
          <a:xfrm>
            <a:off x="3459768" y="1345074"/>
            <a:ext cx="1639254"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  （是）</a:t>
            </a:r>
            <a:r>
              <a:rPr kumimoji="1" lang="en-US" altLang="zh-CN"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1</a:t>
            </a:r>
            <a:r>
              <a:rPr kumimoji="1" lang="zh-CN" altLang="en-US"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 </a:t>
            </a:r>
            <a:r>
              <a:rPr kumimoji="1" lang="en-US" altLang="zh-CN"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 恶性？</a:t>
            </a:r>
            <a:r>
              <a:rPr kumimoji="1" lang="en-US" altLang="zh-CN"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0.5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（否）</a:t>
            </a:r>
            <a:r>
              <a:rPr kumimoji="1" lang="en-US" altLang="zh-CN"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文本框 27">
            <a:extLst>
              <a:ext uri="{FF2B5EF4-FFF2-40B4-BE49-F238E27FC236}">
                <a16:creationId xmlns:a16="http://schemas.microsoft.com/office/drawing/2014/main" id="{055DD3AE-FF9A-8C30-A32C-A43CFF519632}"/>
              </a:ext>
            </a:extLst>
          </p:cNvPr>
          <p:cNvSpPr txBox="1"/>
          <p:nvPr/>
        </p:nvSpPr>
        <p:spPr>
          <a:xfrm>
            <a:off x="7515474" y="3588246"/>
            <a:ext cx="115335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肿瘤尺寸</a:t>
            </a:r>
          </a:p>
        </p:txBody>
      </p:sp>
      <p:sp>
        <p:nvSpPr>
          <p:cNvPr id="29" name="乘 28">
            <a:extLst>
              <a:ext uri="{FF2B5EF4-FFF2-40B4-BE49-F238E27FC236}">
                <a16:creationId xmlns:a16="http://schemas.microsoft.com/office/drawing/2014/main" id="{FCF8B4CC-1F59-CB36-AC45-0CB725B45C42}"/>
              </a:ext>
            </a:extLst>
          </p:cNvPr>
          <p:cNvSpPr/>
          <p:nvPr/>
        </p:nvSpPr>
        <p:spPr>
          <a:xfrm>
            <a:off x="4765140" y="3308257"/>
            <a:ext cx="282905" cy="274320"/>
          </a:xfrm>
          <a:prstGeom prst="mathMultiply">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乘 29">
            <a:extLst>
              <a:ext uri="{FF2B5EF4-FFF2-40B4-BE49-F238E27FC236}">
                <a16:creationId xmlns:a16="http://schemas.microsoft.com/office/drawing/2014/main" id="{23864942-1D3D-E48F-A84E-6BB5DA39AA87}"/>
              </a:ext>
            </a:extLst>
          </p:cNvPr>
          <p:cNvSpPr/>
          <p:nvPr/>
        </p:nvSpPr>
        <p:spPr>
          <a:xfrm>
            <a:off x="5173292" y="3338737"/>
            <a:ext cx="282905" cy="274320"/>
          </a:xfrm>
          <a:prstGeom prst="mathMultiply">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乘 30">
            <a:extLst>
              <a:ext uri="{FF2B5EF4-FFF2-40B4-BE49-F238E27FC236}">
                <a16:creationId xmlns:a16="http://schemas.microsoft.com/office/drawing/2014/main" id="{2D6EDF88-A273-D0B1-71FA-135FBA3E7285}"/>
              </a:ext>
            </a:extLst>
          </p:cNvPr>
          <p:cNvSpPr/>
          <p:nvPr/>
        </p:nvSpPr>
        <p:spPr>
          <a:xfrm>
            <a:off x="5624792" y="3308257"/>
            <a:ext cx="282905" cy="274320"/>
          </a:xfrm>
          <a:prstGeom prst="mathMultiply">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乘 31">
            <a:extLst>
              <a:ext uri="{FF2B5EF4-FFF2-40B4-BE49-F238E27FC236}">
                <a16:creationId xmlns:a16="http://schemas.microsoft.com/office/drawing/2014/main" id="{F0B63DBB-11F3-F477-7383-820B277A170D}"/>
              </a:ext>
            </a:extLst>
          </p:cNvPr>
          <p:cNvSpPr/>
          <p:nvPr/>
        </p:nvSpPr>
        <p:spPr>
          <a:xfrm>
            <a:off x="5854462" y="3309607"/>
            <a:ext cx="282905" cy="274320"/>
          </a:xfrm>
          <a:prstGeom prst="mathMultiply">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33" name="直线连接符 32">
            <a:extLst>
              <a:ext uri="{FF2B5EF4-FFF2-40B4-BE49-F238E27FC236}">
                <a16:creationId xmlns:a16="http://schemas.microsoft.com/office/drawing/2014/main" id="{D32D5AE4-9AC0-2F34-A5A6-D28E40706442}"/>
              </a:ext>
            </a:extLst>
          </p:cNvPr>
          <p:cNvCxnSpPr>
            <a:cxnSpLocks/>
          </p:cNvCxnSpPr>
          <p:nvPr/>
        </p:nvCxnSpPr>
        <p:spPr>
          <a:xfrm flipV="1">
            <a:off x="4831971" y="215200"/>
            <a:ext cx="3668263" cy="371519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17456E6F-A1B5-95AC-796D-4B9987160F55}"/>
              </a:ext>
            </a:extLst>
          </p:cNvPr>
          <p:cNvCxnSpPr>
            <a:cxnSpLocks/>
          </p:cNvCxnSpPr>
          <p:nvPr/>
        </p:nvCxnSpPr>
        <p:spPr>
          <a:xfrm flipV="1">
            <a:off x="4663717" y="2365459"/>
            <a:ext cx="3206849" cy="42288"/>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35" name="直线连接符 34">
            <a:extLst>
              <a:ext uri="{FF2B5EF4-FFF2-40B4-BE49-F238E27FC236}">
                <a16:creationId xmlns:a16="http://schemas.microsoft.com/office/drawing/2014/main" id="{A4ED3162-7881-7FFF-B2BF-03DBF0713F53}"/>
              </a:ext>
            </a:extLst>
          </p:cNvPr>
          <p:cNvCxnSpPr>
            <a:cxnSpLocks/>
          </p:cNvCxnSpPr>
          <p:nvPr/>
        </p:nvCxnSpPr>
        <p:spPr>
          <a:xfrm>
            <a:off x="6361949" y="2363813"/>
            <a:ext cx="0" cy="1109822"/>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36" name="乘 35">
            <a:extLst>
              <a:ext uri="{FF2B5EF4-FFF2-40B4-BE49-F238E27FC236}">
                <a16:creationId xmlns:a16="http://schemas.microsoft.com/office/drawing/2014/main" id="{7A3D7831-BF70-5379-2447-00C917F989B4}"/>
              </a:ext>
            </a:extLst>
          </p:cNvPr>
          <p:cNvSpPr/>
          <p:nvPr/>
        </p:nvSpPr>
        <p:spPr>
          <a:xfrm>
            <a:off x="6640311" y="1345074"/>
            <a:ext cx="282905" cy="274320"/>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7" name="乘 36">
            <a:extLst>
              <a:ext uri="{FF2B5EF4-FFF2-40B4-BE49-F238E27FC236}">
                <a16:creationId xmlns:a16="http://schemas.microsoft.com/office/drawing/2014/main" id="{72A0AD44-1ACC-04A6-934A-8157C72B647A}"/>
              </a:ext>
            </a:extLst>
          </p:cNvPr>
          <p:cNvSpPr/>
          <p:nvPr/>
        </p:nvSpPr>
        <p:spPr>
          <a:xfrm>
            <a:off x="7128450" y="1345074"/>
            <a:ext cx="282905" cy="274320"/>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8" name="乘 37">
            <a:extLst>
              <a:ext uri="{FF2B5EF4-FFF2-40B4-BE49-F238E27FC236}">
                <a16:creationId xmlns:a16="http://schemas.microsoft.com/office/drawing/2014/main" id="{BE7E7FA0-03A9-D69E-F4A3-8C31A8DFEC10}"/>
              </a:ext>
            </a:extLst>
          </p:cNvPr>
          <p:cNvSpPr/>
          <p:nvPr/>
        </p:nvSpPr>
        <p:spPr>
          <a:xfrm>
            <a:off x="7436890" y="1354044"/>
            <a:ext cx="282905" cy="274320"/>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9" name="乘 38">
            <a:extLst>
              <a:ext uri="{FF2B5EF4-FFF2-40B4-BE49-F238E27FC236}">
                <a16:creationId xmlns:a16="http://schemas.microsoft.com/office/drawing/2014/main" id="{6608BD15-4682-64BE-551D-7DC9D8B64809}"/>
              </a:ext>
            </a:extLst>
          </p:cNvPr>
          <p:cNvSpPr/>
          <p:nvPr/>
        </p:nvSpPr>
        <p:spPr>
          <a:xfrm>
            <a:off x="7870566" y="1345074"/>
            <a:ext cx="282905" cy="274320"/>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40" name="图片 39">
            <a:extLst>
              <a:ext uri="{FF2B5EF4-FFF2-40B4-BE49-F238E27FC236}">
                <a16:creationId xmlns:a16="http://schemas.microsoft.com/office/drawing/2014/main" id="{4DC31383-41B7-C32F-2F1B-ED235DA3A8D3}"/>
              </a:ext>
            </a:extLst>
          </p:cNvPr>
          <p:cNvPicPr>
            <a:picLocks noChangeAspect="1"/>
          </p:cNvPicPr>
          <p:nvPr/>
        </p:nvPicPr>
        <p:blipFill>
          <a:blip r:embed="rId4"/>
          <a:stretch>
            <a:fillRect/>
          </a:stretch>
        </p:blipFill>
        <p:spPr>
          <a:xfrm>
            <a:off x="8265273" y="462865"/>
            <a:ext cx="1559212" cy="705526"/>
          </a:xfrm>
          <a:prstGeom prst="rect">
            <a:avLst/>
          </a:prstGeom>
        </p:spPr>
      </p:pic>
      <p:sp>
        <p:nvSpPr>
          <p:cNvPr id="41" name="乘 15">
            <a:extLst>
              <a:ext uri="{FF2B5EF4-FFF2-40B4-BE49-F238E27FC236}">
                <a16:creationId xmlns:a16="http://schemas.microsoft.com/office/drawing/2014/main" id="{7B616C0E-A477-B5B3-57D2-5B8681F75DD7}"/>
              </a:ext>
            </a:extLst>
          </p:cNvPr>
          <p:cNvSpPr/>
          <p:nvPr/>
        </p:nvSpPr>
        <p:spPr>
          <a:xfrm>
            <a:off x="10080896" y="1345074"/>
            <a:ext cx="282905" cy="274320"/>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42" name="直线连接符 9">
            <a:extLst>
              <a:ext uri="{FF2B5EF4-FFF2-40B4-BE49-F238E27FC236}">
                <a16:creationId xmlns:a16="http://schemas.microsoft.com/office/drawing/2014/main" id="{B223E2B1-9271-8BDE-08A4-41898BEF5A37}"/>
              </a:ext>
            </a:extLst>
          </p:cNvPr>
          <p:cNvCxnSpPr>
            <a:cxnSpLocks/>
          </p:cNvCxnSpPr>
          <p:nvPr/>
        </p:nvCxnSpPr>
        <p:spPr>
          <a:xfrm flipV="1">
            <a:off x="4420842" y="815628"/>
            <a:ext cx="7346308" cy="2957284"/>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3" name="直线连接符 11">
            <a:extLst>
              <a:ext uri="{FF2B5EF4-FFF2-40B4-BE49-F238E27FC236}">
                <a16:creationId xmlns:a16="http://schemas.microsoft.com/office/drawing/2014/main" id="{A9A8D5FC-9B45-CF2D-D74E-18CE0E93820A}"/>
              </a:ext>
            </a:extLst>
          </p:cNvPr>
          <p:cNvCxnSpPr>
            <a:cxnSpLocks/>
          </p:cNvCxnSpPr>
          <p:nvPr/>
        </p:nvCxnSpPr>
        <p:spPr>
          <a:xfrm>
            <a:off x="7870566" y="2386603"/>
            <a:ext cx="7915" cy="1072924"/>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3315730B-4876-FB73-E8E3-3EA0D3C616B3}"/>
              </a:ext>
            </a:extLst>
          </p:cNvPr>
          <p:cNvSpPr txBox="1"/>
          <p:nvPr/>
        </p:nvSpPr>
        <p:spPr>
          <a:xfrm>
            <a:off x="4068637" y="4356245"/>
            <a:ext cx="2775119" cy="369332"/>
          </a:xfrm>
          <a:prstGeom prst="rect">
            <a:avLst/>
          </a:prstGeom>
          <a:noFill/>
        </p:spPr>
        <p:txBody>
          <a:bodyPr wrap="none" rtlCol="0">
            <a:spAutoFit/>
          </a:bodyPr>
          <a:lstStyle/>
          <a:p>
            <a:r>
              <a:rPr kumimoji="1" lang="zh-CN" altLang="en-US"/>
              <a:t>逻辑回归模型的假设是：</a:t>
            </a:r>
          </a:p>
        </p:txBody>
      </p:sp>
      <p:pic>
        <p:nvPicPr>
          <p:cNvPr id="47" name="图片 46">
            <a:extLst>
              <a:ext uri="{FF2B5EF4-FFF2-40B4-BE49-F238E27FC236}">
                <a16:creationId xmlns:a16="http://schemas.microsoft.com/office/drawing/2014/main" id="{728DCB78-36AE-2FC1-2E5C-65A3F656099C}"/>
              </a:ext>
            </a:extLst>
          </p:cNvPr>
          <p:cNvPicPr>
            <a:picLocks noChangeAspect="1"/>
          </p:cNvPicPr>
          <p:nvPr/>
        </p:nvPicPr>
        <p:blipFill>
          <a:blip r:embed="rId5"/>
          <a:stretch>
            <a:fillRect/>
          </a:stretch>
        </p:blipFill>
        <p:spPr>
          <a:xfrm>
            <a:off x="6601917" y="4217061"/>
            <a:ext cx="1765300" cy="647700"/>
          </a:xfrm>
          <a:prstGeom prst="rect">
            <a:avLst/>
          </a:prstGeom>
        </p:spPr>
      </p:pic>
      <p:sp>
        <p:nvSpPr>
          <p:cNvPr id="49" name="文本框 48">
            <a:extLst>
              <a:ext uri="{FF2B5EF4-FFF2-40B4-BE49-F238E27FC236}">
                <a16:creationId xmlns:a16="http://schemas.microsoft.com/office/drawing/2014/main" id="{1B313488-3076-3E8A-C663-96CD22652AC4}"/>
              </a:ext>
            </a:extLst>
          </p:cNvPr>
          <p:cNvSpPr txBox="1"/>
          <p:nvPr/>
        </p:nvSpPr>
        <p:spPr>
          <a:xfrm>
            <a:off x="4080608" y="5132990"/>
            <a:ext cx="3355406" cy="1200329"/>
          </a:xfrm>
          <a:prstGeom prst="rect">
            <a:avLst/>
          </a:prstGeom>
          <a:noFill/>
        </p:spPr>
        <p:txBody>
          <a:bodyPr wrap="none" rtlCol="0">
            <a:spAutoFit/>
          </a:bodyPr>
          <a:lstStyle/>
          <a:p>
            <a:r>
              <a:rPr kumimoji="1" lang="zh-CN" altLang="en-US"/>
              <a:t>其中：</a:t>
            </a:r>
            <a:endParaRPr kumimoji="1" lang="en-US" altLang="zh-CN"/>
          </a:p>
          <a:p>
            <a:endParaRPr kumimoji="1" lang="en-US" altLang="zh-CN"/>
          </a:p>
          <a:p>
            <a:r>
              <a:rPr kumimoji="1" lang="en-US" altLang="zh-CN"/>
              <a:t>X</a:t>
            </a:r>
            <a:r>
              <a:rPr kumimoji="1" lang="zh-CN" altLang="en-US"/>
              <a:t> ：特征向量</a:t>
            </a:r>
            <a:endParaRPr kumimoji="1" lang="en-US" altLang="zh-CN"/>
          </a:p>
          <a:p>
            <a:r>
              <a:rPr kumimoji="1" lang="en-US" altLang="zh-CN"/>
              <a:t>g</a:t>
            </a:r>
            <a:r>
              <a:rPr kumimoji="1" lang="zh-CN" altLang="en-US"/>
              <a:t> ：逻辑函数</a:t>
            </a:r>
            <a:r>
              <a:rPr kumimoji="1" lang="en-US" altLang="zh-CN"/>
              <a:t>(Sigmoid function)</a:t>
            </a:r>
            <a:endParaRPr kumimoji="1" lang="zh-CN" altLang="en-US"/>
          </a:p>
        </p:txBody>
      </p:sp>
      <p:pic>
        <p:nvPicPr>
          <p:cNvPr id="52" name="图片 51">
            <a:extLst>
              <a:ext uri="{FF2B5EF4-FFF2-40B4-BE49-F238E27FC236}">
                <a16:creationId xmlns:a16="http://schemas.microsoft.com/office/drawing/2014/main" id="{5CF116F9-03D6-FDE0-4DF9-3E0F3DD88E28}"/>
              </a:ext>
            </a:extLst>
          </p:cNvPr>
          <p:cNvPicPr>
            <a:picLocks noChangeAspect="1"/>
          </p:cNvPicPr>
          <p:nvPr/>
        </p:nvPicPr>
        <p:blipFill>
          <a:blip r:embed="rId6"/>
          <a:stretch>
            <a:fillRect/>
          </a:stretch>
        </p:blipFill>
        <p:spPr>
          <a:xfrm>
            <a:off x="7474226" y="5643930"/>
            <a:ext cx="1752600" cy="914400"/>
          </a:xfrm>
          <a:prstGeom prst="rect">
            <a:avLst/>
          </a:prstGeom>
        </p:spPr>
      </p:pic>
      <p:sp>
        <p:nvSpPr>
          <p:cNvPr id="53" name="文本框 52">
            <a:extLst>
              <a:ext uri="{FF2B5EF4-FFF2-40B4-BE49-F238E27FC236}">
                <a16:creationId xmlns:a16="http://schemas.microsoft.com/office/drawing/2014/main" id="{6F273F01-3D7D-4BCE-6807-E47AE4B4C326}"/>
              </a:ext>
            </a:extLst>
          </p:cNvPr>
          <p:cNvSpPr txBox="1"/>
          <p:nvPr/>
        </p:nvSpPr>
        <p:spPr>
          <a:xfrm>
            <a:off x="339734" y="460505"/>
            <a:ext cx="2236510" cy="707886"/>
          </a:xfrm>
          <a:prstGeom prst="rect">
            <a:avLst/>
          </a:prstGeom>
          <a:noFill/>
        </p:spPr>
        <p:txBody>
          <a:bodyPr wrap="none" rtlCol="0">
            <a:spAutoFit/>
          </a:bodyPr>
          <a:lstStyle/>
          <a:p>
            <a:r>
              <a:rPr kumimoji="1" lang="zh-CN" altLang="en-US" sz="4000"/>
              <a:t>逻辑回归</a:t>
            </a:r>
          </a:p>
        </p:txBody>
      </p:sp>
    </p:spTree>
    <p:extLst>
      <p:ext uri="{BB962C8B-B14F-4D97-AF65-F5344CB8AC3E}">
        <p14:creationId xmlns:p14="http://schemas.microsoft.com/office/powerpoint/2010/main" val="2058494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C854B27-340B-C983-0515-98B3D3ACE3D2}"/>
              </a:ext>
            </a:extLst>
          </p:cNvPr>
          <p:cNvSpPr txBox="1"/>
          <p:nvPr/>
        </p:nvSpPr>
        <p:spPr>
          <a:xfrm>
            <a:off x="654518" y="510138"/>
            <a:ext cx="3639138" cy="646331"/>
          </a:xfrm>
          <a:prstGeom prst="rect">
            <a:avLst/>
          </a:prstGeom>
          <a:noFill/>
        </p:spPr>
        <p:txBody>
          <a:bodyPr wrap="none" rtlCol="0">
            <a:spAutoFit/>
          </a:bodyPr>
          <a:lstStyle/>
          <a:p>
            <a:r>
              <a:rPr kumimoji="1" lang="en-US" altLang="zh-CN" sz="3600"/>
              <a:t>Sigmoid Function</a:t>
            </a:r>
          </a:p>
        </p:txBody>
      </p:sp>
      <p:pic>
        <p:nvPicPr>
          <p:cNvPr id="5" name="图片 4">
            <a:extLst>
              <a:ext uri="{FF2B5EF4-FFF2-40B4-BE49-F238E27FC236}">
                <a16:creationId xmlns:a16="http://schemas.microsoft.com/office/drawing/2014/main" id="{51019155-8BFC-25AC-399A-9803418C34BB}"/>
              </a:ext>
            </a:extLst>
          </p:cNvPr>
          <p:cNvPicPr>
            <a:picLocks noChangeAspect="1"/>
          </p:cNvPicPr>
          <p:nvPr/>
        </p:nvPicPr>
        <p:blipFill>
          <a:blip r:embed="rId3"/>
          <a:stretch>
            <a:fillRect/>
          </a:stretch>
        </p:blipFill>
        <p:spPr>
          <a:xfrm>
            <a:off x="2821276" y="1506881"/>
            <a:ext cx="1663700" cy="889000"/>
          </a:xfrm>
          <a:prstGeom prst="rect">
            <a:avLst/>
          </a:prstGeom>
        </p:spPr>
      </p:pic>
      <p:pic>
        <p:nvPicPr>
          <p:cNvPr id="6" name="图片 5">
            <a:extLst>
              <a:ext uri="{FF2B5EF4-FFF2-40B4-BE49-F238E27FC236}">
                <a16:creationId xmlns:a16="http://schemas.microsoft.com/office/drawing/2014/main" id="{01030461-C517-2E4A-F35B-5EFC0DFB78E9}"/>
              </a:ext>
            </a:extLst>
          </p:cNvPr>
          <p:cNvPicPr>
            <a:picLocks noChangeAspect="1"/>
          </p:cNvPicPr>
          <p:nvPr/>
        </p:nvPicPr>
        <p:blipFill>
          <a:blip r:embed="rId4"/>
          <a:stretch>
            <a:fillRect/>
          </a:stretch>
        </p:blipFill>
        <p:spPr>
          <a:xfrm>
            <a:off x="7549382" y="2168091"/>
            <a:ext cx="3898331" cy="3011237"/>
          </a:xfrm>
          <a:prstGeom prst="rect">
            <a:avLst/>
          </a:prstGeom>
        </p:spPr>
      </p:pic>
      <p:pic>
        <p:nvPicPr>
          <p:cNvPr id="8" name="图片 7">
            <a:extLst>
              <a:ext uri="{FF2B5EF4-FFF2-40B4-BE49-F238E27FC236}">
                <a16:creationId xmlns:a16="http://schemas.microsoft.com/office/drawing/2014/main" id="{86CE1C31-DB31-FC6D-BEBF-9D013D10506E}"/>
              </a:ext>
            </a:extLst>
          </p:cNvPr>
          <p:cNvPicPr>
            <a:picLocks noChangeAspect="1"/>
          </p:cNvPicPr>
          <p:nvPr/>
        </p:nvPicPr>
        <p:blipFill>
          <a:blip r:embed="rId5"/>
          <a:stretch>
            <a:fillRect/>
          </a:stretch>
        </p:blipFill>
        <p:spPr>
          <a:xfrm>
            <a:off x="7898346" y="1101684"/>
            <a:ext cx="3492500" cy="901700"/>
          </a:xfrm>
          <a:prstGeom prst="rect">
            <a:avLst/>
          </a:prstGeom>
        </p:spPr>
      </p:pic>
      <p:pic>
        <p:nvPicPr>
          <p:cNvPr id="10" name="图片 9">
            <a:extLst>
              <a:ext uri="{FF2B5EF4-FFF2-40B4-BE49-F238E27FC236}">
                <a16:creationId xmlns:a16="http://schemas.microsoft.com/office/drawing/2014/main" id="{FFBB7274-FFE0-C51A-27F5-0D76BB343405}"/>
              </a:ext>
            </a:extLst>
          </p:cNvPr>
          <p:cNvPicPr>
            <a:picLocks noChangeAspect="1"/>
          </p:cNvPicPr>
          <p:nvPr/>
        </p:nvPicPr>
        <p:blipFill>
          <a:blip r:embed="rId6"/>
          <a:stretch>
            <a:fillRect/>
          </a:stretch>
        </p:blipFill>
        <p:spPr>
          <a:xfrm>
            <a:off x="2821276" y="2964447"/>
            <a:ext cx="1765300" cy="647700"/>
          </a:xfrm>
          <a:prstGeom prst="rect">
            <a:avLst/>
          </a:prstGeom>
        </p:spPr>
      </p:pic>
      <p:sp>
        <p:nvSpPr>
          <p:cNvPr id="25" name="文本框 24">
            <a:extLst>
              <a:ext uri="{FF2B5EF4-FFF2-40B4-BE49-F238E27FC236}">
                <a16:creationId xmlns:a16="http://schemas.microsoft.com/office/drawing/2014/main" id="{3E13138D-D8A9-C807-50A7-340B7F294961}"/>
              </a:ext>
            </a:extLst>
          </p:cNvPr>
          <p:cNvSpPr txBox="1"/>
          <p:nvPr/>
        </p:nvSpPr>
        <p:spPr>
          <a:xfrm>
            <a:off x="1736623" y="4524293"/>
            <a:ext cx="4339650" cy="369332"/>
          </a:xfrm>
          <a:prstGeom prst="rect">
            <a:avLst/>
          </a:prstGeom>
          <a:noFill/>
        </p:spPr>
        <p:txBody>
          <a:bodyPr wrap="none" rtlCol="0">
            <a:spAutoFit/>
          </a:bodyPr>
          <a:lstStyle/>
          <a:p>
            <a:r>
              <a:rPr kumimoji="1" lang="zh-CN" altLang="en-US"/>
              <a:t>合起来，我们得到逻辑回归模型的假设：</a:t>
            </a:r>
          </a:p>
        </p:txBody>
      </p:sp>
      <p:pic>
        <p:nvPicPr>
          <p:cNvPr id="26" name="图片 25">
            <a:extLst>
              <a:ext uri="{FF2B5EF4-FFF2-40B4-BE49-F238E27FC236}">
                <a16:creationId xmlns:a16="http://schemas.microsoft.com/office/drawing/2014/main" id="{40A8CC4D-D755-F8BE-0B2A-26C5C05AA7B2}"/>
              </a:ext>
            </a:extLst>
          </p:cNvPr>
          <p:cNvPicPr>
            <a:picLocks noChangeAspect="1"/>
          </p:cNvPicPr>
          <p:nvPr/>
        </p:nvPicPr>
        <p:blipFill>
          <a:blip r:embed="rId7"/>
          <a:stretch>
            <a:fillRect/>
          </a:stretch>
        </p:blipFill>
        <p:spPr>
          <a:xfrm>
            <a:off x="2821276" y="5053831"/>
            <a:ext cx="2209800" cy="1092200"/>
          </a:xfrm>
          <a:prstGeom prst="rect">
            <a:avLst/>
          </a:prstGeom>
        </p:spPr>
      </p:pic>
      <p:cxnSp>
        <p:nvCxnSpPr>
          <p:cNvPr id="30" name="直线连接符 29">
            <a:extLst>
              <a:ext uri="{FF2B5EF4-FFF2-40B4-BE49-F238E27FC236}">
                <a16:creationId xmlns:a16="http://schemas.microsoft.com/office/drawing/2014/main" id="{90A19258-131E-1073-74A0-7543D46E271A}"/>
              </a:ext>
            </a:extLst>
          </p:cNvPr>
          <p:cNvCxnSpPr>
            <a:cxnSpLocks/>
          </p:cNvCxnSpPr>
          <p:nvPr/>
        </p:nvCxnSpPr>
        <p:spPr>
          <a:xfrm>
            <a:off x="6554804" y="741145"/>
            <a:ext cx="0" cy="5197642"/>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31" name="图片 30">
            <a:extLst>
              <a:ext uri="{FF2B5EF4-FFF2-40B4-BE49-F238E27FC236}">
                <a16:creationId xmlns:a16="http://schemas.microsoft.com/office/drawing/2014/main" id="{2A07787F-261F-A0F3-BC27-25A3FA7014B2}"/>
              </a:ext>
            </a:extLst>
          </p:cNvPr>
          <p:cNvPicPr>
            <a:picLocks noChangeAspect="1"/>
          </p:cNvPicPr>
          <p:nvPr/>
        </p:nvPicPr>
        <p:blipFill>
          <a:blip r:embed="rId3"/>
          <a:stretch>
            <a:fillRect/>
          </a:stretch>
        </p:blipFill>
        <p:spPr>
          <a:xfrm>
            <a:off x="8815953" y="5155431"/>
            <a:ext cx="1663700" cy="889000"/>
          </a:xfrm>
          <a:prstGeom prst="rect">
            <a:avLst/>
          </a:prstGeom>
        </p:spPr>
      </p:pic>
    </p:spTree>
    <p:extLst>
      <p:ext uri="{BB962C8B-B14F-4D97-AF65-F5344CB8AC3E}">
        <p14:creationId xmlns:p14="http://schemas.microsoft.com/office/powerpoint/2010/main" val="3392172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83A47A-64D3-1488-93FB-D356B137B98E}"/>
              </a:ext>
            </a:extLst>
          </p:cNvPr>
          <p:cNvSpPr txBox="1"/>
          <p:nvPr/>
        </p:nvSpPr>
        <p:spPr>
          <a:xfrm>
            <a:off x="336884" y="288757"/>
            <a:ext cx="4754880" cy="1077218"/>
          </a:xfrm>
          <a:prstGeom prst="rect">
            <a:avLst/>
          </a:prstGeom>
          <a:noFill/>
        </p:spPr>
        <p:txBody>
          <a:bodyPr wrap="square" rtlCol="0">
            <a:spAutoFit/>
          </a:bodyPr>
          <a:lstStyle/>
          <a:p>
            <a:r>
              <a:rPr lang="en-US" altLang="zh-CN" sz="3200" b="1" i="0" u="none" strike="noStrike">
                <a:solidFill>
                  <a:srgbClr val="333333"/>
                </a:solidFill>
                <a:effectLst/>
                <a:latin typeface="Open Sans" panose="020B0606030504020204" pitchFamily="34" charset="0"/>
              </a:rPr>
              <a:t>Sigmoid </a:t>
            </a:r>
            <a:r>
              <a:rPr lang="zh-CN" altLang="en-US" sz="3200" b="1" i="0" u="none" strike="noStrike">
                <a:solidFill>
                  <a:srgbClr val="333333"/>
                </a:solidFill>
                <a:effectLst/>
                <a:latin typeface="Open Sans" panose="020B0606030504020204" pitchFamily="34" charset="0"/>
              </a:rPr>
              <a:t>激活函数</a:t>
            </a:r>
          </a:p>
          <a:p>
            <a:endParaRPr kumimoji="1" lang="zh-CN" altLang="en-US" sz="3200"/>
          </a:p>
        </p:txBody>
      </p:sp>
      <p:sp>
        <p:nvSpPr>
          <p:cNvPr id="3" name="文本框 2">
            <a:extLst>
              <a:ext uri="{FF2B5EF4-FFF2-40B4-BE49-F238E27FC236}">
                <a16:creationId xmlns:a16="http://schemas.microsoft.com/office/drawing/2014/main" id="{AC4741DF-C300-A4B6-30AD-8919D1881977}"/>
              </a:ext>
            </a:extLst>
          </p:cNvPr>
          <p:cNvSpPr txBox="1"/>
          <p:nvPr/>
        </p:nvSpPr>
        <p:spPr>
          <a:xfrm>
            <a:off x="1832008" y="1674795"/>
            <a:ext cx="8527983" cy="3970318"/>
          </a:xfrm>
          <a:prstGeom prst="rect">
            <a:avLst/>
          </a:prstGeom>
          <a:noFill/>
        </p:spPr>
        <p:txBody>
          <a:bodyPr wrap="square" rtlCol="0">
            <a:spAutoFit/>
          </a:bodyPr>
          <a:lstStyle/>
          <a:p>
            <a:pPr algn="l"/>
            <a:r>
              <a:rPr lang="zh-CN" altLang="en-US" b="0" i="0" u="none" strike="noStrike">
                <a:solidFill>
                  <a:srgbClr val="333333"/>
                </a:solidFill>
                <a:effectLst/>
                <a:latin typeface="Open Sans" panose="020B0606030504020204" pitchFamily="34" charset="0"/>
              </a:rPr>
              <a:t>在神经网络中，</a:t>
            </a:r>
            <a:r>
              <a:rPr lang="en-US" altLang="zh-CN" b="0" i="0" u="none" strike="noStrike">
                <a:solidFill>
                  <a:srgbClr val="333333"/>
                </a:solidFill>
                <a:effectLst/>
                <a:latin typeface="Open Sans" panose="020B0606030504020204" pitchFamily="34" charset="0"/>
              </a:rPr>
              <a:t>Sigmoid </a:t>
            </a:r>
            <a:r>
              <a:rPr lang="zh-CN" altLang="en-US" b="0" i="0" u="none" strike="noStrike">
                <a:solidFill>
                  <a:srgbClr val="333333"/>
                </a:solidFill>
                <a:effectLst/>
                <a:latin typeface="Open Sans" panose="020B0606030504020204" pitchFamily="34" charset="0"/>
              </a:rPr>
              <a:t>函数常被用作</a:t>
            </a:r>
            <a:r>
              <a:rPr lang="zh-CN" altLang="en-US" b="0" i="0" u="none" strike="noStrike">
                <a:solidFill>
                  <a:srgbClr val="FF0000"/>
                </a:solidFill>
                <a:effectLst/>
                <a:latin typeface="Open Sans" panose="020B0606030504020204" pitchFamily="34" charset="0"/>
              </a:rPr>
              <a:t>激活函数</a:t>
            </a:r>
            <a:r>
              <a:rPr lang="zh-CN" altLang="en-US" b="0" i="0" u="none" strike="noStrike">
                <a:solidFill>
                  <a:srgbClr val="333333"/>
                </a:solidFill>
                <a:effectLst/>
                <a:latin typeface="Open Sans" panose="020B0606030504020204" pitchFamily="34" charset="0"/>
              </a:rPr>
              <a:t>，用于计算神经元的输出。</a:t>
            </a:r>
            <a:endParaRPr lang="en-US" altLang="zh-CN" b="0" i="0" u="none" strike="noStrike">
              <a:solidFill>
                <a:srgbClr val="333333"/>
              </a:solidFill>
              <a:effectLst/>
              <a:latin typeface="Open Sans" panose="020B0606030504020204" pitchFamily="34" charset="0"/>
            </a:endParaRPr>
          </a:p>
          <a:p>
            <a:pPr algn="l"/>
            <a:r>
              <a:rPr lang="zh-CN" altLang="en-US" b="0" i="0" u="none" strike="noStrike">
                <a:solidFill>
                  <a:srgbClr val="333333"/>
                </a:solidFill>
                <a:effectLst/>
                <a:latin typeface="Open Sans" panose="020B0606030504020204" pitchFamily="34" charset="0"/>
              </a:rPr>
              <a:t>当神经元的输入经过 </a:t>
            </a:r>
            <a:r>
              <a:rPr lang="en-US" altLang="zh-CN" b="0" i="0" u="none" strike="noStrike">
                <a:solidFill>
                  <a:srgbClr val="333333"/>
                </a:solidFill>
                <a:effectLst/>
                <a:latin typeface="Open Sans" panose="020B0606030504020204" pitchFamily="34" charset="0"/>
              </a:rPr>
              <a:t>Sigmoid </a:t>
            </a:r>
            <a:r>
              <a:rPr lang="zh-CN" altLang="en-US" b="0" i="0" u="none" strike="noStrike">
                <a:solidFill>
                  <a:srgbClr val="333333"/>
                </a:solidFill>
                <a:effectLst/>
                <a:latin typeface="Open Sans" panose="020B0606030504020204" pitchFamily="34" charset="0"/>
              </a:rPr>
              <a:t>函数后，其输出将介于 </a:t>
            </a:r>
            <a:r>
              <a:rPr lang="en-US" altLang="zh-CN" b="0" i="0" u="none" strike="noStrike">
                <a:solidFill>
                  <a:srgbClr val="333333"/>
                </a:solidFill>
                <a:effectLst/>
                <a:latin typeface="Open Sans" panose="020B0606030504020204" pitchFamily="34" charset="0"/>
              </a:rPr>
              <a:t>0 </a:t>
            </a:r>
            <a:r>
              <a:rPr lang="zh-CN" altLang="en-US" b="0" i="0" u="none" strike="noStrike">
                <a:solidFill>
                  <a:srgbClr val="333333"/>
                </a:solidFill>
                <a:effectLst/>
                <a:latin typeface="Open Sans" panose="020B0606030504020204" pitchFamily="34" charset="0"/>
              </a:rPr>
              <a:t>和 </a:t>
            </a:r>
            <a:r>
              <a:rPr lang="en-US" altLang="zh-CN" b="0" i="0" u="none" strike="noStrike">
                <a:solidFill>
                  <a:srgbClr val="333333"/>
                </a:solidFill>
                <a:effectLst/>
                <a:latin typeface="Open Sans" panose="020B0606030504020204" pitchFamily="34" charset="0"/>
              </a:rPr>
              <a:t>1 </a:t>
            </a:r>
            <a:r>
              <a:rPr lang="zh-CN" altLang="en-US" b="0" i="0" u="none" strike="noStrike">
                <a:solidFill>
                  <a:srgbClr val="333333"/>
                </a:solidFill>
                <a:effectLst/>
                <a:latin typeface="Open Sans" panose="020B0606030504020204" pitchFamily="34" charset="0"/>
              </a:rPr>
              <a:t>之间，这样可以很好地模拟神经元的激活过程。</a:t>
            </a:r>
            <a:endParaRPr lang="en-US" altLang="zh-CN" b="0" i="0" u="none" strike="noStrike">
              <a:solidFill>
                <a:srgbClr val="333333"/>
              </a:solidFill>
              <a:effectLst/>
              <a:latin typeface="Open Sans" panose="020B0606030504020204" pitchFamily="34" charset="0"/>
            </a:endParaRPr>
          </a:p>
          <a:p>
            <a:pPr algn="l"/>
            <a:endParaRPr lang="en-US" altLang="zh-CN">
              <a:solidFill>
                <a:srgbClr val="333333"/>
              </a:solidFill>
              <a:latin typeface="Open Sans" panose="020B0606030504020204" pitchFamily="34" charset="0"/>
            </a:endParaRPr>
          </a:p>
          <a:p>
            <a:pPr algn="l"/>
            <a:r>
              <a:rPr lang="zh-CN" altLang="en-US" b="0" i="0" u="none" strike="noStrike">
                <a:solidFill>
                  <a:srgbClr val="333333"/>
                </a:solidFill>
                <a:effectLst/>
                <a:latin typeface="Open Sans" panose="020B0606030504020204" pitchFamily="34" charset="0"/>
              </a:rPr>
              <a:t>此外，</a:t>
            </a:r>
            <a:r>
              <a:rPr lang="en-US" altLang="zh-CN" b="0" i="0" u="none" strike="noStrike">
                <a:solidFill>
                  <a:srgbClr val="333333"/>
                </a:solidFill>
                <a:effectLst/>
                <a:latin typeface="Open Sans" panose="020B0606030504020204" pitchFamily="34" charset="0"/>
              </a:rPr>
              <a:t>Sigmoid </a:t>
            </a:r>
            <a:r>
              <a:rPr lang="zh-CN" altLang="en-US" b="0" i="0" u="none" strike="noStrike">
                <a:solidFill>
                  <a:srgbClr val="333333"/>
                </a:solidFill>
                <a:effectLst/>
                <a:latin typeface="Open Sans" panose="020B0606030504020204" pitchFamily="34" charset="0"/>
              </a:rPr>
              <a:t>函数具有可导性，可以</a:t>
            </a:r>
            <a:r>
              <a:rPr lang="zh-CN" altLang="en-US" b="0" i="0" u="none" strike="noStrike">
                <a:solidFill>
                  <a:srgbClr val="FF0000"/>
                </a:solidFill>
                <a:effectLst/>
                <a:latin typeface="Open Sans" panose="020B0606030504020204" pitchFamily="34" charset="0"/>
              </a:rPr>
              <a:t>用于反向传播算法</a:t>
            </a:r>
            <a:r>
              <a:rPr lang="zh-CN" altLang="en-US" b="0" i="0" u="none" strike="noStrike">
                <a:solidFill>
                  <a:srgbClr val="333333"/>
                </a:solidFill>
                <a:effectLst/>
                <a:latin typeface="Open Sans" panose="020B0606030504020204" pitchFamily="34" charset="0"/>
              </a:rPr>
              <a:t>的实现，使得神经网络可以通过梯度下降算法进行优化。</a:t>
            </a:r>
            <a:endParaRPr lang="en-US" altLang="zh-CN" b="0" i="0" u="none" strike="noStrike">
              <a:solidFill>
                <a:srgbClr val="333333"/>
              </a:solidFill>
              <a:effectLst/>
              <a:latin typeface="Open Sans" panose="020B0606030504020204" pitchFamily="34" charset="0"/>
            </a:endParaRPr>
          </a:p>
          <a:p>
            <a:pPr algn="l"/>
            <a:endParaRPr lang="zh-CN" altLang="en-US" b="0" i="0" u="none" strike="noStrike">
              <a:solidFill>
                <a:srgbClr val="333333"/>
              </a:solidFill>
              <a:effectLst/>
              <a:latin typeface="Open Sans" panose="020B0606030504020204" pitchFamily="34" charset="0"/>
            </a:endParaRPr>
          </a:p>
          <a:p>
            <a:pPr algn="l"/>
            <a:r>
              <a:rPr lang="zh-CN" altLang="en-US" b="0" i="0" u="none" strike="noStrike">
                <a:solidFill>
                  <a:srgbClr val="333333"/>
                </a:solidFill>
                <a:effectLst/>
                <a:latin typeface="Open Sans" panose="020B0606030504020204" pitchFamily="34" charset="0"/>
              </a:rPr>
              <a:t>然而，</a:t>
            </a:r>
            <a:r>
              <a:rPr lang="en-US" altLang="zh-CN" b="0" i="0" u="none" strike="noStrike">
                <a:solidFill>
                  <a:srgbClr val="333333"/>
                </a:solidFill>
                <a:effectLst/>
                <a:latin typeface="Open Sans" panose="020B0606030504020204" pitchFamily="34" charset="0"/>
              </a:rPr>
              <a:t>Sigmoid </a:t>
            </a:r>
            <a:r>
              <a:rPr lang="zh-CN" altLang="en-US" b="0" i="0" u="none" strike="noStrike">
                <a:solidFill>
                  <a:srgbClr val="333333"/>
                </a:solidFill>
                <a:effectLst/>
                <a:latin typeface="Open Sans" panose="020B0606030504020204" pitchFamily="34" charset="0"/>
              </a:rPr>
              <a:t>函数也存在一些缺点。由于其在输入远离原点处的梯度很小，因此在深度神经网络中容易出现</a:t>
            </a:r>
            <a:r>
              <a:rPr lang="zh-CN" altLang="en-US" b="0" i="0" u="none" strike="noStrike">
                <a:solidFill>
                  <a:srgbClr val="FF0000"/>
                </a:solidFill>
                <a:effectLst/>
                <a:latin typeface="Open Sans" panose="020B0606030504020204" pitchFamily="34" charset="0"/>
              </a:rPr>
              <a:t>梯度消失</a:t>
            </a:r>
            <a:r>
              <a:rPr lang="zh-CN" altLang="en-US" b="0" i="0" u="none" strike="noStrike">
                <a:solidFill>
                  <a:srgbClr val="333333"/>
                </a:solidFill>
                <a:effectLst/>
                <a:latin typeface="Open Sans" panose="020B0606030504020204" pitchFamily="34" charset="0"/>
              </a:rPr>
              <a:t>的问题。另外，</a:t>
            </a:r>
            <a:r>
              <a:rPr lang="en-US" altLang="zh-CN" b="0" i="0" u="none" strike="noStrike">
                <a:solidFill>
                  <a:srgbClr val="333333"/>
                </a:solidFill>
                <a:effectLst/>
                <a:latin typeface="Open Sans" panose="020B0606030504020204" pitchFamily="34" charset="0"/>
              </a:rPr>
              <a:t>Sigmoid </a:t>
            </a:r>
            <a:r>
              <a:rPr lang="zh-CN" altLang="en-US" b="0" i="0" u="none" strike="noStrike">
                <a:solidFill>
                  <a:srgbClr val="333333"/>
                </a:solidFill>
                <a:effectLst/>
                <a:latin typeface="Open Sans" panose="020B0606030504020204" pitchFamily="34" charset="0"/>
              </a:rPr>
              <a:t>函数在输入接近 </a:t>
            </a:r>
            <a:r>
              <a:rPr lang="en-US" altLang="zh-CN" b="0" i="0" u="none" strike="noStrike">
                <a:solidFill>
                  <a:srgbClr val="333333"/>
                </a:solidFill>
                <a:effectLst/>
                <a:latin typeface="Open Sans" panose="020B0606030504020204" pitchFamily="34" charset="0"/>
              </a:rPr>
              <a:t>0 </a:t>
            </a:r>
            <a:r>
              <a:rPr lang="zh-CN" altLang="en-US" b="0" i="0" u="none" strike="noStrike">
                <a:solidFill>
                  <a:srgbClr val="333333"/>
                </a:solidFill>
                <a:effectLst/>
                <a:latin typeface="Open Sans" panose="020B0606030504020204" pitchFamily="34" charset="0"/>
              </a:rPr>
              <a:t>或者 </a:t>
            </a:r>
            <a:r>
              <a:rPr lang="en-US" altLang="zh-CN" b="0" i="0" u="none" strike="noStrike">
                <a:solidFill>
                  <a:srgbClr val="333333"/>
                </a:solidFill>
                <a:effectLst/>
                <a:latin typeface="Open Sans" panose="020B0606030504020204" pitchFamily="34" charset="0"/>
              </a:rPr>
              <a:t>1 </a:t>
            </a:r>
            <a:r>
              <a:rPr lang="zh-CN" altLang="en-US" b="0" i="0" u="none" strike="noStrike">
                <a:solidFill>
                  <a:srgbClr val="333333"/>
                </a:solidFill>
                <a:effectLst/>
                <a:latin typeface="Open Sans" panose="020B0606030504020204" pitchFamily="34" charset="0"/>
              </a:rPr>
              <a:t>时的梯度也比较小，这也会导致训练过程的</a:t>
            </a:r>
            <a:r>
              <a:rPr lang="zh-CN" altLang="en-US" b="0" i="0" u="none" strike="noStrike">
                <a:solidFill>
                  <a:srgbClr val="FF0000"/>
                </a:solidFill>
                <a:effectLst/>
                <a:latin typeface="Open Sans" panose="020B0606030504020204" pitchFamily="34" charset="0"/>
              </a:rPr>
              <a:t>不稳定性</a:t>
            </a:r>
            <a:r>
              <a:rPr lang="zh-CN" altLang="en-US" b="0" i="0" u="none" strike="noStrike">
                <a:solidFill>
                  <a:srgbClr val="333333"/>
                </a:solidFill>
                <a:effectLst/>
                <a:latin typeface="Open Sans" panose="020B0606030504020204" pitchFamily="34" charset="0"/>
              </a:rPr>
              <a:t>。</a:t>
            </a:r>
            <a:endParaRPr lang="en-US" altLang="zh-CN" b="0" i="0" u="none" strike="noStrike">
              <a:solidFill>
                <a:srgbClr val="333333"/>
              </a:solidFill>
              <a:effectLst/>
              <a:latin typeface="Open Sans" panose="020B0606030504020204" pitchFamily="34" charset="0"/>
            </a:endParaRPr>
          </a:p>
          <a:p>
            <a:pPr algn="l"/>
            <a:endParaRPr lang="en-US" altLang="zh-CN">
              <a:solidFill>
                <a:srgbClr val="333333"/>
              </a:solidFill>
              <a:latin typeface="Open Sans" panose="020B0606030504020204" pitchFamily="34" charset="0"/>
            </a:endParaRPr>
          </a:p>
          <a:p>
            <a:pPr algn="l"/>
            <a:r>
              <a:rPr lang="zh-CN" altLang="en-US" b="0" i="0" u="none" strike="noStrike">
                <a:solidFill>
                  <a:srgbClr val="333333"/>
                </a:solidFill>
                <a:effectLst/>
                <a:latin typeface="Open Sans" panose="020B0606030504020204" pitchFamily="34" charset="0"/>
              </a:rPr>
              <a:t>因此，现在通常更常用的是其它激活函数，如 </a:t>
            </a:r>
            <a:r>
              <a:rPr lang="en-US" altLang="zh-CN" b="0" i="0" u="none" strike="noStrike" err="1">
                <a:solidFill>
                  <a:srgbClr val="333333"/>
                </a:solidFill>
                <a:effectLst/>
                <a:latin typeface="Open Sans" panose="020B0606030504020204" pitchFamily="34" charset="0"/>
              </a:rPr>
              <a:t>ReLU</a:t>
            </a:r>
            <a:r>
              <a:rPr lang="zh-CN" altLang="en-US" b="0" i="0" u="none" strike="noStrike">
                <a:solidFill>
                  <a:srgbClr val="333333"/>
                </a:solidFill>
                <a:effectLst/>
                <a:latin typeface="Open Sans" panose="020B0606030504020204" pitchFamily="34" charset="0"/>
              </a:rPr>
              <a:t>、</a:t>
            </a:r>
            <a:r>
              <a:rPr lang="en-US" altLang="zh-CN" b="0" i="0" u="none" strike="noStrike" err="1">
                <a:solidFill>
                  <a:srgbClr val="333333"/>
                </a:solidFill>
                <a:effectLst/>
                <a:latin typeface="Open Sans" panose="020B0606030504020204" pitchFamily="34" charset="0"/>
              </a:rPr>
              <a:t>LeakyReLU</a:t>
            </a:r>
            <a:r>
              <a:rPr lang="zh-CN" altLang="en-US" b="0" i="0" u="none" strike="noStrike">
                <a:solidFill>
                  <a:srgbClr val="333333"/>
                </a:solidFill>
                <a:effectLst/>
                <a:latin typeface="Open Sans" panose="020B0606030504020204" pitchFamily="34" charset="0"/>
              </a:rPr>
              <a:t>、</a:t>
            </a:r>
            <a:r>
              <a:rPr lang="en-US" altLang="zh-CN" b="0" i="0" u="none" strike="noStrike">
                <a:solidFill>
                  <a:srgbClr val="333333"/>
                </a:solidFill>
                <a:effectLst/>
                <a:latin typeface="Open Sans" panose="020B0606030504020204" pitchFamily="34" charset="0"/>
              </a:rPr>
              <a:t>ELU </a:t>
            </a:r>
            <a:r>
              <a:rPr lang="zh-CN" altLang="en-US" b="0" i="0" u="none" strike="noStrike">
                <a:solidFill>
                  <a:srgbClr val="333333"/>
                </a:solidFill>
                <a:effectLst/>
                <a:latin typeface="Open Sans" panose="020B0606030504020204" pitchFamily="34" charset="0"/>
              </a:rPr>
              <a:t>等，这些激活函数能够更好地解决梯度消失和不稳定性问题。</a:t>
            </a:r>
          </a:p>
          <a:p>
            <a:endParaRPr kumimoji="1" lang="zh-CN" altLang="en-US"/>
          </a:p>
        </p:txBody>
      </p:sp>
    </p:spTree>
    <p:extLst>
      <p:ext uri="{BB962C8B-B14F-4D97-AF65-F5344CB8AC3E}">
        <p14:creationId xmlns:p14="http://schemas.microsoft.com/office/powerpoint/2010/main" val="2765309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198A0DD-4A5A-F831-0A03-77D7FC36A186}"/>
              </a:ext>
            </a:extLst>
          </p:cNvPr>
          <p:cNvPicPr>
            <a:picLocks noChangeAspect="1"/>
          </p:cNvPicPr>
          <p:nvPr/>
        </p:nvPicPr>
        <p:blipFill>
          <a:blip r:embed="rId3"/>
          <a:stretch>
            <a:fillRect/>
          </a:stretch>
        </p:blipFill>
        <p:spPr>
          <a:xfrm>
            <a:off x="1262080" y="1327287"/>
            <a:ext cx="2209800" cy="1092200"/>
          </a:xfrm>
          <a:prstGeom prst="rect">
            <a:avLst/>
          </a:prstGeom>
        </p:spPr>
      </p:pic>
      <p:sp>
        <p:nvSpPr>
          <p:cNvPr id="3" name="文本框 2">
            <a:extLst>
              <a:ext uri="{FF2B5EF4-FFF2-40B4-BE49-F238E27FC236}">
                <a16:creationId xmlns:a16="http://schemas.microsoft.com/office/drawing/2014/main" id="{5FCB2AF5-ED57-207C-7463-F9221EB26A29}"/>
              </a:ext>
            </a:extLst>
          </p:cNvPr>
          <p:cNvSpPr txBox="1"/>
          <p:nvPr/>
        </p:nvSpPr>
        <p:spPr>
          <a:xfrm>
            <a:off x="405146" y="1688721"/>
            <a:ext cx="3474048" cy="369332"/>
          </a:xfrm>
          <a:prstGeom prst="rect">
            <a:avLst/>
          </a:prstGeom>
          <a:noFill/>
        </p:spPr>
        <p:txBody>
          <a:bodyPr wrap="square" rtlCol="0">
            <a:spAutoFit/>
          </a:bodyPr>
          <a:lstStyle/>
          <a:p>
            <a:r>
              <a:rPr lang="zh-CN" altLang="en-US"/>
              <a:t>确定模型                               参数</a:t>
            </a:r>
          </a:p>
        </p:txBody>
      </p:sp>
      <p:sp>
        <p:nvSpPr>
          <p:cNvPr id="4" name="文本框 3">
            <a:extLst>
              <a:ext uri="{FF2B5EF4-FFF2-40B4-BE49-F238E27FC236}">
                <a16:creationId xmlns:a16="http://schemas.microsoft.com/office/drawing/2014/main" id="{7EB062BA-EFAF-7335-4726-23518ED4DABC}"/>
              </a:ext>
            </a:extLst>
          </p:cNvPr>
          <p:cNvSpPr txBox="1"/>
          <p:nvPr/>
        </p:nvSpPr>
        <p:spPr>
          <a:xfrm>
            <a:off x="356462" y="481761"/>
            <a:ext cx="8972328" cy="523220"/>
          </a:xfrm>
          <a:prstGeom prst="rect">
            <a:avLst/>
          </a:prstGeom>
          <a:noFill/>
        </p:spPr>
        <p:txBody>
          <a:bodyPr wrap="none" rtlCol="0">
            <a:spAutoFit/>
          </a:bodyPr>
          <a:lstStyle/>
          <a:p>
            <a:r>
              <a:rPr lang="zh-CN" altLang="en-US" sz="2800"/>
              <a:t>最大似然估计（</a:t>
            </a:r>
            <a:r>
              <a:rPr lang="en-US" altLang="zh-CN" sz="2800"/>
              <a:t>Maximum Likelihood Estimation</a:t>
            </a:r>
            <a:r>
              <a:rPr lang="zh-CN" altLang="en-US" sz="2800"/>
              <a:t>，</a:t>
            </a:r>
            <a:r>
              <a:rPr lang="en-US" altLang="zh-CN" sz="2800"/>
              <a:t>MLE</a:t>
            </a:r>
            <a:r>
              <a:rPr lang="zh-CN" altLang="en-US" sz="2800"/>
              <a:t>）</a:t>
            </a:r>
          </a:p>
        </p:txBody>
      </p:sp>
      <p:pic>
        <p:nvPicPr>
          <p:cNvPr id="8" name="图片 7">
            <a:extLst>
              <a:ext uri="{FF2B5EF4-FFF2-40B4-BE49-F238E27FC236}">
                <a16:creationId xmlns:a16="http://schemas.microsoft.com/office/drawing/2014/main" id="{5BF03CA5-358C-0BA1-88FE-CFD3F9BBAED1}"/>
              </a:ext>
            </a:extLst>
          </p:cNvPr>
          <p:cNvPicPr>
            <a:picLocks noChangeAspect="1"/>
          </p:cNvPicPr>
          <p:nvPr/>
        </p:nvPicPr>
        <p:blipFill>
          <a:blip r:embed="rId4"/>
          <a:stretch>
            <a:fillRect/>
          </a:stretch>
        </p:blipFill>
        <p:spPr>
          <a:xfrm>
            <a:off x="7803349" y="1460621"/>
            <a:ext cx="3050881" cy="825532"/>
          </a:xfrm>
          <a:prstGeom prst="rect">
            <a:avLst/>
          </a:prstGeom>
        </p:spPr>
      </p:pic>
      <p:sp>
        <p:nvSpPr>
          <p:cNvPr id="9" name="文本框 8">
            <a:extLst>
              <a:ext uri="{FF2B5EF4-FFF2-40B4-BE49-F238E27FC236}">
                <a16:creationId xmlns:a16="http://schemas.microsoft.com/office/drawing/2014/main" id="{35D51840-FA90-3CBA-A517-843E4DD57B79}"/>
              </a:ext>
            </a:extLst>
          </p:cNvPr>
          <p:cNvSpPr txBox="1"/>
          <p:nvPr/>
        </p:nvSpPr>
        <p:spPr>
          <a:xfrm>
            <a:off x="1425844" y="3962400"/>
            <a:ext cx="184731" cy="369332"/>
          </a:xfrm>
          <a:prstGeom prst="rect">
            <a:avLst/>
          </a:prstGeom>
          <a:noFill/>
        </p:spPr>
        <p:txBody>
          <a:bodyPr wrap="none" rtlCol="0">
            <a:spAutoFit/>
          </a:bodyPr>
          <a:lstStyle/>
          <a:p>
            <a:endParaRPr lang="zh-CN" altLang="en-US"/>
          </a:p>
        </p:txBody>
      </p:sp>
      <p:sp>
        <p:nvSpPr>
          <p:cNvPr id="13" name="Rectangle 3">
            <a:extLst>
              <a:ext uri="{FF2B5EF4-FFF2-40B4-BE49-F238E27FC236}">
                <a16:creationId xmlns:a16="http://schemas.microsoft.com/office/drawing/2014/main" id="{0FF69AC6-A8D6-204E-251F-E37D529C7C9B}"/>
              </a:ext>
            </a:extLst>
          </p:cNvPr>
          <p:cNvSpPr>
            <a:spLocks noChangeArrowheads="1"/>
          </p:cNvSpPr>
          <p:nvPr/>
        </p:nvSpPr>
        <p:spPr bwMode="auto">
          <a:xfrm>
            <a:off x="2753500" y="2724265"/>
            <a:ext cx="67986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a:latin typeface="+mn-lt"/>
              </a:rPr>
              <a:t>假设们有 m 个训练样本，我们可以将这些样本的联合概率写为： </a:t>
            </a:r>
          </a:p>
        </p:txBody>
      </p:sp>
      <p:pic>
        <p:nvPicPr>
          <p:cNvPr id="15" name="图片 14">
            <a:extLst>
              <a:ext uri="{FF2B5EF4-FFF2-40B4-BE49-F238E27FC236}">
                <a16:creationId xmlns:a16="http://schemas.microsoft.com/office/drawing/2014/main" id="{B54E688E-D553-0FCB-8985-E87E49761B15}"/>
              </a:ext>
            </a:extLst>
          </p:cNvPr>
          <p:cNvPicPr>
            <a:picLocks noChangeAspect="1"/>
          </p:cNvPicPr>
          <p:nvPr/>
        </p:nvPicPr>
        <p:blipFill>
          <a:blip r:embed="rId5"/>
          <a:stretch>
            <a:fillRect/>
          </a:stretch>
        </p:blipFill>
        <p:spPr>
          <a:xfrm>
            <a:off x="3219246" y="3154568"/>
            <a:ext cx="5469170" cy="701797"/>
          </a:xfrm>
          <a:prstGeom prst="rect">
            <a:avLst/>
          </a:prstGeom>
        </p:spPr>
      </p:pic>
      <p:sp>
        <p:nvSpPr>
          <p:cNvPr id="17" name="文本框 16">
            <a:extLst>
              <a:ext uri="{FF2B5EF4-FFF2-40B4-BE49-F238E27FC236}">
                <a16:creationId xmlns:a16="http://schemas.microsoft.com/office/drawing/2014/main" id="{56DD9030-D84D-CDDE-7533-88A6167A2FE8}"/>
              </a:ext>
            </a:extLst>
          </p:cNvPr>
          <p:cNvSpPr txBox="1"/>
          <p:nvPr/>
        </p:nvSpPr>
        <p:spPr>
          <a:xfrm>
            <a:off x="1988089" y="4259846"/>
            <a:ext cx="1994740" cy="369332"/>
          </a:xfrm>
          <a:prstGeom prst="rect">
            <a:avLst/>
          </a:prstGeom>
          <a:noFill/>
        </p:spPr>
        <p:txBody>
          <a:bodyPr wrap="square">
            <a:spAutoFit/>
          </a:bodyPr>
          <a:lstStyle/>
          <a:p>
            <a:r>
              <a:rPr lang="zh-CN" altLang="en-US"/>
              <a:t>对数似然函数为：</a:t>
            </a:r>
          </a:p>
        </p:txBody>
      </p:sp>
      <p:pic>
        <p:nvPicPr>
          <p:cNvPr id="19" name="图片 18">
            <a:extLst>
              <a:ext uri="{FF2B5EF4-FFF2-40B4-BE49-F238E27FC236}">
                <a16:creationId xmlns:a16="http://schemas.microsoft.com/office/drawing/2014/main" id="{97F79FBE-A406-4B35-EB17-9F29968B3468}"/>
              </a:ext>
            </a:extLst>
          </p:cNvPr>
          <p:cNvPicPr>
            <a:picLocks noChangeAspect="1"/>
          </p:cNvPicPr>
          <p:nvPr/>
        </p:nvPicPr>
        <p:blipFill>
          <a:blip r:embed="rId6"/>
          <a:stretch>
            <a:fillRect/>
          </a:stretch>
        </p:blipFill>
        <p:spPr>
          <a:xfrm>
            <a:off x="3838229" y="4178977"/>
            <a:ext cx="6122266" cy="514292"/>
          </a:xfrm>
          <a:prstGeom prst="rect">
            <a:avLst/>
          </a:prstGeom>
        </p:spPr>
      </p:pic>
      <p:sp>
        <p:nvSpPr>
          <p:cNvPr id="21" name="文本框 20">
            <a:extLst>
              <a:ext uri="{FF2B5EF4-FFF2-40B4-BE49-F238E27FC236}">
                <a16:creationId xmlns:a16="http://schemas.microsoft.com/office/drawing/2014/main" id="{19FE3A4C-078F-62AD-9172-AC60D482084F}"/>
              </a:ext>
            </a:extLst>
          </p:cNvPr>
          <p:cNvSpPr txBox="1"/>
          <p:nvPr/>
        </p:nvSpPr>
        <p:spPr>
          <a:xfrm>
            <a:off x="2881824" y="5251956"/>
            <a:ext cx="4163878" cy="369332"/>
          </a:xfrm>
          <a:prstGeom prst="rect">
            <a:avLst/>
          </a:prstGeom>
          <a:noFill/>
        </p:spPr>
        <p:txBody>
          <a:bodyPr wrap="square">
            <a:spAutoFit/>
          </a:bodyPr>
          <a:lstStyle/>
          <a:p>
            <a:r>
              <a:rPr lang="zh-CN" altLang="en-US"/>
              <a:t>我们的目标是最大化对数似然函数，即：</a:t>
            </a:r>
          </a:p>
        </p:txBody>
      </p:sp>
      <p:pic>
        <p:nvPicPr>
          <p:cNvPr id="23" name="图片 22">
            <a:extLst>
              <a:ext uri="{FF2B5EF4-FFF2-40B4-BE49-F238E27FC236}">
                <a16:creationId xmlns:a16="http://schemas.microsoft.com/office/drawing/2014/main" id="{B9FE2688-8391-7AFD-F3FD-B4DF234AFEEB}"/>
              </a:ext>
            </a:extLst>
          </p:cNvPr>
          <p:cNvPicPr>
            <a:picLocks noChangeAspect="1"/>
          </p:cNvPicPr>
          <p:nvPr/>
        </p:nvPicPr>
        <p:blipFill>
          <a:blip r:embed="rId7"/>
          <a:stretch>
            <a:fillRect/>
          </a:stretch>
        </p:blipFill>
        <p:spPr>
          <a:xfrm>
            <a:off x="7009538" y="5207731"/>
            <a:ext cx="2031139" cy="413557"/>
          </a:xfrm>
          <a:prstGeom prst="rect">
            <a:avLst/>
          </a:prstGeom>
        </p:spPr>
      </p:pic>
    </p:spTree>
    <p:extLst>
      <p:ext uri="{BB962C8B-B14F-4D97-AF65-F5344CB8AC3E}">
        <p14:creationId xmlns:p14="http://schemas.microsoft.com/office/powerpoint/2010/main" val="1072865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94DE35E-316B-1B4A-8EFF-98FA492BB1A9}"/>
              </a:ext>
            </a:extLst>
          </p:cNvPr>
          <p:cNvPicPr>
            <a:picLocks noChangeAspect="1"/>
          </p:cNvPicPr>
          <p:nvPr/>
        </p:nvPicPr>
        <p:blipFill>
          <a:blip r:embed="rId3"/>
          <a:stretch>
            <a:fillRect/>
          </a:stretch>
        </p:blipFill>
        <p:spPr>
          <a:xfrm>
            <a:off x="4509369" y="308577"/>
            <a:ext cx="2209800" cy="1092200"/>
          </a:xfrm>
          <a:prstGeom prst="rect">
            <a:avLst/>
          </a:prstGeom>
        </p:spPr>
      </p:pic>
      <p:pic>
        <p:nvPicPr>
          <p:cNvPr id="4" name="图片 3">
            <a:extLst>
              <a:ext uri="{FF2B5EF4-FFF2-40B4-BE49-F238E27FC236}">
                <a16:creationId xmlns:a16="http://schemas.microsoft.com/office/drawing/2014/main" id="{E030612D-9CB7-6DDE-F383-D09835B58161}"/>
              </a:ext>
            </a:extLst>
          </p:cNvPr>
          <p:cNvPicPr>
            <a:picLocks noChangeAspect="1"/>
          </p:cNvPicPr>
          <p:nvPr/>
        </p:nvPicPr>
        <p:blipFill>
          <a:blip r:embed="rId4"/>
          <a:stretch>
            <a:fillRect/>
          </a:stretch>
        </p:blipFill>
        <p:spPr>
          <a:xfrm>
            <a:off x="1540459" y="1874543"/>
            <a:ext cx="600772" cy="395028"/>
          </a:xfrm>
          <a:prstGeom prst="rect">
            <a:avLst/>
          </a:prstGeom>
        </p:spPr>
      </p:pic>
      <p:sp>
        <p:nvSpPr>
          <p:cNvPr id="5" name="文本框 4">
            <a:extLst>
              <a:ext uri="{FF2B5EF4-FFF2-40B4-BE49-F238E27FC236}">
                <a16:creationId xmlns:a16="http://schemas.microsoft.com/office/drawing/2014/main" id="{75A02017-270C-4864-EEDF-31B11F5CE6FD}"/>
              </a:ext>
            </a:extLst>
          </p:cNvPr>
          <p:cNvSpPr txBox="1"/>
          <p:nvPr/>
        </p:nvSpPr>
        <p:spPr>
          <a:xfrm>
            <a:off x="2141231" y="1900239"/>
            <a:ext cx="7909538" cy="369332"/>
          </a:xfrm>
          <a:prstGeom prst="rect">
            <a:avLst/>
          </a:prstGeom>
          <a:noFill/>
        </p:spPr>
        <p:txBody>
          <a:bodyPr wrap="none" rtlCol="0">
            <a:spAutoFit/>
          </a:bodyPr>
          <a:lstStyle/>
          <a:p>
            <a:r>
              <a:rPr kumimoji="1" lang="zh-CN" altLang="en-US"/>
              <a:t>的作用是，对于给定的输入变量根据选择参数计算输出变量</a:t>
            </a:r>
            <a:r>
              <a:rPr kumimoji="1" lang="en-US" altLang="zh-CN"/>
              <a:t>=1</a:t>
            </a:r>
            <a:r>
              <a:rPr kumimoji="1" lang="zh-CN" altLang="en-US"/>
              <a:t> 的可能性即：</a:t>
            </a:r>
          </a:p>
        </p:txBody>
      </p:sp>
      <p:pic>
        <p:nvPicPr>
          <p:cNvPr id="6" name="图片 5">
            <a:extLst>
              <a:ext uri="{FF2B5EF4-FFF2-40B4-BE49-F238E27FC236}">
                <a16:creationId xmlns:a16="http://schemas.microsoft.com/office/drawing/2014/main" id="{AC161F37-0D53-3C95-9549-0B2693F29BB3}"/>
              </a:ext>
            </a:extLst>
          </p:cNvPr>
          <p:cNvPicPr>
            <a:picLocks noChangeAspect="1"/>
          </p:cNvPicPr>
          <p:nvPr/>
        </p:nvPicPr>
        <p:blipFill>
          <a:blip r:embed="rId5"/>
          <a:stretch>
            <a:fillRect/>
          </a:stretch>
        </p:blipFill>
        <p:spPr>
          <a:xfrm>
            <a:off x="4509369" y="2769033"/>
            <a:ext cx="2730500" cy="685800"/>
          </a:xfrm>
          <a:prstGeom prst="rect">
            <a:avLst/>
          </a:prstGeom>
        </p:spPr>
      </p:pic>
      <p:sp>
        <p:nvSpPr>
          <p:cNvPr id="7" name="文本框 6">
            <a:extLst>
              <a:ext uri="{FF2B5EF4-FFF2-40B4-BE49-F238E27FC236}">
                <a16:creationId xmlns:a16="http://schemas.microsoft.com/office/drawing/2014/main" id="{997BA0EA-D4F8-D6EF-616A-ABD02C5AE009}"/>
              </a:ext>
            </a:extLst>
          </p:cNvPr>
          <p:cNvSpPr txBox="1"/>
          <p:nvPr/>
        </p:nvSpPr>
        <p:spPr>
          <a:xfrm>
            <a:off x="2020977" y="5447954"/>
            <a:ext cx="7186583" cy="923330"/>
          </a:xfrm>
          <a:prstGeom prst="rect">
            <a:avLst/>
          </a:prstGeom>
          <a:noFill/>
        </p:spPr>
        <p:txBody>
          <a:bodyPr wrap="none" rtlCol="0">
            <a:spAutoFit/>
          </a:bodyPr>
          <a:lstStyle/>
          <a:p>
            <a:r>
              <a:rPr kumimoji="1" lang="zh-CN" altLang="en-US"/>
              <a:t>例如，如果对于给定的 </a:t>
            </a:r>
            <a:r>
              <a:rPr kumimoji="1" lang="en-US" altLang="zh-CN"/>
              <a:t>x</a:t>
            </a:r>
            <a:r>
              <a:rPr kumimoji="1" lang="zh-CN" altLang="en-US"/>
              <a:t>，通过已经确定的参数计算得出 </a:t>
            </a:r>
            <a:r>
              <a:rPr kumimoji="1" lang="en-US" altLang="zh-CN"/>
              <a:t>h</a:t>
            </a:r>
            <a:r>
              <a:rPr kumimoji="1" lang="el-GR" altLang="zh-CN"/>
              <a:t>θ (</a:t>
            </a:r>
            <a:r>
              <a:rPr kumimoji="1" lang="en-US" altLang="zh-CN"/>
              <a:t>x)=0.7</a:t>
            </a:r>
            <a:r>
              <a:rPr kumimoji="1" lang="zh-CN" altLang="en-US"/>
              <a:t>，</a:t>
            </a:r>
            <a:endParaRPr kumimoji="1" lang="en-US" altLang="zh-CN"/>
          </a:p>
          <a:p>
            <a:r>
              <a:rPr kumimoji="1" lang="zh-CN" altLang="en-US"/>
              <a:t>则表示有 </a:t>
            </a:r>
            <a:r>
              <a:rPr kumimoji="1" lang="en-US" altLang="zh-CN"/>
              <a:t>70%</a:t>
            </a:r>
            <a:r>
              <a:rPr kumimoji="1" lang="zh-CN" altLang="en-US"/>
              <a:t>的几 率 </a:t>
            </a:r>
            <a:r>
              <a:rPr kumimoji="1" lang="en-US" altLang="zh-CN"/>
              <a:t>y </a:t>
            </a:r>
            <a:r>
              <a:rPr kumimoji="1" lang="zh-CN" altLang="en-US"/>
              <a:t>为正向类，</a:t>
            </a:r>
            <a:endParaRPr kumimoji="1" lang="en-US" altLang="zh-CN"/>
          </a:p>
          <a:p>
            <a:r>
              <a:rPr kumimoji="1" lang="zh-CN" altLang="en-US"/>
              <a:t>相应地 </a:t>
            </a:r>
            <a:r>
              <a:rPr kumimoji="1" lang="en-US" altLang="zh-CN"/>
              <a:t>y </a:t>
            </a:r>
            <a:r>
              <a:rPr kumimoji="1" lang="zh-CN" altLang="en-US"/>
              <a:t>为负向类的几率为 </a:t>
            </a:r>
            <a:r>
              <a:rPr kumimoji="1" lang="en-US" altLang="zh-CN"/>
              <a:t>1-0.7=0.3</a:t>
            </a:r>
            <a:r>
              <a:rPr kumimoji="1" lang="zh-CN" altLang="en-US"/>
              <a:t>。</a:t>
            </a:r>
          </a:p>
        </p:txBody>
      </p:sp>
      <p:sp>
        <p:nvSpPr>
          <p:cNvPr id="3" name="文本框 2">
            <a:extLst>
              <a:ext uri="{FF2B5EF4-FFF2-40B4-BE49-F238E27FC236}">
                <a16:creationId xmlns:a16="http://schemas.microsoft.com/office/drawing/2014/main" id="{BE5C4A76-2959-A146-50BA-35237565DD76}"/>
              </a:ext>
            </a:extLst>
          </p:cNvPr>
          <p:cNvSpPr txBox="1"/>
          <p:nvPr/>
        </p:nvSpPr>
        <p:spPr>
          <a:xfrm>
            <a:off x="5060133" y="4394494"/>
            <a:ext cx="1628972" cy="369332"/>
          </a:xfrm>
          <a:prstGeom prst="rect">
            <a:avLst/>
          </a:prstGeom>
          <a:noFill/>
        </p:spPr>
        <p:txBody>
          <a:bodyPr wrap="none" rtlCol="0">
            <a:spAutoFit/>
          </a:bodyPr>
          <a:lstStyle/>
          <a:p>
            <a:r>
              <a:rPr lang="zh-CN" altLang="en-US"/>
              <a:t>最大似然估计</a:t>
            </a:r>
          </a:p>
        </p:txBody>
      </p:sp>
    </p:spTree>
    <p:extLst>
      <p:ext uri="{BB962C8B-B14F-4D97-AF65-F5344CB8AC3E}">
        <p14:creationId xmlns:p14="http://schemas.microsoft.com/office/powerpoint/2010/main" val="1743919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E2E865C-F712-F702-2E60-4B4926C9FA31}"/>
              </a:ext>
            </a:extLst>
          </p:cNvPr>
          <p:cNvSpPr txBox="1"/>
          <p:nvPr/>
        </p:nvSpPr>
        <p:spPr>
          <a:xfrm>
            <a:off x="445477" y="750277"/>
            <a:ext cx="5344733" cy="646331"/>
          </a:xfrm>
          <a:prstGeom prst="rect">
            <a:avLst/>
          </a:prstGeom>
          <a:noFill/>
        </p:spPr>
        <p:txBody>
          <a:bodyPr wrap="none" rtlCol="0">
            <a:spAutoFit/>
          </a:bodyPr>
          <a:lstStyle/>
          <a:p>
            <a:r>
              <a:rPr kumimoji="1" lang="zh-CN" altLang="en-US" sz="3600" dirty="0"/>
              <a:t>代价函数（</a:t>
            </a:r>
            <a:r>
              <a:rPr kumimoji="1" lang="en-US" altLang="zh-CN" sz="3600" dirty="0"/>
              <a:t>Cost Function)</a:t>
            </a:r>
            <a:endParaRPr kumimoji="1" lang="zh-CN" altLang="en-US" sz="3600" dirty="0"/>
          </a:p>
        </p:txBody>
      </p:sp>
      <p:sp>
        <p:nvSpPr>
          <p:cNvPr id="5" name="文本框 4">
            <a:extLst>
              <a:ext uri="{FF2B5EF4-FFF2-40B4-BE49-F238E27FC236}">
                <a16:creationId xmlns:a16="http://schemas.microsoft.com/office/drawing/2014/main" id="{115F3C29-9296-DF61-A319-EA9E64FEE244}"/>
              </a:ext>
            </a:extLst>
          </p:cNvPr>
          <p:cNvSpPr txBox="1"/>
          <p:nvPr/>
        </p:nvSpPr>
        <p:spPr>
          <a:xfrm>
            <a:off x="445477" y="1756284"/>
            <a:ext cx="4801314" cy="369332"/>
          </a:xfrm>
          <a:prstGeom prst="rect">
            <a:avLst/>
          </a:prstGeom>
          <a:noFill/>
        </p:spPr>
        <p:txBody>
          <a:bodyPr wrap="none" rtlCol="0">
            <a:spAutoFit/>
          </a:bodyPr>
          <a:lstStyle/>
          <a:p>
            <a:r>
              <a:rPr lang="zh-CN" altLang="en-US" b="0" i="0" u="none" strike="noStrike" dirty="0">
                <a:solidFill>
                  <a:srgbClr val="333333"/>
                </a:solidFill>
                <a:effectLst/>
                <a:latin typeface="Open Sans" panose="020B0606030504020204" pitchFamily="34" charset="0"/>
              </a:rPr>
              <a:t>我们可以取似然函数的负对数作为</a:t>
            </a:r>
            <a:r>
              <a:rPr lang="zh-CN" altLang="en-US" b="0" i="0" u="none" strike="noStrike" dirty="0">
                <a:solidFill>
                  <a:srgbClr val="FF0000"/>
                </a:solidFill>
                <a:effectLst/>
                <a:latin typeface="Open Sans" panose="020B0606030504020204" pitchFamily="34" charset="0"/>
              </a:rPr>
              <a:t>代价函数</a:t>
            </a:r>
            <a:r>
              <a:rPr lang="zh-CN" altLang="en-US" b="0" i="0" u="none" strike="noStrike" dirty="0">
                <a:solidFill>
                  <a:srgbClr val="333333"/>
                </a:solidFill>
                <a:effectLst/>
                <a:latin typeface="Open Sans" panose="020B0606030504020204" pitchFamily="34" charset="0"/>
              </a:rPr>
              <a:t>：</a:t>
            </a:r>
            <a:endParaRPr kumimoji="1" lang="zh-CN" altLang="en-US" dirty="0"/>
          </a:p>
        </p:txBody>
      </p:sp>
      <p:pic>
        <p:nvPicPr>
          <p:cNvPr id="6" name="图片 5">
            <a:extLst>
              <a:ext uri="{FF2B5EF4-FFF2-40B4-BE49-F238E27FC236}">
                <a16:creationId xmlns:a16="http://schemas.microsoft.com/office/drawing/2014/main" id="{25D630BD-C605-7B54-8BFE-A6E91E9D6ADB}"/>
              </a:ext>
            </a:extLst>
          </p:cNvPr>
          <p:cNvPicPr>
            <a:picLocks noChangeAspect="1"/>
          </p:cNvPicPr>
          <p:nvPr/>
        </p:nvPicPr>
        <p:blipFill>
          <a:blip r:embed="rId2"/>
          <a:stretch>
            <a:fillRect/>
          </a:stretch>
        </p:blipFill>
        <p:spPr>
          <a:xfrm>
            <a:off x="445477" y="2485293"/>
            <a:ext cx="6248400" cy="457200"/>
          </a:xfrm>
          <a:prstGeom prst="rect">
            <a:avLst/>
          </a:prstGeom>
        </p:spPr>
      </p:pic>
      <p:sp>
        <p:nvSpPr>
          <p:cNvPr id="7" name="文本框 6">
            <a:extLst>
              <a:ext uri="{FF2B5EF4-FFF2-40B4-BE49-F238E27FC236}">
                <a16:creationId xmlns:a16="http://schemas.microsoft.com/office/drawing/2014/main" id="{D71BCAB6-DEAC-D870-D205-5FD28DE4B83D}"/>
              </a:ext>
            </a:extLst>
          </p:cNvPr>
          <p:cNvSpPr txBox="1"/>
          <p:nvPr/>
        </p:nvSpPr>
        <p:spPr>
          <a:xfrm>
            <a:off x="445477" y="3302170"/>
            <a:ext cx="5955476" cy="369332"/>
          </a:xfrm>
          <a:prstGeom prst="rect">
            <a:avLst/>
          </a:prstGeom>
          <a:noFill/>
        </p:spPr>
        <p:txBody>
          <a:bodyPr wrap="none" rtlCol="0">
            <a:spAutoFit/>
          </a:bodyPr>
          <a:lstStyle/>
          <a:p>
            <a:r>
              <a:rPr lang="zh-CN" altLang="en-US" b="0" i="0" u="none" strike="noStrike" dirty="0">
                <a:solidFill>
                  <a:srgbClr val="333333"/>
                </a:solidFill>
                <a:effectLst/>
                <a:latin typeface="Open Sans" panose="020B0606030504020204" pitchFamily="34" charset="0"/>
              </a:rPr>
              <a:t>此时，最大化似然函数的问题就转化为了</a:t>
            </a:r>
            <a:r>
              <a:rPr lang="zh-CN" altLang="en-US" b="0" i="0" u="none" strike="noStrike" dirty="0">
                <a:solidFill>
                  <a:srgbClr val="FF0000"/>
                </a:solidFill>
                <a:effectLst/>
                <a:latin typeface="Open Sans" panose="020B0606030504020204" pitchFamily="34" charset="0"/>
              </a:rPr>
              <a:t>最小化代价函数</a:t>
            </a:r>
            <a:endParaRPr kumimoji="1" lang="zh-CN" altLang="en-US" dirty="0">
              <a:solidFill>
                <a:srgbClr val="FF0000"/>
              </a:solidFill>
            </a:endParaRPr>
          </a:p>
        </p:txBody>
      </p:sp>
      <p:sp>
        <p:nvSpPr>
          <p:cNvPr id="8" name="文本框 7">
            <a:extLst>
              <a:ext uri="{FF2B5EF4-FFF2-40B4-BE49-F238E27FC236}">
                <a16:creationId xmlns:a16="http://schemas.microsoft.com/office/drawing/2014/main" id="{716020AF-F5F9-8912-D2AF-7AF553CD9B79}"/>
              </a:ext>
            </a:extLst>
          </p:cNvPr>
          <p:cNvSpPr txBox="1"/>
          <p:nvPr/>
        </p:nvSpPr>
        <p:spPr>
          <a:xfrm>
            <a:off x="445477" y="4031178"/>
            <a:ext cx="7399783" cy="369332"/>
          </a:xfrm>
          <a:prstGeom prst="rect">
            <a:avLst/>
          </a:prstGeom>
          <a:noFill/>
        </p:spPr>
        <p:txBody>
          <a:bodyPr wrap="none" rtlCol="0">
            <a:spAutoFit/>
          </a:bodyPr>
          <a:lstStyle/>
          <a:p>
            <a:r>
              <a:rPr kumimoji="1" lang="zh-CN" altLang="en-US" dirty="0"/>
              <a:t>然后，</a:t>
            </a:r>
            <a:r>
              <a:rPr lang="zh-CN" altLang="en-US" b="0" i="0" u="none" strike="noStrike" dirty="0">
                <a:solidFill>
                  <a:srgbClr val="333333"/>
                </a:solidFill>
                <a:effectLst/>
                <a:latin typeface="Open Sans" panose="020B0606030504020204" pitchFamily="34" charset="0"/>
              </a:rPr>
              <a:t>我们可以使用</a:t>
            </a:r>
            <a:r>
              <a:rPr lang="zh-CN" altLang="en-US" b="0" i="0" u="none" strike="noStrike" dirty="0">
                <a:solidFill>
                  <a:srgbClr val="FF0000"/>
                </a:solidFill>
                <a:effectLst/>
                <a:latin typeface="Open Sans" panose="020B0606030504020204" pitchFamily="34" charset="0"/>
              </a:rPr>
              <a:t>梯度下降</a:t>
            </a:r>
            <a:r>
              <a:rPr lang="zh-CN" altLang="en-US" b="0" i="0" u="none" strike="noStrike" dirty="0">
                <a:solidFill>
                  <a:srgbClr val="333333"/>
                </a:solidFill>
                <a:effectLst/>
                <a:latin typeface="Open Sans" panose="020B0606030504020204" pitchFamily="34" charset="0"/>
              </a:rPr>
              <a:t>等优化算法来求解最小化代价函数的</a:t>
            </a:r>
            <a:r>
              <a:rPr lang="zh-CN" altLang="en-US" b="0" i="0" u="none" strike="noStrike" dirty="0">
                <a:solidFill>
                  <a:srgbClr val="FF0000"/>
                </a:solidFill>
                <a:effectLst/>
                <a:latin typeface="Open Sans" panose="020B0606030504020204" pitchFamily="34" charset="0"/>
              </a:rPr>
              <a:t>参数 </a:t>
            </a:r>
            <a:endParaRPr kumimoji="1" lang="zh-CN" altLang="en-US" dirty="0">
              <a:solidFill>
                <a:srgbClr val="FF0000"/>
              </a:solidFill>
            </a:endParaRPr>
          </a:p>
        </p:txBody>
      </p:sp>
      <p:sp>
        <p:nvSpPr>
          <p:cNvPr id="9" name="文本框 8">
            <a:extLst>
              <a:ext uri="{FF2B5EF4-FFF2-40B4-BE49-F238E27FC236}">
                <a16:creationId xmlns:a16="http://schemas.microsoft.com/office/drawing/2014/main" id="{D72FB827-7777-F056-34D2-A25683FD2FDD}"/>
              </a:ext>
            </a:extLst>
          </p:cNvPr>
          <p:cNvSpPr txBox="1"/>
          <p:nvPr/>
        </p:nvSpPr>
        <p:spPr>
          <a:xfrm>
            <a:off x="445477" y="4760186"/>
            <a:ext cx="2954655" cy="369332"/>
          </a:xfrm>
          <a:prstGeom prst="rect">
            <a:avLst/>
          </a:prstGeom>
          <a:noFill/>
        </p:spPr>
        <p:txBody>
          <a:bodyPr wrap="none" rtlCol="0">
            <a:spAutoFit/>
          </a:bodyPr>
          <a:lstStyle/>
          <a:p>
            <a:r>
              <a:rPr lang="zh-CN" altLang="en-US" b="0" i="0" u="none" strike="noStrike" dirty="0">
                <a:solidFill>
                  <a:srgbClr val="333333"/>
                </a:solidFill>
                <a:effectLst/>
                <a:latin typeface="Open Sans" panose="020B0606030504020204" pitchFamily="34" charset="0"/>
              </a:rPr>
              <a:t>从而得到最优的模型参数。</a:t>
            </a:r>
            <a:endParaRPr kumimoji="1" lang="zh-CN" altLang="en-US" dirty="0"/>
          </a:p>
        </p:txBody>
      </p:sp>
      <p:pic>
        <p:nvPicPr>
          <p:cNvPr id="1028" name="Picture 4" descr="An Intuitive Explanation of Gradient Descent | by Terence Shin | Towards  Data Science">
            <a:extLst>
              <a:ext uri="{FF2B5EF4-FFF2-40B4-BE49-F238E27FC236}">
                <a16:creationId xmlns:a16="http://schemas.microsoft.com/office/drawing/2014/main" id="{0981AB39-9B47-DFCA-61C4-F73B80063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5216" y="447261"/>
            <a:ext cx="5766784" cy="303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058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EC8085C-FCC8-476F-8165-BB1243D3D088}"/>
              </a:ext>
            </a:extLst>
          </p:cNvPr>
          <p:cNvSpPr txBox="1"/>
          <p:nvPr/>
        </p:nvSpPr>
        <p:spPr>
          <a:xfrm>
            <a:off x="731519" y="519764"/>
            <a:ext cx="1826141" cy="584775"/>
          </a:xfrm>
          <a:prstGeom prst="rect">
            <a:avLst/>
          </a:prstGeom>
          <a:noFill/>
        </p:spPr>
        <p:txBody>
          <a:bodyPr wrap="none" rtlCol="0">
            <a:spAutoFit/>
          </a:bodyPr>
          <a:lstStyle/>
          <a:p>
            <a:r>
              <a:rPr kumimoji="1" lang="zh-CN" altLang="en-US" sz="3200"/>
              <a:t>决策边界</a:t>
            </a:r>
          </a:p>
        </p:txBody>
      </p:sp>
      <p:pic>
        <p:nvPicPr>
          <p:cNvPr id="3" name="图片 2">
            <a:extLst>
              <a:ext uri="{FF2B5EF4-FFF2-40B4-BE49-F238E27FC236}">
                <a16:creationId xmlns:a16="http://schemas.microsoft.com/office/drawing/2014/main" id="{D3E4D03F-9021-D2C1-EC7A-9138CF51438C}"/>
              </a:ext>
            </a:extLst>
          </p:cNvPr>
          <p:cNvPicPr>
            <a:picLocks noChangeAspect="1"/>
          </p:cNvPicPr>
          <p:nvPr/>
        </p:nvPicPr>
        <p:blipFill>
          <a:blip r:embed="rId2"/>
          <a:stretch>
            <a:fillRect/>
          </a:stretch>
        </p:blipFill>
        <p:spPr>
          <a:xfrm>
            <a:off x="1800998" y="1323734"/>
            <a:ext cx="1663700" cy="889000"/>
          </a:xfrm>
          <a:prstGeom prst="rect">
            <a:avLst/>
          </a:prstGeom>
        </p:spPr>
      </p:pic>
      <p:pic>
        <p:nvPicPr>
          <p:cNvPr id="4" name="图片 3">
            <a:extLst>
              <a:ext uri="{FF2B5EF4-FFF2-40B4-BE49-F238E27FC236}">
                <a16:creationId xmlns:a16="http://schemas.microsoft.com/office/drawing/2014/main" id="{D1BB95CE-8756-3C2D-7C3F-875B95E1AFA6}"/>
              </a:ext>
            </a:extLst>
          </p:cNvPr>
          <p:cNvPicPr>
            <a:picLocks noChangeAspect="1"/>
          </p:cNvPicPr>
          <p:nvPr/>
        </p:nvPicPr>
        <p:blipFill>
          <a:blip r:embed="rId3"/>
          <a:stretch>
            <a:fillRect/>
          </a:stretch>
        </p:blipFill>
        <p:spPr>
          <a:xfrm>
            <a:off x="1800998" y="2280787"/>
            <a:ext cx="1765300" cy="647700"/>
          </a:xfrm>
          <a:prstGeom prst="rect">
            <a:avLst/>
          </a:prstGeom>
        </p:spPr>
      </p:pic>
      <p:pic>
        <p:nvPicPr>
          <p:cNvPr id="5" name="图片 4">
            <a:extLst>
              <a:ext uri="{FF2B5EF4-FFF2-40B4-BE49-F238E27FC236}">
                <a16:creationId xmlns:a16="http://schemas.microsoft.com/office/drawing/2014/main" id="{22AB8188-E72C-7900-A4E4-FECD09A92BAF}"/>
              </a:ext>
            </a:extLst>
          </p:cNvPr>
          <p:cNvPicPr>
            <a:picLocks noChangeAspect="1"/>
          </p:cNvPicPr>
          <p:nvPr/>
        </p:nvPicPr>
        <p:blipFill>
          <a:blip r:embed="rId4"/>
          <a:stretch>
            <a:fillRect/>
          </a:stretch>
        </p:blipFill>
        <p:spPr>
          <a:xfrm>
            <a:off x="5802497" y="593484"/>
            <a:ext cx="3975100" cy="2349500"/>
          </a:xfrm>
          <a:prstGeom prst="rect">
            <a:avLst/>
          </a:prstGeom>
        </p:spPr>
      </p:pic>
      <p:sp>
        <p:nvSpPr>
          <p:cNvPr id="6" name="文本框 5">
            <a:extLst>
              <a:ext uri="{FF2B5EF4-FFF2-40B4-BE49-F238E27FC236}">
                <a16:creationId xmlns:a16="http://schemas.microsoft.com/office/drawing/2014/main" id="{F0095FB0-5228-091C-40C1-9042FBE41882}"/>
              </a:ext>
            </a:extLst>
          </p:cNvPr>
          <p:cNvSpPr txBox="1"/>
          <p:nvPr/>
        </p:nvSpPr>
        <p:spPr>
          <a:xfrm>
            <a:off x="3566298" y="4408371"/>
            <a:ext cx="184731" cy="369332"/>
          </a:xfrm>
          <a:prstGeom prst="rect">
            <a:avLst/>
          </a:prstGeom>
          <a:noFill/>
        </p:spPr>
        <p:txBody>
          <a:bodyPr wrap="none" rtlCol="0">
            <a:spAutoFit/>
          </a:bodyPr>
          <a:lstStyle/>
          <a:p>
            <a:endParaRPr kumimoji="1" lang="zh-CN" altLang="en-US"/>
          </a:p>
        </p:txBody>
      </p:sp>
    </p:spTree>
    <p:extLst>
      <p:ext uri="{BB962C8B-B14F-4D97-AF65-F5344CB8AC3E}">
        <p14:creationId xmlns:p14="http://schemas.microsoft.com/office/powerpoint/2010/main" val="732303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2054">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3" name="Rectangle 2056">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4" name="Rectangle 2058">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6" name="Freeform: Shape 2060">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58" name="Rectangle 2062">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57F30B7D-3D43-4C21-A1B5-DE92B2D21F76}"/>
              </a:ext>
            </a:extLst>
          </p:cNvPr>
          <p:cNvSpPr txBox="1"/>
          <p:nvPr/>
        </p:nvSpPr>
        <p:spPr>
          <a:xfrm>
            <a:off x="662180" y="2862471"/>
            <a:ext cx="3041803" cy="2907802"/>
          </a:xfrm>
          <a:prstGeom prst="rect">
            <a:avLst/>
          </a:prstGeom>
        </p:spPr>
        <p:txBody>
          <a:bodyPr vert="horz" lIns="91440" tIns="45720" rIns="91440" bIns="45720" rtlCol="0" anchor="t">
            <a:normAutofit/>
          </a:bodyPr>
          <a:lstStyle/>
          <a:p>
            <a:pPr>
              <a:lnSpc>
                <a:spcPct val="90000"/>
              </a:lnSpc>
              <a:spcBef>
                <a:spcPct val="0"/>
              </a:spcBef>
              <a:spcAft>
                <a:spcPts val="600"/>
              </a:spcAft>
            </a:pPr>
            <a:r>
              <a:rPr kumimoji="1" lang="zh-CN" altLang="en-US" sz="4000">
                <a:solidFill>
                  <a:srgbClr val="FFFFFF"/>
                </a:solidFill>
                <a:latin typeface="+mj-lt"/>
                <a:ea typeface="+mj-ea"/>
                <a:cs typeface="+mj-cs"/>
              </a:rPr>
              <a:t>梯度下降</a:t>
            </a:r>
            <a:r>
              <a:rPr kumimoji="1" lang="en-US" altLang="zh-CN" sz="4000">
                <a:solidFill>
                  <a:srgbClr val="FFFFFF"/>
                </a:solidFill>
                <a:latin typeface="+mj-lt"/>
                <a:ea typeface="+mj-ea"/>
                <a:cs typeface="+mj-cs"/>
              </a:rPr>
              <a:t>(Gradient Descent)</a:t>
            </a:r>
          </a:p>
        </p:txBody>
      </p:sp>
      <p:pic>
        <p:nvPicPr>
          <p:cNvPr id="3" name="图片 2">
            <a:extLst>
              <a:ext uri="{FF2B5EF4-FFF2-40B4-BE49-F238E27FC236}">
                <a16:creationId xmlns:a16="http://schemas.microsoft.com/office/drawing/2014/main" id="{530E68B5-C7AB-0350-70F4-657011616CF5}"/>
              </a:ext>
            </a:extLst>
          </p:cNvPr>
          <p:cNvPicPr>
            <a:picLocks noChangeAspect="1"/>
          </p:cNvPicPr>
          <p:nvPr/>
        </p:nvPicPr>
        <p:blipFill>
          <a:blip r:embed="rId3"/>
          <a:stretch>
            <a:fillRect/>
          </a:stretch>
        </p:blipFill>
        <p:spPr>
          <a:xfrm>
            <a:off x="4386233" y="912686"/>
            <a:ext cx="3419533" cy="1974779"/>
          </a:xfrm>
          <a:prstGeom prst="rect">
            <a:avLst/>
          </a:prstGeom>
        </p:spPr>
      </p:pic>
      <p:pic>
        <p:nvPicPr>
          <p:cNvPr id="2050" name="Picture 2" descr="An Intuitive Explanation of Gradient Descent | by Terence Shin | Towards  Data Science">
            <a:extLst>
              <a:ext uri="{FF2B5EF4-FFF2-40B4-BE49-F238E27FC236}">
                <a16:creationId xmlns:a16="http://schemas.microsoft.com/office/drawing/2014/main" id="{288192CE-A420-C28E-FEB9-B43E9FB05D1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420318" y="3429000"/>
            <a:ext cx="5473867" cy="2887465"/>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610004E5-8BD9-BB65-DA60-DD787E068FD9}"/>
              </a:ext>
            </a:extLst>
          </p:cNvPr>
          <p:cNvPicPr>
            <a:picLocks noChangeAspect="1"/>
          </p:cNvPicPr>
          <p:nvPr/>
        </p:nvPicPr>
        <p:blipFill>
          <a:blip r:embed="rId5"/>
          <a:stretch>
            <a:fillRect/>
          </a:stretch>
        </p:blipFill>
        <p:spPr>
          <a:xfrm>
            <a:off x="8157251" y="882308"/>
            <a:ext cx="3781879" cy="1931805"/>
          </a:xfrm>
          <a:prstGeom prst="rect">
            <a:avLst/>
          </a:prstGeom>
        </p:spPr>
      </p:pic>
      <p:sp>
        <p:nvSpPr>
          <p:cNvPr id="6" name="文本框 5">
            <a:extLst>
              <a:ext uri="{FF2B5EF4-FFF2-40B4-BE49-F238E27FC236}">
                <a16:creationId xmlns:a16="http://schemas.microsoft.com/office/drawing/2014/main" id="{CC0EB1F7-8356-B3B0-23E9-482FCC3F1706}"/>
              </a:ext>
            </a:extLst>
          </p:cNvPr>
          <p:cNvSpPr txBox="1"/>
          <p:nvPr/>
        </p:nvSpPr>
        <p:spPr>
          <a:xfrm>
            <a:off x="8157251" y="478712"/>
            <a:ext cx="1569660" cy="369332"/>
          </a:xfrm>
          <a:prstGeom prst="rect">
            <a:avLst/>
          </a:prstGeom>
          <a:noFill/>
        </p:spPr>
        <p:txBody>
          <a:bodyPr wrap="none" rtlCol="0">
            <a:spAutoFit/>
          </a:bodyPr>
          <a:lstStyle/>
          <a:p>
            <a:r>
              <a:rPr kumimoji="1" lang="zh-CN" altLang="en-US" dirty="0"/>
              <a:t>求导后得到：</a:t>
            </a:r>
          </a:p>
        </p:txBody>
      </p:sp>
    </p:spTree>
    <p:extLst>
      <p:ext uri="{BB962C8B-B14F-4D97-AF65-F5344CB8AC3E}">
        <p14:creationId xmlns:p14="http://schemas.microsoft.com/office/powerpoint/2010/main" val="2638415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FDEE1AA-FBB9-6D68-9CAF-CB6C5998F88A}"/>
              </a:ext>
            </a:extLst>
          </p:cNvPr>
          <p:cNvSpPr txBox="1"/>
          <p:nvPr/>
        </p:nvSpPr>
        <p:spPr>
          <a:xfrm>
            <a:off x="1336431" y="492369"/>
            <a:ext cx="7267439" cy="800219"/>
          </a:xfrm>
          <a:prstGeom prst="rect">
            <a:avLst/>
          </a:prstGeom>
          <a:noFill/>
        </p:spPr>
        <p:txBody>
          <a:bodyPr wrap="none" rtlCol="0">
            <a:spAutoFit/>
          </a:bodyPr>
          <a:lstStyle/>
          <a:p>
            <a:r>
              <a:rPr kumimoji="1" lang="zh-CN" altLang="en-US" sz="2800" dirty="0"/>
              <a:t>评估指标：</a:t>
            </a:r>
            <a:endParaRPr kumimoji="1" lang="en-US" altLang="zh-CN" sz="2800" dirty="0"/>
          </a:p>
          <a:p>
            <a:r>
              <a:rPr kumimoji="1" lang="en-US" altLang="zh-CN" dirty="0"/>
              <a:t>	</a:t>
            </a:r>
            <a:r>
              <a:rPr lang="zh-CN" altLang="en-US" b="0" i="0" dirty="0">
                <a:solidFill>
                  <a:srgbClr val="374151"/>
                </a:solidFill>
                <a:effectLst/>
                <a:latin typeface="Söhne"/>
              </a:rPr>
              <a:t>准确率（</a:t>
            </a:r>
            <a:r>
              <a:rPr lang="en-US" altLang="zh-CN" b="0" i="0" dirty="0">
                <a:solidFill>
                  <a:srgbClr val="374151"/>
                </a:solidFill>
                <a:effectLst/>
                <a:latin typeface="Söhne"/>
              </a:rPr>
              <a:t>Accuracy</a:t>
            </a:r>
            <a:r>
              <a:rPr lang="zh-CN" altLang="en-US" b="0" i="0" dirty="0">
                <a:solidFill>
                  <a:srgbClr val="374151"/>
                </a:solidFill>
                <a:effectLst/>
                <a:latin typeface="Söhne"/>
              </a:rPr>
              <a:t>）</a:t>
            </a:r>
            <a:r>
              <a:rPr kumimoji="1" lang="zh-CN" altLang="en-US" b="0" i="0" dirty="0">
                <a:solidFill>
                  <a:srgbClr val="374151"/>
                </a:solidFill>
                <a:effectLst/>
                <a:latin typeface="Söhne"/>
              </a:rPr>
              <a:t>、</a:t>
            </a:r>
            <a:r>
              <a:rPr lang="zh-CN" altLang="en-US" b="0" i="0" dirty="0">
                <a:solidFill>
                  <a:srgbClr val="374151"/>
                </a:solidFill>
                <a:effectLst/>
                <a:latin typeface="Söhne"/>
              </a:rPr>
              <a:t>精确率（</a:t>
            </a:r>
            <a:r>
              <a:rPr lang="en-US" altLang="zh-CN" b="0" i="0" dirty="0">
                <a:solidFill>
                  <a:srgbClr val="374151"/>
                </a:solidFill>
                <a:effectLst/>
                <a:latin typeface="Söhne"/>
              </a:rPr>
              <a:t>Precision</a:t>
            </a:r>
            <a:r>
              <a:rPr lang="zh-CN" altLang="en-US" b="0" i="0" dirty="0">
                <a:solidFill>
                  <a:srgbClr val="374151"/>
                </a:solidFill>
                <a:effectLst/>
                <a:latin typeface="Söhne"/>
              </a:rPr>
              <a:t>）</a:t>
            </a:r>
            <a:r>
              <a:rPr kumimoji="1" lang="zh-CN" altLang="en-US" b="0" i="0" dirty="0">
                <a:solidFill>
                  <a:srgbClr val="374151"/>
                </a:solidFill>
                <a:effectLst/>
                <a:latin typeface="Söhne"/>
              </a:rPr>
              <a:t>、</a:t>
            </a:r>
            <a:r>
              <a:rPr lang="zh-CN" altLang="en-US" b="0" i="0" dirty="0">
                <a:solidFill>
                  <a:srgbClr val="374151"/>
                </a:solidFill>
                <a:effectLst/>
                <a:latin typeface="Söhne"/>
              </a:rPr>
              <a:t>召回率（</a:t>
            </a:r>
            <a:r>
              <a:rPr lang="en-US" altLang="zh-CN" b="0" i="0" dirty="0">
                <a:solidFill>
                  <a:srgbClr val="374151"/>
                </a:solidFill>
                <a:effectLst/>
                <a:latin typeface="Söhne"/>
              </a:rPr>
              <a:t>Recall</a:t>
            </a:r>
            <a:r>
              <a:rPr lang="zh-CN" altLang="en-US" b="0" i="0" dirty="0">
                <a:solidFill>
                  <a:srgbClr val="374151"/>
                </a:solidFill>
                <a:effectLst/>
                <a:latin typeface="Söhne"/>
              </a:rPr>
              <a:t>）</a:t>
            </a:r>
            <a:endParaRPr kumimoji="1" lang="zh-CN" altLang="en-US" dirty="0"/>
          </a:p>
        </p:txBody>
      </p:sp>
      <p:pic>
        <p:nvPicPr>
          <p:cNvPr id="3" name="图片 2">
            <a:extLst>
              <a:ext uri="{FF2B5EF4-FFF2-40B4-BE49-F238E27FC236}">
                <a16:creationId xmlns:a16="http://schemas.microsoft.com/office/drawing/2014/main" id="{D632C4CB-1B55-D932-3C67-B77FFAA1FF96}"/>
              </a:ext>
            </a:extLst>
          </p:cNvPr>
          <p:cNvPicPr>
            <a:picLocks noChangeAspect="1"/>
          </p:cNvPicPr>
          <p:nvPr/>
        </p:nvPicPr>
        <p:blipFill>
          <a:blip r:embed="rId3"/>
          <a:stretch>
            <a:fillRect/>
          </a:stretch>
        </p:blipFill>
        <p:spPr>
          <a:xfrm>
            <a:off x="914400" y="1292588"/>
            <a:ext cx="9789560" cy="4979258"/>
          </a:xfrm>
          <a:prstGeom prst="rect">
            <a:avLst/>
          </a:prstGeom>
        </p:spPr>
      </p:pic>
    </p:spTree>
    <p:extLst>
      <p:ext uri="{BB962C8B-B14F-4D97-AF65-F5344CB8AC3E}">
        <p14:creationId xmlns:p14="http://schemas.microsoft.com/office/powerpoint/2010/main" val="1987516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5677CEE-FC60-294C-5B93-945B0F2BFB10}"/>
              </a:ext>
            </a:extLst>
          </p:cNvPr>
          <p:cNvSpPr>
            <a:spLocks noGrp="1"/>
          </p:cNvSpPr>
          <p:nvPr>
            <p:ph idx="1"/>
          </p:nvPr>
        </p:nvSpPr>
        <p:spPr/>
        <p:txBody>
          <a:bodyPr/>
          <a:lstStyle/>
          <a:p>
            <a:pPr algn="l">
              <a:buFont typeface="Arial" panose="020B0604020202020204" pitchFamily="34" charset="0"/>
              <a:buChar char="•"/>
            </a:pPr>
            <a:r>
              <a:rPr lang="zh-CN" altLang="en-US" b="0" i="0">
                <a:effectLst/>
                <a:latin typeface="Roboto" panose="020B0604020202020204" pitchFamily="2" charset="0"/>
              </a:rPr>
              <a:t>垃圾邮件识别：根据电子邮件的文本内容和其他特征，判断它</a:t>
            </a:r>
            <a:r>
              <a:rPr lang="zh-CN" altLang="en-US" b="0" i="0">
                <a:solidFill>
                  <a:srgbClr val="FF0000"/>
                </a:solidFill>
                <a:effectLst/>
                <a:latin typeface="Roboto" panose="020B0604020202020204" pitchFamily="2" charset="0"/>
              </a:rPr>
              <a:t>是否为垃圾邮件</a:t>
            </a:r>
            <a:r>
              <a:rPr lang="zh-CN" altLang="en-US" b="0" i="0">
                <a:effectLst/>
                <a:latin typeface="Roboto" panose="020B0604020202020204" pitchFamily="2" charset="0"/>
              </a:rPr>
              <a:t>。</a:t>
            </a:r>
            <a:endParaRPr lang="en-US" altLang="zh-CN" b="0" i="0">
              <a:effectLst/>
              <a:latin typeface="Roboto" panose="020B0604020202020204" pitchFamily="2" charset="0"/>
            </a:endParaRPr>
          </a:p>
          <a:p>
            <a:pPr algn="l">
              <a:buFont typeface="Arial" panose="020B0604020202020204" pitchFamily="34" charset="0"/>
              <a:buChar char="•"/>
            </a:pPr>
            <a:r>
              <a:rPr lang="zh-CN" altLang="en-US" b="0" i="0">
                <a:effectLst/>
                <a:latin typeface="Roboto" panose="020B0604020202020204" pitchFamily="2" charset="0"/>
              </a:rPr>
              <a:t>某个用户可能</a:t>
            </a:r>
            <a:r>
              <a:rPr lang="zh-CN" altLang="en-US" b="0" i="1">
                <a:solidFill>
                  <a:srgbClr val="FF0000"/>
                </a:solidFill>
                <a:effectLst/>
                <a:latin typeface="Roboto" panose="020B0604020202020204" pitchFamily="2" charset="0"/>
              </a:rPr>
              <a:t>注册</a:t>
            </a:r>
            <a:r>
              <a:rPr lang="zh-CN" altLang="en-US" b="0" i="0">
                <a:effectLst/>
                <a:latin typeface="Roboto" panose="020B0604020202020204" pitchFamily="2" charset="0"/>
              </a:rPr>
              <a:t>或</a:t>
            </a:r>
            <a:r>
              <a:rPr lang="zh-CN" altLang="en-US" b="0" i="1">
                <a:solidFill>
                  <a:srgbClr val="FF0000"/>
                </a:solidFill>
                <a:effectLst/>
                <a:latin typeface="Roboto" panose="020B0604020202020204" pitchFamily="2" charset="0"/>
              </a:rPr>
              <a:t>不注册</a:t>
            </a:r>
            <a:r>
              <a:rPr lang="zh-CN" altLang="en-US" b="0" i="0">
                <a:effectLst/>
                <a:latin typeface="Roboto" panose="020B0604020202020204" pitchFamily="2" charset="0"/>
              </a:rPr>
              <a:t>订阅服务？</a:t>
            </a:r>
          </a:p>
          <a:p>
            <a:pPr algn="l">
              <a:buFont typeface="Arial" panose="020B0604020202020204" pitchFamily="34" charset="0"/>
              <a:buChar char="•"/>
            </a:pPr>
            <a:r>
              <a:rPr lang="zh-CN" altLang="en-US" b="0" i="0">
                <a:effectLst/>
                <a:latin typeface="Roboto" panose="02000000000000000000" pitchFamily="2" charset="0"/>
              </a:rPr>
              <a:t>某个图像描绘的是</a:t>
            </a:r>
            <a:r>
              <a:rPr lang="zh-CN" altLang="en-US" b="0" i="0">
                <a:solidFill>
                  <a:srgbClr val="FF0000"/>
                </a:solidFill>
                <a:effectLst/>
                <a:latin typeface="Roboto" panose="02000000000000000000" pitchFamily="2" charset="0"/>
              </a:rPr>
              <a:t>驴、狗、猫、</a:t>
            </a:r>
            <a:r>
              <a:rPr lang="zh-CN" altLang="en-US" b="0" i="0">
                <a:effectLst/>
                <a:latin typeface="Roboto" panose="02000000000000000000" pitchFamily="2" charset="0"/>
              </a:rPr>
              <a:t>还是</a:t>
            </a:r>
            <a:r>
              <a:rPr lang="zh-CN" altLang="en-US" b="0" i="0">
                <a:solidFill>
                  <a:srgbClr val="FF0000"/>
                </a:solidFill>
                <a:effectLst/>
                <a:latin typeface="Roboto" panose="02000000000000000000" pitchFamily="2" charset="0"/>
              </a:rPr>
              <a:t>鸡</a:t>
            </a:r>
            <a:r>
              <a:rPr lang="zh-CN" altLang="en-US" b="0" i="0">
                <a:effectLst/>
                <a:latin typeface="Roboto" panose="02000000000000000000" pitchFamily="2" charset="0"/>
              </a:rPr>
              <a:t>？</a:t>
            </a:r>
          </a:p>
          <a:p>
            <a:pPr algn="l">
              <a:buFont typeface="Arial" panose="020B0604020202020204" pitchFamily="34" charset="0"/>
              <a:buChar char="•"/>
            </a:pPr>
            <a:r>
              <a:rPr lang="zh-CN" altLang="en-US" b="0" i="0">
                <a:effectLst/>
                <a:latin typeface="Roboto" panose="02000000000000000000" pitchFamily="2" charset="0"/>
              </a:rPr>
              <a:t>人脸识别：根据人脸图像中的特征，预测是否为</a:t>
            </a:r>
            <a:r>
              <a:rPr lang="zh-CN" altLang="en-US" b="0" i="0">
                <a:solidFill>
                  <a:srgbClr val="FF0000"/>
                </a:solidFill>
                <a:effectLst/>
                <a:latin typeface="Roboto" panose="02000000000000000000" pitchFamily="2" charset="0"/>
              </a:rPr>
              <a:t>某个人</a:t>
            </a:r>
            <a:r>
              <a:rPr lang="zh-CN" altLang="en-US" b="0" i="0">
                <a:effectLst/>
                <a:latin typeface="Roboto" panose="02000000000000000000" pitchFamily="2" charset="0"/>
              </a:rPr>
              <a:t>的脸。</a:t>
            </a:r>
            <a:endParaRPr lang="zh-CN" altLang="en-US"/>
          </a:p>
        </p:txBody>
      </p:sp>
      <p:sp>
        <p:nvSpPr>
          <p:cNvPr id="7" name="标题 1">
            <a:extLst>
              <a:ext uri="{FF2B5EF4-FFF2-40B4-BE49-F238E27FC236}">
                <a16:creationId xmlns:a16="http://schemas.microsoft.com/office/drawing/2014/main" id="{0862D52C-6E9B-995C-8EFD-0CB73597BA33}"/>
              </a:ext>
            </a:extLst>
          </p:cNvPr>
          <p:cNvSpPr txBox="1">
            <a:spLocks/>
          </p:cNvSpPr>
          <p:nvPr/>
        </p:nvSpPr>
        <p:spPr>
          <a:xfrm>
            <a:off x="770822" y="681037"/>
            <a:ext cx="4113998" cy="104016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a:t>Part1 </a:t>
            </a:r>
            <a:r>
              <a:rPr kumimoji="1" lang="zh-CN" altLang="en-US"/>
              <a:t>分类问题</a:t>
            </a:r>
            <a:br>
              <a:rPr kumimoji="1" lang="en-US" altLang="zh-CN"/>
            </a:br>
            <a:endParaRPr kumimoji="1" lang="zh-CN" altLang="en-US"/>
          </a:p>
        </p:txBody>
      </p:sp>
    </p:spTree>
    <p:extLst>
      <p:ext uri="{BB962C8B-B14F-4D97-AF65-F5344CB8AC3E}">
        <p14:creationId xmlns:p14="http://schemas.microsoft.com/office/powerpoint/2010/main" val="2628356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6A28A8C-ABB6-029E-F1D5-08A5D876ABB7}"/>
              </a:ext>
            </a:extLst>
          </p:cNvPr>
          <p:cNvPicPr>
            <a:picLocks noChangeAspect="1"/>
          </p:cNvPicPr>
          <p:nvPr/>
        </p:nvPicPr>
        <p:blipFill>
          <a:blip r:embed="rId2"/>
          <a:stretch>
            <a:fillRect/>
          </a:stretch>
        </p:blipFill>
        <p:spPr>
          <a:xfrm>
            <a:off x="2291444" y="326237"/>
            <a:ext cx="9584374" cy="1652815"/>
          </a:xfrm>
          <a:prstGeom prst="rect">
            <a:avLst/>
          </a:prstGeom>
        </p:spPr>
      </p:pic>
      <p:pic>
        <p:nvPicPr>
          <p:cNvPr id="3" name="图片 2">
            <a:extLst>
              <a:ext uri="{FF2B5EF4-FFF2-40B4-BE49-F238E27FC236}">
                <a16:creationId xmlns:a16="http://schemas.microsoft.com/office/drawing/2014/main" id="{CE3F5FD2-0A80-7E72-D047-7E04EF3D1240}"/>
              </a:ext>
            </a:extLst>
          </p:cNvPr>
          <p:cNvPicPr>
            <a:picLocks noChangeAspect="1"/>
          </p:cNvPicPr>
          <p:nvPr/>
        </p:nvPicPr>
        <p:blipFill>
          <a:blip r:embed="rId3"/>
          <a:stretch>
            <a:fillRect/>
          </a:stretch>
        </p:blipFill>
        <p:spPr>
          <a:xfrm>
            <a:off x="316594" y="2482501"/>
            <a:ext cx="3949700" cy="3403600"/>
          </a:xfrm>
          <a:prstGeom prst="rect">
            <a:avLst/>
          </a:prstGeom>
        </p:spPr>
      </p:pic>
      <p:sp>
        <p:nvSpPr>
          <p:cNvPr id="4" name="文本框 3">
            <a:extLst>
              <a:ext uri="{FF2B5EF4-FFF2-40B4-BE49-F238E27FC236}">
                <a16:creationId xmlns:a16="http://schemas.microsoft.com/office/drawing/2014/main" id="{4A2AA8DB-E265-BFD1-B292-1F8BBEBD065E}"/>
              </a:ext>
            </a:extLst>
          </p:cNvPr>
          <p:cNvSpPr txBox="1"/>
          <p:nvPr/>
        </p:nvSpPr>
        <p:spPr>
          <a:xfrm>
            <a:off x="195943" y="244929"/>
            <a:ext cx="1826141" cy="584775"/>
          </a:xfrm>
          <a:prstGeom prst="rect">
            <a:avLst/>
          </a:prstGeom>
          <a:noFill/>
        </p:spPr>
        <p:txBody>
          <a:bodyPr wrap="none" rtlCol="0">
            <a:spAutoFit/>
          </a:bodyPr>
          <a:lstStyle/>
          <a:p>
            <a:r>
              <a:rPr kumimoji="1" lang="zh-CN" altLang="en-US" sz="3200" dirty="0"/>
              <a:t>评估指标</a:t>
            </a:r>
          </a:p>
        </p:txBody>
      </p:sp>
      <p:sp>
        <p:nvSpPr>
          <p:cNvPr id="14" name="文本框 13">
            <a:extLst>
              <a:ext uri="{FF2B5EF4-FFF2-40B4-BE49-F238E27FC236}">
                <a16:creationId xmlns:a16="http://schemas.microsoft.com/office/drawing/2014/main" id="{5B06747C-C156-75ED-241C-6D0853420BD5}"/>
              </a:ext>
            </a:extLst>
          </p:cNvPr>
          <p:cNvSpPr txBox="1"/>
          <p:nvPr/>
        </p:nvSpPr>
        <p:spPr>
          <a:xfrm>
            <a:off x="4443046" y="2895600"/>
            <a:ext cx="7140288" cy="369332"/>
          </a:xfrm>
          <a:prstGeom prst="rect">
            <a:avLst/>
          </a:prstGeom>
          <a:noFill/>
        </p:spPr>
        <p:txBody>
          <a:bodyPr wrap="none" rtlCol="0">
            <a:spAutoFit/>
          </a:bodyPr>
          <a:lstStyle/>
          <a:p>
            <a:r>
              <a:rPr lang="zh-CN" altLang="en-US" b="0" i="0" u="none" strike="noStrike" dirty="0">
                <a:solidFill>
                  <a:srgbClr val="333333"/>
                </a:solidFill>
                <a:effectLst/>
                <a:latin typeface="Open Sans" panose="020B0606030504020204" pitchFamily="34" charset="0"/>
              </a:rPr>
              <a:t>准确率（</a:t>
            </a:r>
            <a:r>
              <a:rPr lang="en-US" altLang="zh-CN" b="0" i="0" u="none" strike="noStrike" dirty="0">
                <a:solidFill>
                  <a:srgbClr val="333333"/>
                </a:solidFill>
                <a:effectLst/>
                <a:latin typeface="Open Sans" panose="020B0606030504020204" pitchFamily="34" charset="0"/>
              </a:rPr>
              <a:t>Accuracy</a:t>
            </a:r>
            <a:r>
              <a:rPr lang="zh-CN" altLang="en-US" b="0" i="0" u="none" strike="noStrike" dirty="0">
                <a:solidFill>
                  <a:srgbClr val="333333"/>
                </a:solidFill>
                <a:effectLst/>
                <a:latin typeface="Open Sans" panose="020B0606030504020204" pitchFamily="34" charset="0"/>
              </a:rPr>
              <a:t>）：准确率是分类正确的样本数占总样本数的比例</a:t>
            </a:r>
            <a:endParaRPr kumimoji="1" lang="zh-CN" altLang="en-US" dirty="0"/>
          </a:p>
        </p:txBody>
      </p:sp>
      <p:sp>
        <p:nvSpPr>
          <p:cNvPr id="16" name="文本框 15">
            <a:extLst>
              <a:ext uri="{FF2B5EF4-FFF2-40B4-BE49-F238E27FC236}">
                <a16:creationId xmlns:a16="http://schemas.microsoft.com/office/drawing/2014/main" id="{E02FD270-3FB0-A077-586A-D45089FA2AA5}"/>
              </a:ext>
            </a:extLst>
          </p:cNvPr>
          <p:cNvSpPr txBox="1"/>
          <p:nvPr/>
        </p:nvSpPr>
        <p:spPr>
          <a:xfrm>
            <a:off x="4486305" y="3858314"/>
            <a:ext cx="6878806" cy="646331"/>
          </a:xfrm>
          <a:prstGeom prst="rect">
            <a:avLst/>
          </a:prstGeom>
          <a:noFill/>
        </p:spPr>
        <p:txBody>
          <a:bodyPr wrap="none" rtlCol="0">
            <a:spAutoFit/>
          </a:bodyPr>
          <a:lstStyle/>
          <a:p>
            <a:r>
              <a:rPr lang="zh-CN" altLang="en-US" b="0" i="0" u="none" strike="noStrike" dirty="0">
                <a:solidFill>
                  <a:srgbClr val="333333"/>
                </a:solidFill>
                <a:effectLst/>
                <a:latin typeface="Open Sans" panose="020B0606030504020204" pitchFamily="34" charset="0"/>
              </a:rPr>
              <a:t>精确率（</a:t>
            </a:r>
            <a:r>
              <a:rPr lang="en-US" altLang="zh-CN" b="0" i="0" u="none" strike="noStrike" dirty="0">
                <a:solidFill>
                  <a:srgbClr val="333333"/>
                </a:solidFill>
                <a:effectLst/>
                <a:latin typeface="Open Sans" panose="020B0606030504020204" pitchFamily="34" charset="0"/>
              </a:rPr>
              <a:t>Precision</a:t>
            </a:r>
            <a:r>
              <a:rPr lang="zh-CN" altLang="en-US" b="0" i="0" u="none" strike="noStrike" dirty="0">
                <a:solidFill>
                  <a:srgbClr val="333333"/>
                </a:solidFill>
                <a:effectLst/>
                <a:latin typeface="Open Sans" panose="020B0606030504020204" pitchFamily="34" charset="0"/>
              </a:rPr>
              <a:t>）：精确率是指</a:t>
            </a:r>
            <a:endParaRPr lang="en-US" altLang="zh-CN" b="0" i="0" u="none" strike="noStrike" dirty="0">
              <a:solidFill>
                <a:srgbClr val="333333"/>
              </a:solidFill>
              <a:effectLst/>
              <a:latin typeface="Open Sans" panose="020B0606030504020204" pitchFamily="34" charset="0"/>
            </a:endParaRPr>
          </a:p>
          <a:p>
            <a:r>
              <a:rPr lang="zh-CN" altLang="en-US" b="0" i="0" u="none" strike="noStrike" dirty="0">
                <a:solidFill>
                  <a:srgbClr val="333333"/>
                </a:solidFill>
                <a:effectLst/>
                <a:latin typeface="Open Sans" panose="020B0606030504020204" pitchFamily="34" charset="0"/>
              </a:rPr>
              <a:t>预测为正例中真正为正例的样本数占预测为正例的样本数的比例。</a:t>
            </a:r>
            <a:endParaRPr kumimoji="1" lang="zh-CN" altLang="en-US" dirty="0"/>
          </a:p>
        </p:txBody>
      </p:sp>
      <p:sp>
        <p:nvSpPr>
          <p:cNvPr id="17" name="文本框 16">
            <a:extLst>
              <a:ext uri="{FF2B5EF4-FFF2-40B4-BE49-F238E27FC236}">
                <a16:creationId xmlns:a16="http://schemas.microsoft.com/office/drawing/2014/main" id="{E1DCE330-8A00-8211-2169-B4127B94B2BF}"/>
              </a:ext>
            </a:extLst>
          </p:cNvPr>
          <p:cNvSpPr txBox="1"/>
          <p:nvPr/>
        </p:nvSpPr>
        <p:spPr>
          <a:xfrm>
            <a:off x="4443046" y="5098027"/>
            <a:ext cx="7571303" cy="646331"/>
          </a:xfrm>
          <a:prstGeom prst="rect">
            <a:avLst/>
          </a:prstGeom>
          <a:noFill/>
        </p:spPr>
        <p:txBody>
          <a:bodyPr wrap="none" rtlCol="0">
            <a:spAutoFit/>
          </a:bodyPr>
          <a:lstStyle/>
          <a:p>
            <a:r>
              <a:rPr lang="zh-CN" altLang="en-US" b="0" i="0" u="none" strike="noStrike" dirty="0">
                <a:solidFill>
                  <a:srgbClr val="333333"/>
                </a:solidFill>
                <a:effectLst/>
                <a:latin typeface="Open Sans" panose="020B0606030504020204" pitchFamily="34" charset="0"/>
              </a:rPr>
              <a:t>召回率（</a:t>
            </a:r>
            <a:r>
              <a:rPr lang="en-US" altLang="zh-CN" b="0" i="0" u="none" strike="noStrike" dirty="0">
                <a:solidFill>
                  <a:srgbClr val="333333"/>
                </a:solidFill>
                <a:effectLst/>
                <a:latin typeface="Open Sans" panose="020B0606030504020204" pitchFamily="34" charset="0"/>
              </a:rPr>
              <a:t>Recall</a:t>
            </a:r>
            <a:r>
              <a:rPr lang="zh-CN" altLang="en-US" b="0" i="0" u="none" strike="noStrike" dirty="0">
                <a:solidFill>
                  <a:srgbClr val="333333"/>
                </a:solidFill>
                <a:effectLst/>
                <a:latin typeface="Open Sans" panose="020B0606030504020204" pitchFamily="34" charset="0"/>
              </a:rPr>
              <a:t>）：召回率是指</a:t>
            </a:r>
            <a:endParaRPr lang="en-US" altLang="zh-CN" b="0" i="0" u="none" strike="noStrike" dirty="0">
              <a:solidFill>
                <a:srgbClr val="333333"/>
              </a:solidFill>
              <a:effectLst/>
              <a:latin typeface="Open Sans" panose="020B0606030504020204" pitchFamily="34" charset="0"/>
            </a:endParaRPr>
          </a:p>
          <a:p>
            <a:r>
              <a:rPr lang="zh-CN" altLang="en-US" b="0" i="0" u="none" strike="noStrike" dirty="0">
                <a:solidFill>
                  <a:srgbClr val="333333"/>
                </a:solidFill>
                <a:effectLst/>
                <a:latin typeface="Open Sans" panose="020B0606030504020204" pitchFamily="34" charset="0"/>
              </a:rPr>
              <a:t>真正为正例的样本中被预测为正例的样本数占真正为正例的样本数的比例</a:t>
            </a:r>
            <a:endParaRPr kumimoji="1" lang="zh-CN" altLang="en-US" dirty="0"/>
          </a:p>
        </p:txBody>
      </p:sp>
    </p:spTree>
    <p:extLst>
      <p:ext uri="{BB962C8B-B14F-4D97-AF65-F5344CB8AC3E}">
        <p14:creationId xmlns:p14="http://schemas.microsoft.com/office/powerpoint/2010/main" val="2952004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166F26E-CE0E-48F1-932E-5055AA005C07}"/>
              </a:ext>
            </a:extLst>
          </p:cNvPr>
          <p:cNvSpPr txBox="1"/>
          <p:nvPr/>
        </p:nvSpPr>
        <p:spPr>
          <a:xfrm>
            <a:off x="1758462" y="1305341"/>
            <a:ext cx="7737231" cy="4247317"/>
          </a:xfrm>
          <a:prstGeom prst="rect">
            <a:avLst/>
          </a:prstGeom>
          <a:noFill/>
        </p:spPr>
        <p:txBody>
          <a:bodyPr wrap="square">
            <a:spAutoFit/>
          </a:bodyPr>
          <a:lstStyle/>
          <a:p>
            <a:pPr algn="l"/>
            <a:r>
              <a:rPr lang="zh-CN" altLang="en-US" b="0" i="0" dirty="0">
                <a:solidFill>
                  <a:srgbClr val="374151"/>
                </a:solidFill>
                <a:effectLst/>
                <a:latin typeface="Söhne"/>
              </a:rPr>
              <a:t>优点：</a:t>
            </a:r>
          </a:p>
          <a:p>
            <a:pPr algn="l">
              <a:buFont typeface="+mj-lt"/>
              <a:buAutoNum type="arabicPeriod"/>
            </a:pPr>
            <a:r>
              <a:rPr lang="zh-CN" altLang="en-US" b="0" i="0" dirty="0">
                <a:solidFill>
                  <a:srgbClr val="374151"/>
                </a:solidFill>
                <a:effectLst/>
                <a:latin typeface="Söhne"/>
              </a:rPr>
              <a:t>计算速度快：逻辑回归的计算量较小，因此在大规模数据集上具有较高的效率。</a:t>
            </a:r>
          </a:p>
          <a:p>
            <a:pPr algn="l">
              <a:buFont typeface="+mj-lt"/>
              <a:buAutoNum type="arabicPeriod"/>
            </a:pPr>
            <a:r>
              <a:rPr lang="zh-CN" altLang="en-US" b="0" i="0" dirty="0">
                <a:solidFill>
                  <a:srgbClr val="374151"/>
                </a:solidFill>
                <a:effectLst/>
                <a:latin typeface="Söhne"/>
              </a:rPr>
              <a:t>解释性强：逻辑回归基于线性模型，因此能够提供比较好的解释性，易于理解和解释。</a:t>
            </a:r>
          </a:p>
          <a:p>
            <a:pPr algn="l">
              <a:buFont typeface="+mj-lt"/>
              <a:buAutoNum type="arabicPeriod"/>
            </a:pPr>
            <a:r>
              <a:rPr lang="zh-CN" altLang="en-US" b="0" i="0" dirty="0">
                <a:solidFill>
                  <a:srgbClr val="374151"/>
                </a:solidFill>
                <a:effectLst/>
                <a:latin typeface="Söhne"/>
              </a:rPr>
              <a:t>可以处理非线性关系：通过将特征进行多项式扩展或者引入交叉特征，逻辑回归可以处理某些非线性关系。</a:t>
            </a:r>
          </a:p>
          <a:p>
            <a:pPr algn="l"/>
            <a:r>
              <a:rPr lang="zh-CN" altLang="en-US" b="0" i="0" dirty="0">
                <a:solidFill>
                  <a:srgbClr val="374151"/>
                </a:solidFill>
                <a:effectLst/>
                <a:latin typeface="Söhne"/>
              </a:rPr>
              <a:t>缺点：</a:t>
            </a:r>
          </a:p>
          <a:p>
            <a:pPr algn="l">
              <a:buFont typeface="+mj-lt"/>
              <a:buAutoNum type="arabicPeriod"/>
            </a:pPr>
            <a:r>
              <a:rPr lang="zh-CN" altLang="en-US" b="0" i="0" dirty="0">
                <a:solidFill>
                  <a:srgbClr val="374151"/>
                </a:solidFill>
                <a:effectLst/>
                <a:latin typeface="Söhne"/>
              </a:rPr>
              <a:t>仅适用于二分类问题：逻辑回归只能处理二分类问题，对于多分类问题需要通过其他方式进行处理。</a:t>
            </a:r>
          </a:p>
          <a:p>
            <a:pPr algn="l">
              <a:buFont typeface="+mj-lt"/>
              <a:buAutoNum type="arabicPeriod"/>
            </a:pPr>
            <a:r>
              <a:rPr lang="zh-CN" altLang="en-US" b="0" i="0" dirty="0">
                <a:solidFill>
                  <a:srgbClr val="374151"/>
                </a:solidFill>
                <a:effectLst/>
                <a:latin typeface="Söhne"/>
              </a:rPr>
              <a:t>对于异常值敏感：逻辑回归对于异常值比较敏感，会影响模型的性能。</a:t>
            </a:r>
          </a:p>
          <a:p>
            <a:pPr algn="l">
              <a:buFont typeface="+mj-lt"/>
              <a:buAutoNum type="arabicPeriod"/>
            </a:pPr>
            <a:r>
              <a:rPr lang="zh-CN" altLang="en-US" b="0" i="0" dirty="0">
                <a:solidFill>
                  <a:srgbClr val="374151"/>
                </a:solidFill>
                <a:effectLst/>
                <a:latin typeface="Söhne"/>
              </a:rPr>
              <a:t>对于特征工程要求较高：逻辑回归需要对特征进行有效的筛选和处理，如果特征选择不合理或特征处理不充分，可能会影响模型的性能。</a:t>
            </a:r>
          </a:p>
          <a:p>
            <a:br>
              <a:rPr lang="zh-CN" altLang="en-US" dirty="0"/>
            </a:br>
            <a:endParaRPr lang="zh-CN" altLang="en-US" dirty="0"/>
          </a:p>
        </p:txBody>
      </p:sp>
      <p:sp>
        <p:nvSpPr>
          <p:cNvPr id="4" name="文本框 3">
            <a:extLst>
              <a:ext uri="{FF2B5EF4-FFF2-40B4-BE49-F238E27FC236}">
                <a16:creationId xmlns:a16="http://schemas.microsoft.com/office/drawing/2014/main" id="{21E4E553-5561-F815-E790-DB367A178BB8}"/>
              </a:ext>
            </a:extLst>
          </p:cNvPr>
          <p:cNvSpPr txBox="1"/>
          <p:nvPr/>
        </p:nvSpPr>
        <p:spPr>
          <a:xfrm>
            <a:off x="562707" y="422030"/>
            <a:ext cx="2031325" cy="646331"/>
          </a:xfrm>
          <a:prstGeom prst="rect">
            <a:avLst/>
          </a:prstGeom>
          <a:noFill/>
        </p:spPr>
        <p:txBody>
          <a:bodyPr wrap="none" rtlCol="0">
            <a:spAutoFit/>
          </a:bodyPr>
          <a:lstStyle/>
          <a:p>
            <a:r>
              <a:rPr kumimoji="1" lang="zh-CN" altLang="en-US" sz="3600" dirty="0"/>
              <a:t>逻辑回归</a:t>
            </a:r>
          </a:p>
        </p:txBody>
      </p:sp>
    </p:spTree>
    <p:extLst>
      <p:ext uri="{BB962C8B-B14F-4D97-AF65-F5344CB8AC3E}">
        <p14:creationId xmlns:p14="http://schemas.microsoft.com/office/powerpoint/2010/main" val="146808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D9610-6D6E-D57B-5166-F0B1281F5839}"/>
              </a:ext>
            </a:extLst>
          </p:cNvPr>
          <p:cNvSpPr>
            <a:spLocks noGrp="1"/>
          </p:cNvSpPr>
          <p:nvPr>
            <p:ph type="title"/>
          </p:nvPr>
        </p:nvSpPr>
        <p:spPr/>
        <p:txBody>
          <a:bodyPr/>
          <a:lstStyle/>
          <a:p>
            <a:r>
              <a:rPr kumimoji="1" lang="zh-CN" altLang="en-US"/>
              <a:t>二元的分类问题</a:t>
            </a:r>
          </a:p>
        </p:txBody>
      </p:sp>
      <p:sp>
        <p:nvSpPr>
          <p:cNvPr id="3" name="内容占位符 2">
            <a:extLst>
              <a:ext uri="{FF2B5EF4-FFF2-40B4-BE49-F238E27FC236}">
                <a16:creationId xmlns:a16="http://schemas.microsoft.com/office/drawing/2014/main" id="{2A30E8F8-FA0C-EF18-5E74-87E36DEC0CC0}"/>
              </a:ext>
            </a:extLst>
          </p:cNvPr>
          <p:cNvSpPr>
            <a:spLocks noGrp="1"/>
          </p:cNvSpPr>
          <p:nvPr>
            <p:ph idx="1"/>
          </p:nvPr>
        </p:nvSpPr>
        <p:spPr>
          <a:xfrm>
            <a:off x="838200" y="1825625"/>
            <a:ext cx="10515600" cy="2318112"/>
          </a:xfrm>
        </p:spPr>
        <p:txBody>
          <a:bodyPr/>
          <a:lstStyle/>
          <a:p>
            <a:pPr algn="l">
              <a:buFont typeface="Arial" panose="020B0604020202020204" pitchFamily="34" charset="0"/>
              <a:buChar char="•"/>
            </a:pPr>
            <a:r>
              <a:rPr lang="zh-CN" altLang="en-US" b="0" i="0">
                <a:effectLst/>
                <a:latin typeface="Roboto" panose="020B0604020202020204" pitchFamily="2" charset="0"/>
              </a:rPr>
              <a:t>垃圾邮件识别：根据电子邮件的文本内容和其他特征，判断它</a:t>
            </a:r>
            <a:r>
              <a:rPr lang="zh-CN" altLang="en-US" b="0" i="0">
                <a:solidFill>
                  <a:srgbClr val="FF0000"/>
                </a:solidFill>
                <a:effectLst/>
                <a:latin typeface="Roboto" panose="020B0604020202020204" pitchFamily="2" charset="0"/>
              </a:rPr>
              <a:t>是否为垃圾邮件</a:t>
            </a:r>
            <a:r>
              <a:rPr lang="zh-CN" altLang="en-US" b="0" i="0">
                <a:effectLst/>
                <a:latin typeface="Roboto" panose="020B0604020202020204" pitchFamily="2" charset="0"/>
              </a:rPr>
              <a:t>。</a:t>
            </a:r>
            <a:endParaRPr lang="en-US" altLang="zh-CN" b="0" i="0">
              <a:effectLst/>
              <a:latin typeface="Roboto" panose="020B0604020202020204" pitchFamily="2" charset="0"/>
            </a:endParaRPr>
          </a:p>
          <a:p>
            <a:pPr algn="l">
              <a:buFont typeface="Arial" panose="020B0604020202020204" pitchFamily="34" charset="0"/>
              <a:buChar char="•"/>
            </a:pPr>
            <a:r>
              <a:rPr lang="zh-CN" altLang="en-US" b="0" i="0">
                <a:effectLst/>
                <a:latin typeface="Roboto" panose="020B0604020202020204" pitchFamily="2" charset="0"/>
              </a:rPr>
              <a:t>某个用户可能</a:t>
            </a:r>
            <a:r>
              <a:rPr lang="zh-CN" altLang="en-US" b="0">
                <a:solidFill>
                  <a:srgbClr val="FF0000"/>
                </a:solidFill>
                <a:effectLst/>
                <a:latin typeface="Roboto" panose="020B0604020202020204" pitchFamily="2" charset="0"/>
              </a:rPr>
              <a:t>注册</a:t>
            </a:r>
            <a:r>
              <a:rPr lang="zh-CN" altLang="en-US" b="0" i="0">
                <a:effectLst/>
                <a:latin typeface="Roboto" panose="020B0604020202020204" pitchFamily="2" charset="0"/>
              </a:rPr>
              <a:t>或</a:t>
            </a:r>
            <a:r>
              <a:rPr lang="zh-CN" altLang="en-US" b="0">
                <a:solidFill>
                  <a:srgbClr val="FF0000"/>
                </a:solidFill>
                <a:effectLst/>
                <a:latin typeface="Roboto" panose="020B0604020202020204" pitchFamily="2" charset="0"/>
              </a:rPr>
              <a:t>不注册</a:t>
            </a:r>
            <a:r>
              <a:rPr lang="zh-CN" altLang="en-US" b="0" i="0">
                <a:effectLst/>
                <a:latin typeface="Roboto" panose="020B0604020202020204" pitchFamily="2" charset="0"/>
              </a:rPr>
              <a:t>订阅服务？</a:t>
            </a:r>
            <a:endParaRPr lang="en-US" altLang="zh-CN" b="0" i="0">
              <a:effectLst/>
              <a:latin typeface="Roboto" panose="020B0604020202020204" pitchFamily="2" charset="0"/>
            </a:endParaRPr>
          </a:p>
          <a:p>
            <a:pPr algn="l">
              <a:buFont typeface="Arial" panose="020B0604020202020204" pitchFamily="34" charset="0"/>
              <a:buChar char="•"/>
            </a:pPr>
            <a:r>
              <a:rPr lang="zh-CN" altLang="en-US" b="0" i="0">
                <a:effectLst/>
                <a:latin typeface="Roboto" panose="020B0604020202020204" pitchFamily="2" charset="0"/>
              </a:rPr>
              <a:t>根据肿瘤尺寸的大小判断是</a:t>
            </a:r>
            <a:r>
              <a:rPr lang="zh-CN" altLang="en-US" b="0" i="0">
                <a:solidFill>
                  <a:srgbClr val="FF0000"/>
                </a:solidFill>
                <a:effectLst/>
                <a:latin typeface="Roboto" panose="020B0604020202020204" pitchFamily="2" charset="0"/>
              </a:rPr>
              <a:t>良性</a:t>
            </a:r>
            <a:r>
              <a:rPr lang="zh-CN" altLang="en-US">
                <a:latin typeface="Roboto" panose="020B0604020202020204" pitchFamily="2" charset="0"/>
              </a:rPr>
              <a:t>或</a:t>
            </a:r>
            <a:r>
              <a:rPr lang="zh-CN" altLang="en-US">
                <a:solidFill>
                  <a:srgbClr val="FF0000"/>
                </a:solidFill>
                <a:latin typeface="Roboto" panose="020B0604020202020204" pitchFamily="2" charset="0"/>
              </a:rPr>
              <a:t>恶性</a:t>
            </a:r>
            <a:endParaRPr lang="en-US" altLang="zh-CN" b="0" i="0">
              <a:solidFill>
                <a:srgbClr val="FF0000"/>
              </a:solidFill>
              <a:effectLst/>
              <a:latin typeface="Roboto" panose="020B0604020202020204" pitchFamily="2" charset="0"/>
            </a:endParaRPr>
          </a:p>
          <a:p>
            <a:pPr algn="l">
              <a:buFont typeface="Arial" panose="020B0604020202020204" pitchFamily="34" charset="0"/>
              <a:buChar char="•"/>
            </a:pPr>
            <a:endParaRPr lang="zh-CN" altLang="en-US" b="0" i="0">
              <a:effectLst/>
              <a:latin typeface="Roboto" panose="020B0604020202020204" pitchFamily="2" charset="0"/>
            </a:endParaRPr>
          </a:p>
          <a:p>
            <a:endParaRPr kumimoji="1" lang="zh-CN" altLang="en-US"/>
          </a:p>
        </p:txBody>
      </p:sp>
    </p:spTree>
    <p:extLst>
      <p:ext uri="{BB962C8B-B14F-4D97-AF65-F5344CB8AC3E}">
        <p14:creationId xmlns:p14="http://schemas.microsoft.com/office/powerpoint/2010/main" val="1672775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3B16307F-4793-83D7-2AE7-1CEC2A76EB4E}"/>
              </a:ext>
            </a:extLst>
          </p:cNvPr>
          <p:cNvSpPr>
            <a:spLocks noGrp="1"/>
          </p:cNvSpPr>
          <p:nvPr>
            <p:ph type="subTitle" idx="1"/>
          </p:nvPr>
        </p:nvSpPr>
        <p:spPr>
          <a:xfrm>
            <a:off x="1290732" y="1186206"/>
            <a:ext cx="9144000" cy="507841"/>
          </a:xfrm>
        </p:spPr>
        <p:txBody>
          <a:bodyPr/>
          <a:lstStyle/>
          <a:p>
            <a:r>
              <a:rPr kumimoji="1" lang="zh-CN" altLang="en-US"/>
              <a:t>假如我们用线性回归来进行分类，是否可行？</a:t>
            </a:r>
          </a:p>
        </p:txBody>
      </p:sp>
      <p:pic>
        <p:nvPicPr>
          <p:cNvPr id="2" name="图片 1">
            <a:extLst>
              <a:ext uri="{FF2B5EF4-FFF2-40B4-BE49-F238E27FC236}">
                <a16:creationId xmlns:a16="http://schemas.microsoft.com/office/drawing/2014/main" id="{FD1B2AFE-ACD5-96CE-511D-4A22E675C8F7}"/>
              </a:ext>
            </a:extLst>
          </p:cNvPr>
          <p:cNvPicPr>
            <a:picLocks noChangeAspect="1"/>
          </p:cNvPicPr>
          <p:nvPr/>
        </p:nvPicPr>
        <p:blipFill>
          <a:blip r:embed="rId2"/>
          <a:stretch>
            <a:fillRect/>
          </a:stretch>
        </p:blipFill>
        <p:spPr>
          <a:xfrm>
            <a:off x="3902453" y="3153512"/>
            <a:ext cx="947837" cy="398251"/>
          </a:xfrm>
          <a:prstGeom prst="rect">
            <a:avLst/>
          </a:prstGeom>
        </p:spPr>
      </p:pic>
      <p:sp>
        <p:nvSpPr>
          <p:cNvPr id="4" name="文本框 3">
            <a:extLst>
              <a:ext uri="{FF2B5EF4-FFF2-40B4-BE49-F238E27FC236}">
                <a16:creationId xmlns:a16="http://schemas.microsoft.com/office/drawing/2014/main" id="{922EEFCC-3268-F3EC-6A48-94EC35ABCB49}"/>
              </a:ext>
            </a:extLst>
          </p:cNvPr>
          <p:cNvSpPr txBox="1"/>
          <p:nvPr/>
        </p:nvSpPr>
        <p:spPr>
          <a:xfrm>
            <a:off x="3134782" y="3190358"/>
            <a:ext cx="544413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因变量                ，其中</a:t>
            </a:r>
            <a:r>
              <a:rPr kumimoji="1" lang="en-US" altLang="zh-CN"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0</a:t>
            </a:r>
            <a:r>
              <a:rPr kumimoji="1"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表示负向类，</a:t>
            </a:r>
            <a:r>
              <a:rPr kumimoji="1" lang="en-US" altLang="zh-CN"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1</a:t>
            </a:r>
            <a:r>
              <a:rPr kumimoji="1"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表示正向类</a:t>
            </a:r>
          </a:p>
        </p:txBody>
      </p:sp>
      <p:sp>
        <p:nvSpPr>
          <p:cNvPr id="5" name="文本框 4">
            <a:extLst>
              <a:ext uri="{FF2B5EF4-FFF2-40B4-BE49-F238E27FC236}">
                <a16:creationId xmlns:a16="http://schemas.microsoft.com/office/drawing/2014/main" id="{118CA4B3-794D-088E-F491-432F078582FC}"/>
              </a:ext>
            </a:extLst>
          </p:cNvPr>
          <p:cNvSpPr txBox="1"/>
          <p:nvPr/>
        </p:nvSpPr>
        <p:spPr>
          <a:xfrm>
            <a:off x="4325683" y="2733684"/>
            <a:ext cx="24929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我们将因变量分为两类</a:t>
            </a:r>
          </a:p>
        </p:txBody>
      </p:sp>
    </p:spTree>
    <p:extLst>
      <p:ext uri="{BB962C8B-B14F-4D97-AF65-F5344CB8AC3E}">
        <p14:creationId xmlns:p14="http://schemas.microsoft.com/office/powerpoint/2010/main" val="653055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线箭头连接符 1">
            <a:extLst>
              <a:ext uri="{FF2B5EF4-FFF2-40B4-BE49-F238E27FC236}">
                <a16:creationId xmlns:a16="http://schemas.microsoft.com/office/drawing/2014/main" id="{996D6AFE-2A38-E9BE-545E-21596CF0FE86}"/>
              </a:ext>
            </a:extLst>
          </p:cNvPr>
          <p:cNvCxnSpPr>
            <a:cxnSpLocks/>
          </p:cNvCxnSpPr>
          <p:nvPr/>
        </p:nvCxnSpPr>
        <p:spPr>
          <a:xfrm>
            <a:off x="1410097" y="5356137"/>
            <a:ext cx="561281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 name="直线箭头连接符 2">
            <a:extLst>
              <a:ext uri="{FF2B5EF4-FFF2-40B4-BE49-F238E27FC236}">
                <a16:creationId xmlns:a16="http://schemas.microsoft.com/office/drawing/2014/main" id="{BDF40B14-3C3B-BABB-4FD3-DF8474432F26}"/>
              </a:ext>
            </a:extLst>
          </p:cNvPr>
          <p:cNvCxnSpPr>
            <a:cxnSpLocks/>
          </p:cNvCxnSpPr>
          <p:nvPr/>
        </p:nvCxnSpPr>
        <p:spPr>
          <a:xfrm flipV="1">
            <a:off x="1652972" y="2809707"/>
            <a:ext cx="0" cy="27889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672EC77F-2AFE-0CBA-BC01-854B6F53933D}"/>
              </a:ext>
            </a:extLst>
          </p:cNvPr>
          <p:cNvSpPr txBox="1"/>
          <p:nvPr/>
        </p:nvSpPr>
        <p:spPr>
          <a:xfrm>
            <a:off x="449023" y="3255794"/>
            <a:ext cx="1639254"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  （是）</a:t>
            </a:r>
            <a:r>
              <a:rPr kumimoji="1" lang="en-US" altLang="zh-CN"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1</a:t>
            </a:r>
            <a:r>
              <a:rPr kumimoji="1" lang="zh-CN" altLang="en-US"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 </a:t>
            </a:r>
            <a:r>
              <a:rPr kumimoji="1" lang="en-US" altLang="zh-CN"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 恶性？</a:t>
            </a:r>
            <a:r>
              <a:rPr kumimoji="1" lang="en-US" altLang="zh-CN"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0.5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（否）</a:t>
            </a:r>
            <a:r>
              <a:rPr kumimoji="1" lang="en-US" altLang="zh-CN"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B7306130-A00B-E816-E30E-291F421F91BB}"/>
              </a:ext>
            </a:extLst>
          </p:cNvPr>
          <p:cNvSpPr txBox="1"/>
          <p:nvPr/>
        </p:nvSpPr>
        <p:spPr>
          <a:xfrm>
            <a:off x="4571094" y="5568147"/>
            <a:ext cx="146304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肿瘤尺寸</a:t>
            </a:r>
          </a:p>
        </p:txBody>
      </p:sp>
      <p:sp>
        <p:nvSpPr>
          <p:cNvPr id="6" name="乘 5">
            <a:extLst>
              <a:ext uri="{FF2B5EF4-FFF2-40B4-BE49-F238E27FC236}">
                <a16:creationId xmlns:a16="http://schemas.microsoft.com/office/drawing/2014/main" id="{7A317BB6-7622-EDC8-8572-3D6CBB584759}"/>
              </a:ext>
            </a:extLst>
          </p:cNvPr>
          <p:cNvSpPr/>
          <p:nvPr/>
        </p:nvSpPr>
        <p:spPr>
          <a:xfrm>
            <a:off x="1754395" y="5218977"/>
            <a:ext cx="282905" cy="274320"/>
          </a:xfrm>
          <a:prstGeom prst="mathMultiply">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乘 6">
            <a:extLst>
              <a:ext uri="{FF2B5EF4-FFF2-40B4-BE49-F238E27FC236}">
                <a16:creationId xmlns:a16="http://schemas.microsoft.com/office/drawing/2014/main" id="{E35EA459-2F15-1EE6-A41B-591E926DBD64}"/>
              </a:ext>
            </a:extLst>
          </p:cNvPr>
          <p:cNvSpPr/>
          <p:nvPr/>
        </p:nvSpPr>
        <p:spPr>
          <a:xfrm>
            <a:off x="2162547" y="5249457"/>
            <a:ext cx="282905" cy="274320"/>
          </a:xfrm>
          <a:prstGeom prst="mathMultiply">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乘 7">
            <a:extLst>
              <a:ext uri="{FF2B5EF4-FFF2-40B4-BE49-F238E27FC236}">
                <a16:creationId xmlns:a16="http://schemas.microsoft.com/office/drawing/2014/main" id="{F3F6FB48-2FAA-C8A1-26B0-FD55814AD82B}"/>
              </a:ext>
            </a:extLst>
          </p:cNvPr>
          <p:cNvSpPr/>
          <p:nvPr/>
        </p:nvSpPr>
        <p:spPr>
          <a:xfrm>
            <a:off x="2614047" y="5218977"/>
            <a:ext cx="282905" cy="274320"/>
          </a:xfrm>
          <a:prstGeom prst="mathMultiply">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乘 8">
            <a:extLst>
              <a:ext uri="{FF2B5EF4-FFF2-40B4-BE49-F238E27FC236}">
                <a16:creationId xmlns:a16="http://schemas.microsoft.com/office/drawing/2014/main" id="{FB15B28C-1B73-626B-3480-D037A6951C85}"/>
              </a:ext>
            </a:extLst>
          </p:cNvPr>
          <p:cNvSpPr/>
          <p:nvPr/>
        </p:nvSpPr>
        <p:spPr>
          <a:xfrm>
            <a:off x="2843717" y="5220327"/>
            <a:ext cx="282905" cy="274320"/>
          </a:xfrm>
          <a:prstGeom prst="mathMultiply">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0" name="直线连接符 9">
            <a:extLst>
              <a:ext uri="{FF2B5EF4-FFF2-40B4-BE49-F238E27FC236}">
                <a16:creationId xmlns:a16="http://schemas.microsoft.com/office/drawing/2014/main" id="{6E8F33C5-A459-6660-D7CD-8CCC2E4F27E4}"/>
              </a:ext>
            </a:extLst>
          </p:cNvPr>
          <p:cNvCxnSpPr>
            <a:cxnSpLocks/>
          </p:cNvCxnSpPr>
          <p:nvPr/>
        </p:nvCxnSpPr>
        <p:spPr>
          <a:xfrm flipV="1">
            <a:off x="1754395" y="2563569"/>
            <a:ext cx="3266533" cy="337391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直线连接符 10">
            <a:extLst>
              <a:ext uri="{FF2B5EF4-FFF2-40B4-BE49-F238E27FC236}">
                <a16:creationId xmlns:a16="http://schemas.microsoft.com/office/drawing/2014/main" id="{70E458E2-99C9-5EAC-C314-409B600F54DC}"/>
              </a:ext>
            </a:extLst>
          </p:cNvPr>
          <p:cNvCxnSpPr>
            <a:cxnSpLocks/>
          </p:cNvCxnSpPr>
          <p:nvPr/>
        </p:nvCxnSpPr>
        <p:spPr>
          <a:xfrm>
            <a:off x="1652972" y="4318467"/>
            <a:ext cx="1691640" cy="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线连接符 11">
            <a:extLst>
              <a:ext uri="{FF2B5EF4-FFF2-40B4-BE49-F238E27FC236}">
                <a16:creationId xmlns:a16="http://schemas.microsoft.com/office/drawing/2014/main" id="{C4C9B608-2C90-9AEF-0F05-8472B8AAB1D0}"/>
              </a:ext>
            </a:extLst>
          </p:cNvPr>
          <p:cNvCxnSpPr>
            <a:cxnSpLocks/>
          </p:cNvCxnSpPr>
          <p:nvPr/>
        </p:nvCxnSpPr>
        <p:spPr>
          <a:xfrm>
            <a:off x="3344612" y="4365497"/>
            <a:ext cx="6592" cy="1018858"/>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13" name="乘 12">
            <a:extLst>
              <a:ext uri="{FF2B5EF4-FFF2-40B4-BE49-F238E27FC236}">
                <a16:creationId xmlns:a16="http://schemas.microsoft.com/office/drawing/2014/main" id="{3E68E9F3-283F-CC7B-DB12-494B86468084}"/>
              </a:ext>
            </a:extLst>
          </p:cNvPr>
          <p:cNvSpPr/>
          <p:nvPr/>
        </p:nvSpPr>
        <p:spPr>
          <a:xfrm>
            <a:off x="3340839" y="3255794"/>
            <a:ext cx="282905" cy="274320"/>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 name="乘 13">
            <a:extLst>
              <a:ext uri="{FF2B5EF4-FFF2-40B4-BE49-F238E27FC236}">
                <a16:creationId xmlns:a16="http://schemas.microsoft.com/office/drawing/2014/main" id="{EFD0F331-163C-5860-0151-9D8449728149}"/>
              </a:ext>
            </a:extLst>
          </p:cNvPr>
          <p:cNvSpPr/>
          <p:nvPr/>
        </p:nvSpPr>
        <p:spPr>
          <a:xfrm>
            <a:off x="3828978" y="3255794"/>
            <a:ext cx="282905" cy="274320"/>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乘 14">
            <a:extLst>
              <a:ext uri="{FF2B5EF4-FFF2-40B4-BE49-F238E27FC236}">
                <a16:creationId xmlns:a16="http://schemas.microsoft.com/office/drawing/2014/main" id="{7690754D-059A-CDE3-24F4-F4836ED0A5DD}"/>
              </a:ext>
            </a:extLst>
          </p:cNvPr>
          <p:cNvSpPr/>
          <p:nvPr/>
        </p:nvSpPr>
        <p:spPr>
          <a:xfrm>
            <a:off x="4137418" y="3264764"/>
            <a:ext cx="282905" cy="274320"/>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乘 15">
            <a:extLst>
              <a:ext uri="{FF2B5EF4-FFF2-40B4-BE49-F238E27FC236}">
                <a16:creationId xmlns:a16="http://schemas.microsoft.com/office/drawing/2014/main" id="{ABE6329B-68A3-409A-424D-DDB17D502657}"/>
              </a:ext>
            </a:extLst>
          </p:cNvPr>
          <p:cNvSpPr/>
          <p:nvPr/>
        </p:nvSpPr>
        <p:spPr>
          <a:xfrm>
            <a:off x="4587311" y="3252659"/>
            <a:ext cx="282905" cy="274320"/>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7" name="图片 16">
            <a:extLst>
              <a:ext uri="{FF2B5EF4-FFF2-40B4-BE49-F238E27FC236}">
                <a16:creationId xmlns:a16="http://schemas.microsoft.com/office/drawing/2014/main" id="{FB2DE20A-B52D-E4EE-EFBF-B5DD8EBB1C63}"/>
              </a:ext>
            </a:extLst>
          </p:cNvPr>
          <p:cNvPicPr>
            <a:picLocks noChangeAspect="1"/>
          </p:cNvPicPr>
          <p:nvPr/>
        </p:nvPicPr>
        <p:blipFill>
          <a:blip r:embed="rId3"/>
          <a:stretch>
            <a:fillRect/>
          </a:stretch>
        </p:blipFill>
        <p:spPr>
          <a:xfrm>
            <a:off x="5101758" y="2214016"/>
            <a:ext cx="1559212" cy="705526"/>
          </a:xfrm>
          <a:prstGeom prst="rect">
            <a:avLst/>
          </a:prstGeom>
        </p:spPr>
      </p:pic>
      <p:sp>
        <p:nvSpPr>
          <p:cNvPr id="22" name="文本框 21">
            <a:extLst>
              <a:ext uri="{FF2B5EF4-FFF2-40B4-BE49-F238E27FC236}">
                <a16:creationId xmlns:a16="http://schemas.microsoft.com/office/drawing/2014/main" id="{7A15F1B4-926A-B234-AF35-4BEBFDF73482}"/>
              </a:ext>
            </a:extLst>
          </p:cNvPr>
          <p:cNvSpPr txBox="1"/>
          <p:nvPr/>
        </p:nvSpPr>
        <p:spPr>
          <a:xfrm>
            <a:off x="6660970" y="3881877"/>
            <a:ext cx="4668090" cy="369332"/>
          </a:xfrm>
          <a:prstGeom prst="rect">
            <a:avLst/>
          </a:prstGeom>
          <a:noFill/>
        </p:spPr>
        <p:txBody>
          <a:bodyPr wrap="square" rtlCol="0">
            <a:spAutoFit/>
          </a:bodyPr>
          <a:lstStyle/>
          <a:p>
            <a:r>
              <a:rPr lang="zh-CN" altLang="en-US"/>
              <a:t> 当          </a:t>
            </a:r>
            <a:r>
              <a:rPr lang="en-US" altLang="zh-CN"/>
              <a:t>= 1(0)</a:t>
            </a:r>
            <a:r>
              <a:rPr lang="zh-CN" altLang="en-US"/>
              <a:t>时，表示肿瘤恶性（良性）</a:t>
            </a:r>
          </a:p>
        </p:txBody>
      </p:sp>
      <p:pic>
        <p:nvPicPr>
          <p:cNvPr id="27" name="图片 26">
            <a:extLst>
              <a:ext uri="{FF2B5EF4-FFF2-40B4-BE49-F238E27FC236}">
                <a16:creationId xmlns:a16="http://schemas.microsoft.com/office/drawing/2014/main" id="{98E5F2F9-52A1-6EAD-F67C-00C8A1985836}"/>
              </a:ext>
            </a:extLst>
          </p:cNvPr>
          <p:cNvPicPr>
            <a:picLocks noChangeAspect="1"/>
          </p:cNvPicPr>
          <p:nvPr/>
        </p:nvPicPr>
        <p:blipFill>
          <a:blip r:embed="rId4"/>
          <a:stretch>
            <a:fillRect/>
          </a:stretch>
        </p:blipFill>
        <p:spPr>
          <a:xfrm>
            <a:off x="7060825" y="3900270"/>
            <a:ext cx="571563" cy="326003"/>
          </a:xfrm>
          <a:prstGeom prst="rect">
            <a:avLst/>
          </a:prstGeom>
        </p:spPr>
      </p:pic>
      <p:sp>
        <p:nvSpPr>
          <p:cNvPr id="29" name="文本框 28">
            <a:extLst>
              <a:ext uri="{FF2B5EF4-FFF2-40B4-BE49-F238E27FC236}">
                <a16:creationId xmlns:a16="http://schemas.microsoft.com/office/drawing/2014/main" id="{ACE27189-7586-4C81-7908-4EDF0573DE08}"/>
              </a:ext>
            </a:extLst>
          </p:cNvPr>
          <p:cNvSpPr txBox="1"/>
          <p:nvPr/>
        </p:nvSpPr>
        <p:spPr>
          <a:xfrm>
            <a:off x="3387662" y="381346"/>
            <a:ext cx="5493812" cy="369332"/>
          </a:xfrm>
          <a:prstGeom prst="rect">
            <a:avLst/>
          </a:prstGeom>
          <a:noFill/>
        </p:spPr>
        <p:txBody>
          <a:bodyPr wrap="none" rtlCol="0">
            <a:spAutoFit/>
          </a:bodyPr>
          <a:lstStyle/>
          <a:p>
            <a:r>
              <a:rPr lang="zh-CN" altLang="en-US"/>
              <a:t>肿瘤是否为恶性，与肿瘤的</a:t>
            </a:r>
            <a:r>
              <a:rPr lang="zh-CN" altLang="en-US">
                <a:solidFill>
                  <a:srgbClr val="FF0000"/>
                </a:solidFill>
              </a:rPr>
              <a:t>尺寸的大小</a:t>
            </a:r>
            <a:r>
              <a:rPr lang="zh-CN" altLang="en-US"/>
              <a:t>有一定的关系</a:t>
            </a:r>
          </a:p>
        </p:txBody>
      </p:sp>
      <p:sp>
        <p:nvSpPr>
          <p:cNvPr id="32" name="文本框 31">
            <a:extLst>
              <a:ext uri="{FF2B5EF4-FFF2-40B4-BE49-F238E27FC236}">
                <a16:creationId xmlns:a16="http://schemas.microsoft.com/office/drawing/2014/main" id="{9925E3F2-E956-38B1-BDE0-BB88A71DA978}"/>
              </a:ext>
            </a:extLst>
          </p:cNvPr>
          <p:cNvSpPr txBox="1"/>
          <p:nvPr/>
        </p:nvSpPr>
        <p:spPr>
          <a:xfrm>
            <a:off x="4187526" y="1295925"/>
            <a:ext cx="3159080" cy="369332"/>
          </a:xfrm>
          <a:prstGeom prst="rect">
            <a:avLst/>
          </a:prstGeom>
          <a:noFill/>
        </p:spPr>
        <p:txBody>
          <a:bodyPr wrap="square">
            <a:spAutoFit/>
          </a:bodyPr>
          <a:lstStyle/>
          <a:p>
            <a:r>
              <a:rPr kumimoji="1" lang="zh-CN" altLang="en-US"/>
              <a:t>分类问题：</a:t>
            </a:r>
            <a:r>
              <a:rPr kumimoji="1" lang="en-US" altLang="zh-CN"/>
              <a:t>y</a:t>
            </a:r>
            <a:r>
              <a:rPr kumimoji="1" lang="zh-CN" altLang="en-US"/>
              <a:t> </a:t>
            </a:r>
            <a:r>
              <a:rPr kumimoji="1" lang="en-US" altLang="zh-CN"/>
              <a:t>=</a:t>
            </a:r>
            <a:r>
              <a:rPr kumimoji="1" lang="zh-CN" altLang="en-US"/>
              <a:t> </a:t>
            </a:r>
            <a:r>
              <a:rPr kumimoji="1" lang="en-US" altLang="zh-CN"/>
              <a:t>0</a:t>
            </a:r>
            <a:r>
              <a:rPr kumimoji="1" lang="zh-CN" altLang="en-US"/>
              <a:t>  </a:t>
            </a:r>
            <a:r>
              <a:rPr kumimoji="1" lang="en-US" altLang="zh-CN"/>
              <a:t>or</a:t>
            </a:r>
            <a:r>
              <a:rPr kumimoji="1" lang="zh-CN" altLang="en-US"/>
              <a:t>  </a:t>
            </a:r>
            <a:r>
              <a:rPr kumimoji="1" lang="en-US" altLang="zh-CN"/>
              <a:t>y</a:t>
            </a:r>
            <a:r>
              <a:rPr kumimoji="1" lang="zh-CN" altLang="en-US"/>
              <a:t> </a:t>
            </a:r>
            <a:r>
              <a:rPr kumimoji="1" lang="en-US" altLang="zh-CN"/>
              <a:t>=</a:t>
            </a:r>
            <a:r>
              <a:rPr kumimoji="1" lang="zh-CN" altLang="en-US"/>
              <a:t> </a:t>
            </a:r>
            <a:r>
              <a:rPr kumimoji="1" lang="en-US" altLang="zh-CN"/>
              <a:t>1</a:t>
            </a:r>
          </a:p>
        </p:txBody>
      </p:sp>
    </p:spTree>
    <p:extLst>
      <p:ext uri="{BB962C8B-B14F-4D97-AF65-F5344CB8AC3E}">
        <p14:creationId xmlns:p14="http://schemas.microsoft.com/office/powerpoint/2010/main" val="192735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linds(horizontal)">
                                      <p:cBhvr>
                                        <p:cTn id="35" dur="500"/>
                                        <p:tgtEl>
                                          <p:spTgt spid="15"/>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linds(horizontal)">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dissolve">
                                      <p:cBhvr>
                                        <p:cTn id="43" dur="500"/>
                                        <p:tgtEl>
                                          <p:spTgt spid="10"/>
                                        </p:tgtEl>
                                      </p:cBhvr>
                                    </p:animEffect>
                                  </p:childTnLst>
                                </p:cTn>
                              </p:par>
                              <p:par>
                                <p:cTn id="44" presetID="9"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dissolve">
                                      <p:cBhvr>
                                        <p:cTn id="51" dur="500"/>
                                        <p:tgtEl>
                                          <p:spTgt spid="11"/>
                                        </p:tgtEl>
                                      </p:cBhvr>
                                    </p:animEffect>
                                  </p:childTnLst>
                                </p:cTn>
                              </p:par>
                              <p:par>
                                <p:cTn id="52" presetID="9" presetClass="entr" presetSubtype="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dissolve">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ppt_x"/>
                                          </p:val>
                                        </p:tav>
                                        <p:tav tm="100000">
                                          <p:val>
                                            <p:strVal val="#ppt_x"/>
                                          </p:val>
                                        </p:tav>
                                      </p:tavLst>
                                    </p:anim>
                                    <p:anim calcmode="lin" valueType="num">
                                      <p:cBhvr additive="base">
                                        <p:cTn id="60" dur="500" fill="hold"/>
                                        <p:tgtEl>
                                          <p:spTgt spid="22"/>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additive="base">
                                        <p:cTn id="63" dur="500" fill="hold"/>
                                        <p:tgtEl>
                                          <p:spTgt spid="27"/>
                                        </p:tgtEl>
                                        <p:attrNameLst>
                                          <p:attrName>ppt_x</p:attrName>
                                        </p:attrNameLst>
                                      </p:cBhvr>
                                      <p:tavLst>
                                        <p:tav tm="0">
                                          <p:val>
                                            <p:strVal val="#ppt_x"/>
                                          </p:val>
                                        </p:tav>
                                        <p:tav tm="100000">
                                          <p:val>
                                            <p:strVal val="#ppt_x"/>
                                          </p:val>
                                        </p:tav>
                                      </p:tavLst>
                                    </p:anim>
                                    <p:anim calcmode="lin" valueType="num">
                                      <p:cBhvr additive="base">
                                        <p:cTn id="6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8" grpId="0" animBg="1"/>
      <p:bldP spid="9" grpId="0" animBg="1"/>
      <p:bldP spid="13" grpId="0" animBg="1"/>
      <p:bldP spid="14" grpId="0" animBg="1"/>
      <p:bldP spid="15" grpId="0" animBg="1"/>
      <p:bldP spid="16" grpId="0" animBg="1"/>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线箭头连接符 1">
            <a:extLst>
              <a:ext uri="{FF2B5EF4-FFF2-40B4-BE49-F238E27FC236}">
                <a16:creationId xmlns:a16="http://schemas.microsoft.com/office/drawing/2014/main" id="{93F5D375-26DA-4B4F-31FC-66294B16FE9E}"/>
              </a:ext>
            </a:extLst>
          </p:cNvPr>
          <p:cNvCxnSpPr/>
          <p:nvPr/>
        </p:nvCxnSpPr>
        <p:spPr>
          <a:xfrm>
            <a:off x="2960065" y="3766331"/>
            <a:ext cx="710685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 name="直线箭头连接符 2">
            <a:extLst>
              <a:ext uri="{FF2B5EF4-FFF2-40B4-BE49-F238E27FC236}">
                <a16:creationId xmlns:a16="http://schemas.microsoft.com/office/drawing/2014/main" id="{52EEDD61-0316-068F-3606-FA7A66D7FBEE}"/>
              </a:ext>
            </a:extLst>
          </p:cNvPr>
          <p:cNvCxnSpPr/>
          <p:nvPr/>
        </p:nvCxnSpPr>
        <p:spPr>
          <a:xfrm flipV="1">
            <a:off x="3202940" y="1219901"/>
            <a:ext cx="0" cy="27889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D75C9791-6E4A-9893-8557-2231F983FB44}"/>
              </a:ext>
            </a:extLst>
          </p:cNvPr>
          <p:cNvSpPr txBox="1"/>
          <p:nvPr/>
        </p:nvSpPr>
        <p:spPr>
          <a:xfrm>
            <a:off x="1998991" y="1665988"/>
            <a:ext cx="1639254"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  （是）</a:t>
            </a:r>
            <a:r>
              <a:rPr kumimoji="1" lang="en-US" altLang="zh-CN"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1</a:t>
            </a:r>
            <a:r>
              <a:rPr kumimoji="1" lang="zh-CN" altLang="en-US"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 </a:t>
            </a:r>
            <a:r>
              <a:rPr kumimoji="1" lang="en-US" altLang="zh-CN"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 恶性？</a:t>
            </a:r>
            <a:r>
              <a:rPr kumimoji="1" lang="en-US" altLang="zh-CN"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0.5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（否）</a:t>
            </a:r>
            <a:r>
              <a:rPr kumimoji="1" lang="en-US" altLang="zh-CN"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6DC08DAA-3A60-7670-D4DF-0F3BBECC6BB2}"/>
              </a:ext>
            </a:extLst>
          </p:cNvPr>
          <p:cNvSpPr txBox="1"/>
          <p:nvPr/>
        </p:nvSpPr>
        <p:spPr>
          <a:xfrm>
            <a:off x="6054697" y="3909160"/>
            <a:ext cx="115335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肿瘤尺寸</a:t>
            </a:r>
          </a:p>
        </p:txBody>
      </p:sp>
      <p:sp>
        <p:nvSpPr>
          <p:cNvPr id="6" name="乘 5">
            <a:extLst>
              <a:ext uri="{FF2B5EF4-FFF2-40B4-BE49-F238E27FC236}">
                <a16:creationId xmlns:a16="http://schemas.microsoft.com/office/drawing/2014/main" id="{8A1E67D3-5138-F8A0-B78C-DAD555E57C8E}"/>
              </a:ext>
            </a:extLst>
          </p:cNvPr>
          <p:cNvSpPr/>
          <p:nvPr/>
        </p:nvSpPr>
        <p:spPr>
          <a:xfrm>
            <a:off x="3304363" y="3629171"/>
            <a:ext cx="282905" cy="274320"/>
          </a:xfrm>
          <a:prstGeom prst="mathMultiply">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乘 6">
            <a:extLst>
              <a:ext uri="{FF2B5EF4-FFF2-40B4-BE49-F238E27FC236}">
                <a16:creationId xmlns:a16="http://schemas.microsoft.com/office/drawing/2014/main" id="{7F26E926-1967-FE61-4D8F-8A948C4DD1A4}"/>
              </a:ext>
            </a:extLst>
          </p:cNvPr>
          <p:cNvSpPr/>
          <p:nvPr/>
        </p:nvSpPr>
        <p:spPr>
          <a:xfrm>
            <a:off x="3712515" y="3659651"/>
            <a:ext cx="282905" cy="274320"/>
          </a:xfrm>
          <a:prstGeom prst="mathMultiply">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乘 7">
            <a:extLst>
              <a:ext uri="{FF2B5EF4-FFF2-40B4-BE49-F238E27FC236}">
                <a16:creationId xmlns:a16="http://schemas.microsoft.com/office/drawing/2014/main" id="{867D2C5C-CEDA-021D-A1A0-5AA3DA6F66E3}"/>
              </a:ext>
            </a:extLst>
          </p:cNvPr>
          <p:cNvSpPr/>
          <p:nvPr/>
        </p:nvSpPr>
        <p:spPr>
          <a:xfrm>
            <a:off x="4164015" y="3629171"/>
            <a:ext cx="282905" cy="274320"/>
          </a:xfrm>
          <a:prstGeom prst="mathMultiply">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乘 8">
            <a:extLst>
              <a:ext uri="{FF2B5EF4-FFF2-40B4-BE49-F238E27FC236}">
                <a16:creationId xmlns:a16="http://schemas.microsoft.com/office/drawing/2014/main" id="{955D2CC1-702E-11A3-1AB1-00B18BF22F30}"/>
              </a:ext>
            </a:extLst>
          </p:cNvPr>
          <p:cNvSpPr/>
          <p:nvPr/>
        </p:nvSpPr>
        <p:spPr>
          <a:xfrm>
            <a:off x="4393685" y="3630521"/>
            <a:ext cx="282905" cy="274320"/>
          </a:xfrm>
          <a:prstGeom prst="mathMultiply">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0" name="直线连接符 9">
            <a:extLst>
              <a:ext uri="{FF2B5EF4-FFF2-40B4-BE49-F238E27FC236}">
                <a16:creationId xmlns:a16="http://schemas.microsoft.com/office/drawing/2014/main" id="{00ED7B8A-2F0F-BF20-A257-B62B718706DF}"/>
              </a:ext>
            </a:extLst>
          </p:cNvPr>
          <p:cNvCxnSpPr>
            <a:cxnSpLocks/>
          </p:cNvCxnSpPr>
          <p:nvPr/>
        </p:nvCxnSpPr>
        <p:spPr>
          <a:xfrm flipV="1">
            <a:off x="2967980" y="536114"/>
            <a:ext cx="4071477" cy="410304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直线连接符 10">
            <a:extLst>
              <a:ext uri="{FF2B5EF4-FFF2-40B4-BE49-F238E27FC236}">
                <a16:creationId xmlns:a16="http://schemas.microsoft.com/office/drawing/2014/main" id="{984DC874-2296-DA38-347F-6CB76FE47F6D}"/>
              </a:ext>
            </a:extLst>
          </p:cNvPr>
          <p:cNvCxnSpPr>
            <a:cxnSpLocks/>
          </p:cNvCxnSpPr>
          <p:nvPr/>
        </p:nvCxnSpPr>
        <p:spPr>
          <a:xfrm flipV="1">
            <a:off x="3202940" y="2686373"/>
            <a:ext cx="3206849" cy="42288"/>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线连接符 11">
            <a:extLst>
              <a:ext uri="{FF2B5EF4-FFF2-40B4-BE49-F238E27FC236}">
                <a16:creationId xmlns:a16="http://schemas.microsoft.com/office/drawing/2014/main" id="{DE9E3CFD-78B9-9A3A-9177-6C3E9BF70C2E}"/>
              </a:ext>
            </a:extLst>
          </p:cNvPr>
          <p:cNvCxnSpPr>
            <a:cxnSpLocks/>
          </p:cNvCxnSpPr>
          <p:nvPr/>
        </p:nvCxnSpPr>
        <p:spPr>
          <a:xfrm>
            <a:off x="4901172" y="2684727"/>
            <a:ext cx="0" cy="1109822"/>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13" name="乘 12">
            <a:extLst>
              <a:ext uri="{FF2B5EF4-FFF2-40B4-BE49-F238E27FC236}">
                <a16:creationId xmlns:a16="http://schemas.microsoft.com/office/drawing/2014/main" id="{9D228881-BD8A-CE9A-3F71-F1ADD50625BB}"/>
              </a:ext>
            </a:extLst>
          </p:cNvPr>
          <p:cNvSpPr/>
          <p:nvPr/>
        </p:nvSpPr>
        <p:spPr>
          <a:xfrm>
            <a:off x="5179534" y="1665988"/>
            <a:ext cx="282905" cy="274320"/>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 name="乘 13">
            <a:extLst>
              <a:ext uri="{FF2B5EF4-FFF2-40B4-BE49-F238E27FC236}">
                <a16:creationId xmlns:a16="http://schemas.microsoft.com/office/drawing/2014/main" id="{32E1E139-275A-95BE-3A2A-AF85F8683CE4}"/>
              </a:ext>
            </a:extLst>
          </p:cNvPr>
          <p:cNvSpPr/>
          <p:nvPr/>
        </p:nvSpPr>
        <p:spPr>
          <a:xfrm>
            <a:off x="5667673" y="1665988"/>
            <a:ext cx="282905" cy="274320"/>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乘 14">
            <a:extLst>
              <a:ext uri="{FF2B5EF4-FFF2-40B4-BE49-F238E27FC236}">
                <a16:creationId xmlns:a16="http://schemas.microsoft.com/office/drawing/2014/main" id="{E4FB6BFA-A478-D1AD-27EF-1A7A91B9FED4}"/>
              </a:ext>
            </a:extLst>
          </p:cNvPr>
          <p:cNvSpPr/>
          <p:nvPr/>
        </p:nvSpPr>
        <p:spPr>
          <a:xfrm>
            <a:off x="5976113" y="1674958"/>
            <a:ext cx="282905" cy="274320"/>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乘 15">
            <a:extLst>
              <a:ext uri="{FF2B5EF4-FFF2-40B4-BE49-F238E27FC236}">
                <a16:creationId xmlns:a16="http://schemas.microsoft.com/office/drawing/2014/main" id="{6C1B2418-0009-A380-3DC6-7E99C5CA5827}"/>
              </a:ext>
            </a:extLst>
          </p:cNvPr>
          <p:cNvSpPr/>
          <p:nvPr/>
        </p:nvSpPr>
        <p:spPr>
          <a:xfrm>
            <a:off x="6409789" y="1665988"/>
            <a:ext cx="282905" cy="274320"/>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7" name="图片 16">
            <a:extLst>
              <a:ext uri="{FF2B5EF4-FFF2-40B4-BE49-F238E27FC236}">
                <a16:creationId xmlns:a16="http://schemas.microsoft.com/office/drawing/2014/main" id="{AC2B5709-84C4-9DDC-5BA5-1C2F79E10AD6}"/>
              </a:ext>
            </a:extLst>
          </p:cNvPr>
          <p:cNvPicPr>
            <a:picLocks noChangeAspect="1"/>
          </p:cNvPicPr>
          <p:nvPr/>
        </p:nvPicPr>
        <p:blipFill>
          <a:blip r:embed="rId3"/>
          <a:stretch>
            <a:fillRect/>
          </a:stretch>
        </p:blipFill>
        <p:spPr>
          <a:xfrm>
            <a:off x="6804496" y="783779"/>
            <a:ext cx="1559212" cy="705526"/>
          </a:xfrm>
          <a:prstGeom prst="rect">
            <a:avLst/>
          </a:prstGeom>
        </p:spPr>
      </p:pic>
      <p:sp>
        <p:nvSpPr>
          <p:cNvPr id="18" name="乘 15">
            <a:extLst>
              <a:ext uri="{FF2B5EF4-FFF2-40B4-BE49-F238E27FC236}">
                <a16:creationId xmlns:a16="http://schemas.microsoft.com/office/drawing/2014/main" id="{2CE82061-6954-AC50-4A6B-0E54B16D245B}"/>
              </a:ext>
            </a:extLst>
          </p:cNvPr>
          <p:cNvSpPr/>
          <p:nvPr/>
        </p:nvSpPr>
        <p:spPr>
          <a:xfrm>
            <a:off x="9377325" y="1665988"/>
            <a:ext cx="282905" cy="274320"/>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9" name="直线连接符 9">
            <a:extLst>
              <a:ext uri="{FF2B5EF4-FFF2-40B4-BE49-F238E27FC236}">
                <a16:creationId xmlns:a16="http://schemas.microsoft.com/office/drawing/2014/main" id="{3B5E4BA8-7465-D8C3-A7EB-A5F298B29DA8}"/>
              </a:ext>
            </a:extLst>
          </p:cNvPr>
          <p:cNvCxnSpPr>
            <a:cxnSpLocks/>
          </p:cNvCxnSpPr>
          <p:nvPr/>
        </p:nvCxnSpPr>
        <p:spPr>
          <a:xfrm flipV="1">
            <a:off x="2340244" y="1066870"/>
            <a:ext cx="7968413" cy="3280803"/>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直线连接符 11">
            <a:extLst>
              <a:ext uri="{FF2B5EF4-FFF2-40B4-BE49-F238E27FC236}">
                <a16:creationId xmlns:a16="http://schemas.microsoft.com/office/drawing/2014/main" id="{CE919C40-4951-C7A1-2561-BFA47DD9DD2B}"/>
              </a:ext>
            </a:extLst>
          </p:cNvPr>
          <p:cNvCxnSpPr>
            <a:cxnSpLocks/>
          </p:cNvCxnSpPr>
          <p:nvPr/>
        </p:nvCxnSpPr>
        <p:spPr>
          <a:xfrm>
            <a:off x="6409789" y="2707517"/>
            <a:ext cx="7915" cy="1072924"/>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ABFB4A39-CE79-1B8C-81A1-9F9FE3C60479}"/>
              </a:ext>
            </a:extLst>
          </p:cNvPr>
          <p:cNvSpPr txBox="1"/>
          <p:nvPr/>
        </p:nvSpPr>
        <p:spPr>
          <a:xfrm>
            <a:off x="4909009" y="4710939"/>
            <a:ext cx="1954381" cy="369332"/>
          </a:xfrm>
          <a:prstGeom prst="rect">
            <a:avLst/>
          </a:prstGeom>
          <a:noFill/>
        </p:spPr>
        <p:txBody>
          <a:bodyPr wrap="none" rtlCol="0">
            <a:spAutoFit/>
          </a:bodyPr>
          <a:lstStyle/>
          <a:p>
            <a:r>
              <a:rPr kumimoji="1" lang="zh-CN" altLang="en-US"/>
              <a:t>好像不太合适了</a:t>
            </a:r>
            <a:r>
              <a:rPr kumimoji="1" lang="en-US" altLang="zh-CN"/>
              <a:t>...</a:t>
            </a:r>
          </a:p>
        </p:txBody>
      </p:sp>
      <p:sp>
        <p:nvSpPr>
          <p:cNvPr id="21" name="文本框 20">
            <a:extLst>
              <a:ext uri="{FF2B5EF4-FFF2-40B4-BE49-F238E27FC236}">
                <a16:creationId xmlns:a16="http://schemas.microsoft.com/office/drawing/2014/main" id="{204701E7-88CC-CFD5-2FD4-5FD665540AC4}"/>
              </a:ext>
            </a:extLst>
          </p:cNvPr>
          <p:cNvSpPr txBox="1"/>
          <p:nvPr/>
        </p:nvSpPr>
        <p:spPr>
          <a:xfrm>
            <a:off x="1419391" y="5421798"/>
            <a:ext cx="9679253" cy="369332"/>
          </a:xfrm>
          <a:prstGeom prst="rect">
            <a:avLst/>
          </a:prstGeom>
          <a:noFill/>
        </p:spPr>
        <p:txBody>
          <a:bodyPr wrap="none" rtlCol="0">
            <a:spAutoFit/>
          </a:bodyPr>
          <a:lstStyle/>
          <a:p>
            <a:r>
              <a:rPr lang="zh-CN" altLang="en-US"/>
              <a:t>可以看出，线性回归模型，因为其预测的值可以超越</a:t>
            </a:r>
            <a:r>
              <a:rPr lang="en-US" altLang="zh-CN"/>
              <a:t>[0,1]</a:t>
            </a:r>
            <a:r>
              <a:rPr lang="zh-CN" altLang="en-US"/>
              <a:t>的范围，并不适合解决这样的问题。</a:t>
            </a:r>
            <a:endParaRPr kumimoji="1" lang="zh-CN" altLang="en-US"/>
          </a:p>
        </p:txBody>
      </p:sp>
    </p:spTree>
    <p:extLst>
      <p:ext uri="{BB962C8B-B14F-4D97-AF65-F5344CB8AC3E}">
        <p14:creationId xmlns:p14="http://schemas.microsoft.com/office/powerpoint/2010/main" val="2423718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dissolv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dissolve">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linds(horizontal)">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linds(horizontal)">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6938164-3284-859E-8426-05A71D6BFD31}"/>
              </a:ext>
            </a:extLst>
          </p:cNvPr>
          <p:cNvSpPr txBox="1"/>
          <p:nvPr/>
        </p:nvSpPr>
        <p:spPr>
          <a:xfrm>
            <a:off x="919212" y="567889"/>
            <a:ext cx="5476421" cy="584775"/>
          </a:xfrm>
          <a:prstGeom prst="rect">
            <a:avLst/>
          </a:prstGeom>
          <a:noFill/>
        </p:spPr>
        <p:txBody>
          <a:bodyPr wrap="square" rtlCol="0">
            <a:spAutoFit/>
          </a:bodyPr>
          <a:lstStyle/>
          <a:p>
            <a:r>
              <a:rPr lang="zh-CN" altLang="en-US" sz="3200" b="0" i="0">
                <a:solidFill>
                  <a:srgbClr val="343541"/>
                </a:solidFill>
                <a:effectLst/>
                <a:latin typeface="Söhne"/>
              </a:rPr>
              <a:t>线性回归为什么不适合分类？</a:t>
            </a:r>
            <a:endParaRPr lang="zh-CN" altLang="en-US" sz="3200"/>
          </a:p>
        </p:txBody>
      </p:sp>
      <p:sp>
        <p:nvSpPr>
          <p:cNvPr id="3" name="文本框 2">
            <a:extLst>
              <a:ext uri="{FF2B5EF4-FFF2-40B4-BE49-F238E27FC236}">
                <a16:creationId xmlns:a16="http://schemas.microsoft.com/office/drawing/2014/main" id="{9D7948B6-E164-3E27-AC67-A8E2E3EF9256}"/>
              </a:ext>
            </a:extLst>
          </p:cNvPr>
          <p:cNvSpPr txBox="1"/>
          <p:nvPr/>
        </p:nvSpPr>
        <p:spPr>
          <a:xfrm>
            <a:off x="981777" y="1772999"/>
            <a:ext cx="8491692" cy="2031325"/>
          </a:xfrm>
          <a:prstGeom prst="rect">
            <a:avLst/>
          </a:prstGeom>
          <a:noFill/>
        </p:spPr>
        <p:txBody>
          <a:bodyPr wrap="square" rtlCol="0">
            <a:spAutoFit/>
          </a:bodyPr>
          <a:lstStyle/>
          <a:p>
            <a:pPr algn="l">
              <a:buFont typeface="+mj-lt"/>
              <a:buAutoNum type="arabicPeriod"/>
            </a:pPr>
            <a:r>
              <a:rPr lang="zh-CN" altLang="en-US" b="0" i="0">
                <a:solidFill>
                  <a:srgbClr val="374151"/>
                </a:solidFill>
                <a:effectLst/>
                <a:latin typeface="Söhne"/>
              </a:rPr>
              <a:t>线性回归输出连续值，而分类问题需要</a:t>
            </a:r>
            <a:r>
              <a:rPr lang="zh-CN" altLang="en-US" b="0" i="0">
                <a:solidFill>
                  <a:srgbClr val="FF0000"/>
                </a:solidFill>
                <a:effectLst/>
                <a:latin typeface="Söhne"/>
              </a:rPr>
              <a:t>离散</a:t>
            </a:r>
            <a:r>
              <a:rPr lang="zh-CN" altLang="en-US" b="0" i="0">
                <a:solidFill>
                  <a:srgbClr val="374151"/>
                </a:solidFill>
                <a:effectLst/>
                <a:latin typeface="Söhne"/>
              </a:rPr>
              <a:t>标签的输出。</a:t>
            </a:r>
            <a:endParaRPr lang="en-US" altLang="zh-CN" b="0" i="0">
              <a:solidFill>
                <a:srgbClr val="374151"/>
              </a:solidFill>
              <a:effectLst/>
              <a:latin typeface="Söhne"/>
            </a:endParaRPr>
          </a:p>
          <a:p>
            <a:pPr algn="l">
              <a:buFont typeface="+mj-lt"/>
              <a:buAutoNum type="arabicPeriod"/>
            </a:pPr>
            <a:endParaRPr lang="en-US" altLang="zh-CN" b="0" i="0">
              <a:solidFill>
                <a:srgbClr val="374151"/>
              </a:solidFill>
              <a:effectLst/>
              <a:latin typeface="Söhne"/>
            </a:endParaRPr>
          </a:p>
          <a:p>
            <a:pPr algn="l">
              <a:buFont typeface="+mj-lt"/>
              <a:buAutoNum type="arabicPeriod"/>
            </a:pPr>
            <a:r>
              <a:rPr lang="zh-CN" altLang="en-US" b="0" i="0">
                <a:solidFill>
                  <a:srgbClr val="374151"/>
                </a:solidFill>
                <a:effectLst/>
                <a:latin typeface="Söhne"/>
              </a:rPr>
              <a:t>非线性关系</a:t>
            </a:r>
            <a:r>
              <a:rPr lang="zh-CN" altLang="en-US" b="0" i="0">
                <a:solidFill>
                  <a:srgbClr val="FF0000"/>
                </a:solidFill>
                <a:effectLst/>
                <a:latin typeface="Söhne"/>
              </a:rPr>
              <a:t>不能被建模</a:t>
            </a:r>
            <a:endParaRPr lang="en-US" altLang="zh-CN" b="0" i="0">
              <a:solidFill>
                <a:srgbClr val="FF0000"/>
              </a:solidFill>
              <a:effectLst/>
              <a:latin typeface="Söhne"/>
            </a:endParaRPr>
          </a:p>
          <a:p>
            <a:pPr algn="l">
              <a:buFont typeface="+mj-lt"/>
              <a:buAutoNum type="arabicPeriod"/>
            </a:pPr>
            <a:endParaRPr lang="zh-CN" altLang="en-US" b="0" i="0">
              <a:solidFill>
                <a:srgbClr val="374151"/>
              </a:solidFill>
              <a:effectLst/>
              <a:latin typeface="Söhne"/>
            </a:endParaRPr>
          </a:p>
          <a:p>
            <a:pPr algn="l">
              <a:buFont typeface="+mj-lt"/>
              <a:buAutoNum type="arabicPeriod"/>
            </a:pPr>
            <a:r>
              <a:rPr lang="zh-CN" altLang="en-US" b="0" i="0">
                <a:solidFill>
                  <a:srgbClr val="374151"/>
                </a:solidFill>
                <a:effectLst/>
                <a:latin typeface="Söhne"/>
              </a:rPr>
              <a:t>不适合</a:t>
            </a:r>
            <a:r>
              <a:rPr lang="zh-CN" altLang="en-US" b="0" i="0">
                <a:solidFill>
                  <a:srgbClr val="FF0000"/>
                </a:solidFill>
                <a:effectLst/>
                <a:latin typeface="Söhne"/>
              </a:rPr>
              <a:t>处理离群值</a:t>
            </a:r>
            <a:endParaRPr lang="en-US" altLang="zh-CN" b="0" i="0">
              <a:solidFill>
                <a:srgbClr val="FF0000"/>
              </a:solidFill>
              <a:effectLst/>
              <a:latin typeface="Söhne"/>
            </a:endParaRPr>
          </a:p>
          <a:p>
            <a:pPr algn="l">
              <a:buFont typeface="+mj-lt"/>
              <a:buAutoNum type="arabicPeriod"/>
            </a:pPr>
            <a:endParaRPr lang="en-US" altLang="zh-CN" b="0" i="0">
              <a:solidFill>
                <a:srgbClr val="374151"/>
              </a:solidFill>
              <a:effectLst/>
              <a:latin typeface="Söhne"/>
            </a:endParaRPr>
          </a:p>
          <a:p>
            <a:pPr algn="l">
              <a:buFont typeface="+mj-lt"/>
              <a:buAutoNum type="arabicPeriod"/>
            </a:pPr>
            <a:r>
              <a:rPr lang="zh-CN" altLang="en-US" b="0" i="0">
                <a:solidFill>
                  <a:srgbClr val="374151"/>
                </a:solidFill>
                <a:effectLst/>
                <a:latin typeface="Söhne"/>
              </a:rPr>
              <a:t>无法处理分类问题的</a:t>
            </a:r>
            <a:r>
              <a:rPr lang="zh-CN" altLang="en-US" b="0" i="0">
                <a:solidFill>
                  <a:srgbClr val="FF0000"/>
                </a:solidFill>
                <a:effectLst/>
                <a:latin typeface="Söhne"/>
              </a:rPr>
              <a:t>非线性决策边界</a:t>
            </a:r>
            <a:endParaRPr lang="zh-CN" altLang="en-US">
              <a:solidFill>
                <a:srgbClr val="FF0000"/>
              </a:solidFill>
            </a:endParaRPr>
          </a:p>
        </p:txBody>
      </p:sp>
    </p:spTree>
    <p:extLst>
      <p:ext uri="{BB962C8B-B14F-4D97-AF65-F5344CB8AC3E}">
        <p14:creationId xmlns:p14="http://schemas.microsoft.com/office/powerpoint/2010/main" val="1439502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2619C4E8-97FF-4766-DB1C-3125AC4C485D}"/>
              </a:ext>
            </a:extLst>
          </p:cNvPr>
          <p:cNvPicPr>
            <a:picLocks noChangeAspect="1"/>
          </p:cNvPicPr>
          <p:nvPr/>
        </p:nvPicPr>
        <p:blipFill>
          <a:blip r:embed="rId3"/>
          <a:stretch>
            <a:fillRect/>
          </a:stretch>
        </p:blipFill>
        <p:spPr>
          <a:xfrm>
            <a:off x="6206222" y="314877"/>
            <a:ext cx="5303902" cy="2081814"/>
          </a:xfrm>
          <a:prstGeom prst="rect">
            <a:avLst/>
          </a:prstGeom>
        </p:spPr>
      </p:pic>
      <p:pic>
        <p:nvPicPr>
          <p:cNvPr id="10" name="图片 9">
            <a:extLst>
              <a:ext uri="{FF2B5EF4-FFF2-40B4-BE49-F238E27FC236}">
                <a16:creationId xmlns:a16="http://schemas.microsoft.com/office/drawing/2014/main" id="{F0877B21-F226-07ED-A3E3-6E4BCD909970}"/>
              </a:ext>
            </a:extLst>
          </p:cNvPr>
          <p:cNvPicPr>
            <a:picLocks noChangeAspect="1"/>
          </p:cNvPicPr>
          <p:nvPr/>
        </p:nvPicPr>
        <p:blipFill>
          <a:blip r:embed="rId4"/>
          <a:stretch>
            <a:fillRect/>
          </a:stretch>
        </p:blipFill>
        <p:spPr>
          <a:xfrm>
            <a:off x="6138730" y="2466936"/>
            <a:ext cx="5267208" cy="1482648"/>
          </a:xfrm>
          <a:prstGeom prst="rect">
            <a:avLst/>
          </a:prstGeom>
        </p:spPr>
      </p:pic>
      <p:pic>
        <p:nvPicPr>
          <p:cNvPr id="12" name="图片 11">
            <a:extLst>
              <a:ext uri="{FF2B5EF4-FFF2-40B4-BE49-F238E27FC236}">
                <a16:creationId xmlns:a16="http://schemas.microsoft.com/office/drawing/2014/main" id="{A2161925-B94A-CAAC-2390-A6571210C8D9}"/>
              </a:ext>
            </a:extLst>
          </p:cNvPr>
          <p:cNvPicPr>
            <a:picLocks noChangeAspect="1"/>
          </p:cNvPicPr>
          <p:nvPr/>
        </p:nvPicPr>
        <p:blipFill>
          <a:blip r:embed="rId5"/>
          <a:stretch>
            <a:fillRect/>
          </a:stretch>
        </p:blipFill>
        <p:spPr>
          <a:xfrm>
            <a:off x="6206223" y="4382116"/>
            <a:ext cx="5444188" cy="1436356"/>
          </a:xfrm>
          <a:prstGeom prst="rect">
            <a:avLst/>
          </a:prstGeom>
        </p:spPr>
      </p:pic>
      <p:cxnSp>
        <p:nvCxnSpPr>
          <p:cNvPr id="14" name="直接连接符 13">
            <a:extLst>
              <a:ext uri="{FF2B5EF4-FFF2-40B4-BE49-F238E27FC236}">
                <a16:creationId xmlns:a16="http://schemas.microsoft.com/office/drawing/2014/main" id="{E5ABB7FC-FF65-A907-252F-91AD1A6C56E5}"/>
              </a:ext>
            </a:extLst>
          </p:cNvPr>
          <p:cNvCxnSpPr/>
          <p:nvPr/>
        </p:nvCxnSpPr>
        <p:spPr>
          <a:xfrm flipH="1">
            <a:off x="5630779" y="144379"/>
            <a:ext cx="33688" cy="640561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648B681A-7961-0E28-28F9-FACFF434D215}"/>
              </a:ext>
            </a:extLst>
          </p:cNvPr>
          <p:cNvSpPr txBox="1"/>
          <p:nvPr/>
        </p:nvSpPr>
        <p:spPr>
          <a:xfrm>
            <a:off x="541589" y="2466936"/>
            <a:ext cx="4698722" cy="2554545"/>
          </a:xfrm>
          <a:prstGeom prst="rect">
            <a:avLst/>
          </a:prstGeom>
          <a:noFill/>
        </p:spPr>
        <p:txBody>
          <a:bodyPr wrap="none" rtlCol="0">
            <a:spAutoFit/>
          </a:bodyPr>
          <a:lstStyle/>
          <a:p>
            <a:r>
              <a:rPr lang="zh-CN" altLang="en-US" sz="3200"/>
              <a:t>如何对一封邮件进行分类</a:t>
            </a:r>
            <a:endParaRPr lang="en-US" altLang="zh-CN" sz="3200"/>
          </a:p>
          <a:p>
            <a:pPr marL="285750" indent="-285750">
              <a:buFont typeface="Arial" panose="020B0604020202020204" pitchFamily="34" charset="0"/>
              <a:buChar char="•"/>
            </a:pPr>
            <a:r>
              <a:rPr lang="zh-CN" altLang="en-US" sz="3200"/>
              <a:t>主要？</a:t>
            </a:r>
            <a:endParaRPr lang="en-US" altLang="zh-CN" sz="3200"/>
          </a:p>
          <a:p>
            <a:pPr marL="285750" indent="-285750">
              <a:buFont typeface="Arial" panose="020B0604020202020204" pitchFamily="34" charset="0"/>
              <a:buChar char="•"/>
            </a:pPr>
            <a:r>
              <a:rPr lang="zh-CN" altLang="en-US" sz="3200"/>
              <a:t>推广？</a:t>
            </a:r>
            <a:endParaRPr lang="en-US" altLang="zh-CN" sz="3200"/>
          </a:p>
          <a:p>
            <a:pPr marL="285750" indent="-285750">
              <a:buFont typeface="Arial" panose="020B0604020202020204" pitchFamily="34" charset="0"/>
              <a:buChar char="•"/>
            </a:pPr>
            <a:r>
              <a:rPr lang="zh-CN" altLang="en-US" sz="3200"/>
              <a:t>社交？</a:t>
            </a:r>
            <a:endParaRPr lang="en-US" altLang="zh-CN" sz="3200"/>
          </a:p>
          <a:p>
            <a:endParaRPr lang="zh-CN" altLang="en-US" sz="3200"/>
          </a:p>
        </p:txBody>
      </p:sp>
      <p:sp>
        <p:nvSpPr>
          <p:cNvPr id="16" name="标题 1">
            <a:extLst>
              <a:ext uri="{FF2B5EF4-FFF2-40B4-BE49-F238E27FC236}">
                <a16:creationId xmlns:a16="http://schemas.microsoft.com/office/drawing/2014/main" id="{271A2666-BB3D-CC23-BFB4-3EDF7CC8B1BB}"/>
              </a:ext>
            </a:extLst>
          </p:cNvPr>
          <p:cNvSpPr txBox="1">
            <a:spLocks/>
          </p:cNvSpPr>
          <p:nvPr/>
        </p:nvSpPr>
        <p:spPr>
          <a:xfrm>
            <a:off x="395438" y="716447"/>
            <a:ext cx="4113998" cy="1040163"/>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a:t>分类问题</a:t>
            </a:r>
            <a:br>
              <a:rPr kumimoji="1" lang="en-US" altLang="zh-CN"/>
            </a:br>
            <a:endParaRPr kumimoji="1" lang="zh-CN" altLang="en-US"/>
          </a:p>
        </p:txBody>
      </p:sp>
    </p:spTree>
    <p:extLst>
      <p:ext uri="{BB962C8B-B14F-4D97-AF65-F5344CB8AC3E}">
        <p14:creationId xmlns:p14="http://schemas.microsoft.com/office/powerpoint/2010/main" val="763732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360773-6EA0-DB49-A3F5-308626F3F2A9}"/>
              </a:ext>
            </a:extLst>
          </p:cNvPr>
          <p:cNvSpPr>
            <a:spLocks noGrp="1"/>
          </p:cNvSpPr>
          <p:nvPr>
            <p:ph type="title"/>
          </p:nvPr>
        </p:nvSpPr>
        <p:spPr>
          <a:xfrm>
            <a:off x="838200" y="365125"/>
            <a:ext cx="4113998" cy="1040163"/>
          </a:xfrm>
        </p:spPr>
        <p:txBody>
          <a:bodyPr>
            <a:normAutofit fontScale="90000"/>
          </a:bodyPr>
          <a:lstStyle/>
          <a:p>
            <a:r>
              <a:rPr kumimoji="1" lang="zh-CN" altLang="en-US"/>
              <a:t>分类问题</a:t>
            </a:r>
            <a:br>
              <a:rPr kumimoji="1" lang="en-US" altLang="zh-CN"/>
            </a:br>
            <a:endParaRPr kumimoji="1" lang="zh-CN" altLang="en-US"/>
          </a:p>
        </p:txBody>
      </p:sp>
      <p:sp>
        <p:nvSpPr>
          <p:cNvPr id="6" name="文本框 5">
            <a:extLst>
              <a:ext uri="{FF2B5EF4-FFF2-40B4-BE49-F238E27FC236}">
                <a16:creationId xmlns:a16="http://schemas.microsoft.com/office/drawing/2014/main" id="{68F92D13-4FF8-7899-4AF3-8153AC5FABAD}"/>
              </a:ext>
            </a:extLst>
          </p:cNvPr>
          <p:cNvSpPr txBox="1"/>
          <p:nvPr/>
        </p:nvSpPr>
        <p:spPr>
          <a:xfrm>
            <a:off x="838199" y="1472665"/>
            <a:ext cx="4754077" cy="52322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a:t>我们想要找到一个</a:t>
            </a:r>
            <a:r>
              <a:rPr lang="zh-CN" altLang="en-US" sz="2800">
                <a:solidFill>
                  <a:srgbClr val="FF0000"/>
                </a:solidFill>
              </a:rPr>
              <a:t>函数</a:t>
            </a:r>
            <a:r>
              <a:rPr lang="en-US" altLang="zh-CN" sz="2800"/>
              <a:t>......</a:t>
            </a:r>
            <a:r>
              <a:rPr lang="zh-CN" altLang="en-US" sz="2800"/>
              <a:t>：</a:t>
            </a:r>
          </a:p>
        </p:txBody>
      </p:sp>
      <p:sp>
        <p:nvSpPr>
          <p:cNvPr id="7" name="文本框 6">
            <a:extLst>
              <a:ext uri="{FF2B5EF4-FFF2-40B4-BE49-F238E27FC236}">
                <a16:creationId xmlns:a16="http://schemas.microsoft.com/office/drawing/2014/main" id="{D508FA32-3B0B-8243-E620-43C65EE0B910}"/>
              </a:ext>
            </a:extLst>
          </p:cNvPr>
          <p:cNvSpPr txBox="1"/>
          <p:nvPr/>
        </p:nvSpPr>
        <p:spPr>
          <a:xfrm>
            <a:off x="3612280" y="3198167"/>
            <a:ext cx="2204186" cy="461665"/>
          </a:xfrm>
          <a:prstGeom prst="rect">
            <a:avLst/>
          </a:prstGeom>
          <a:noFill/>
        </p:spPr>
        <p:txBody>
          <a:bodyPr wrap="square" rtlCol="0">
            <a:spAutoFit/>
          </a:bodyPr>
          <a:lstStyle/>
          <a:p>
            <a:r>
              <a:rPr lang="en-US" altLang="zh-CN" sz="2400"/>
              <a:t>f(</a:t>
            </a:r>
            <a:r>
              <a:rPr lang="zh-CN" altLang="en-US" sz="2400"/>
              <a:t>一封邮件</a:t>
            </a:r>
            <a:r>
              <a:rPr lang="en-US" altLang="zh-CN" sz="2400"/>
              <a:t>)</a:t>
            </a:r>
            <a:r>
              <a:rPr lang="zh-CN" altLang="en-US" sz="2400"/>
              <a:t> </a:t>
            </a:r>
            <a:r>
              <a:rPr lang="en-US" altLang="zh-CN" sz="2400"/>
              <a:t>=</a:t>
            </a:r>
            <a:r>
              <a:rPr lang="zh-CN" altLang="en-US" sz="2400"/>
              <a:t> </a:t>
            </a:r>
          </a:p>
        </p:txBody>
      </p:sp>
      <p:sp>
        <p:nvSpPr>
          <p:cNvPr id="9" name="文本框 8">
            <a:extLst>
              <a:ext uri="{FF2B5EF4-FFF2-40B4-BE49-F238E27FC236}">
                <a16:creationId xmlns:a16="http://schemas.microsoft.com/office/drawing/2014/main" id="{69DF0B99-6A07-B864-661F-27E2F004E9FB}"/>
              </a:ext>
            </a:extLst>
          </p:cNvPr>
          <p:cNvSpPr txBox="1"/>
          <p:nvPr/>
        </p:nvSpPr>
        <p:spPr>
          <a:xfrm>
            <a:off x="5592277" y="2459504"/>
            <a:ext cx="1415772" cy="1938992"/>
          </a:xfrm>
          <a:prstGeom prst="rect">
            <a:avLst/>
          </a:prstGeom>
          <a:noFill/>
        </p:spPr>
        <p:txBody>
          <a:bodyPr wrap="none" rtlCol="0">
            <a:spAutoFit/>
          </a:bodyPr>
          <a:lstStyle/>
          <a:p>
            <a:r>
              <a:rPr lang="zh-CN" altLang="en-US" sz="2400"/>
              <a:t>主要邮件</a:t>
            </a:r>
            <a:endParaRPr lang="en-US" altLang="zh-CN" sz="2400"/>
          </a:p>
          <a:p>
            <a:pPr algn="ctr"/>
            <a:r>
              <a:rPr lang="en-US" altLang="zh-CN" sz="2400"/>
              <a:t>or</a:t>
            </a:r>
          </a:p>
          <a:p>
            <a:r>
              <a:rPr lang="zh-CN" altLang="en-US" sz="2400"/>
              <a:t>推广邮件</a:t>
            </a:r>
            <a:endParaRPr lang="en-US" altLang="zh-CN" sz="2400"/>
          </a:p>
          <a:p>
            <a:pPr algn="ctr"/>
            <a:r>
              <a:rPr lang="en-US" altLang="zh-CN" sz="2400"/>
              <a:t>or</a:t>
            </a:r>
          </a:p>
          <a:p>
            <a:r>
              <a:rPr lang="zh-CN" altLang="en-US" sz="2400"/>
              <a:t>社交邮件</a:t>
            </a:r>
          </a:p>
        </p:txBody>
      </p:sp>
      <p:sp>
        <p:nvSpPr>
          <p:cNvPr id="13" name="文本框 12">
            <a:extLst>
              <a:ext uri="{FF2B5EF4-FFF2-40B4-BE49-F238E27FC236}">
                <a16:creationId xmlns:a16="http://schemas.microsoft.com/office/drawing/2014/main" id="{05181F8B-FB3F-786B-A4A2-E4EF6A493F25}"/>
              </a:ext>
            </a:extLst>
          </p:cNvPr>
          <p:cNvSpPr txBox="1"/>
          <p:nvPr/>
        </p:nvSpPr>
        <p:spPr>
          <a:xfrm>
            <a:off x="1840858" y="4906326"/>
            <a:ext cx="7951216" cy="461665"/>
          </a:xfrm>
          <a:prstGeom prst="rect">
            <a:avLst/>
          </a:prstGeom>
          <a:noFill/>
        </p:spPr>
        <p:txBody>
          <a:bodyPr wrap="none" rtlCol="0">
            <a:spAutoFit/>
          </a:bodyPr>
          <a:lstStyle/>
          <a:p>
            <a:r>
              <a:rPr lang="zh-CN" altLang="en-US" sz="2400"/>
              <a:t>定义一个有着</a:t>
            </a:r>
            <a:r>
              <a:rPr lang="zh-CN" altLang="en-US" sz="2400" b="1"/>
              <a:t>未知参数</a:t>
            </a:r>
            <a:r>
              <a:rPr lang="zh-CN" altLang="en-US" sz="2400"/>
              <a:t>的</a:t>
            </a:r>
            <a:r>
              <a:rPr lang="zh-CN" altLang="en-US" sz="2400">
                <a:solidFill>
                  <a:srgbClr val="FF0000"/>
                </a:solidFill>
              </a:rPr>
              <a:t>函数</a:t>
            </a:r>
            <a:r>
              <a:rPr lang="zh-CN" altLang="en-US" sz="2400"/>
              <a:t>（基于</a:t>
            </a:r>
            <a:r>
              <a:rPr lang="en-US" altLang="zh-CN" sz="2400"/>
              <a:t>domain knowledge</a:t>
            </a:r>
            <a:r>
              <a:rPr lang="zh-CN" altLang="en-US" sz="2400"/>
              <a:t>）</a:t>
            </a:r>
          </a:p>
        </p:txBody>
      </p:sp>
    </p:spTree>
    <p:extLst>
      <p:ext uri="{BB962C8B-B14F-4D97-AF65-F5344CB8AC3E}">
        <p14:creationId xmlns:p14="http://schemas.microsoft.com/office/powerpoint/2010/main" val="396847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1304</Words>
  <Application>Microsoft Office PowerPoint</Application>
  <PresentationFormat>宽屏</PresentationFormat>
  <Paragraphs>155</Paragraphs>
  <Slides>21</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Söhne</vt:lpstr>
      <vt:lpstr>等线</vt:lpstr>
      <vt:lpstr>等线 Light</vt:lpstr>
      <vt:lpstr>Arial</vt:lpstr>
      <vt:lpstr>Open Sans</vt:lpstr>
      <vt:lpstr>Roboto</vt:lpstr>
      <vt:lpstr>Office 主题​​</vt:lpstr>
      <vt:lpstr>逻辑回归 Logistic Regression</vt:lpstr>
      <vt:lpstr>PowerPoint 演示文稿</vt:lpstr>
      <vt:lpstr>二元的分类问题</vt:lpstr>
      <vt:lpstr>PowerPoint 演示文稿</vt:lpstr>
      <vt:lpstr>PowerPoint 演示文稿</vt:lpstr>
      <vt:lpstr>PowerPoint 演示文稿</vt:lpstr>
      <vt:lpstr>PowerPoint 演示文稿</vt:lpstr>
      <vt:lpstr>PowerPoint 演示文稿</vt:lpstr>
      <vt:lpstr>分类问题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宁</dc:creator>
  <cp:lastModifiedBy>Ning Wang</cp:lastModifiedBy>
  <cp:revision>1</cp:revision>
  <dcterms:created xsi:type="dcterms:W3CDTF">2023-04-03T02:07:02Z</dcterms:created>
  <dcterms:modified xsi:type="dcterms:W3CDTF">2023-04-27T11:36:24Z</dcterms:modified>
</cp:coreProperties>
</file>