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66" r:id="rId2"/>
    <p:sldMasterId id="2147483878" r:id="rId3"/>
  </p:sldMasterIdLst>
  <p:notesMasterIdLst>
    <p:notesMasterId r:id="rId21"/>
  </p:notesMasterIdLst>
  <p:sldIdLst>
    <p:sldId id="256" r:id="rId4"/>
    <p:sldId id="284" r:id="rId5"/>
    <p:sldId id="265" r:id="rId6"/>
    <p:sldId id="566" r:id="rId7"/>
    <p:sldId id="628" r:id="rId8"/>
    <p:sldId id="627" r:id="rId9"/>
    <p:sldId id="629" r:id="rId10"/>
    <p:sldId id="630" r:id="rId11"/>
    <p:sldId id="631" r:id="rId12"/>
    <p:sldId id="632" r:id="rId13"/>
    <p:sldId id="633" r:id="rId14"/>
    <p:sldId id="606" r:id="rId15"/>
    <p:sldId id="634" r:id="rId16"/>
    <p:sldId id="608" r:id="rId17"/>
    <p:sldId id="609" r:id="rId18"/>
    <p:sldId id="635" r:id="rId19"/>
    <p:sldId id="610" r:id="rId20"/>
  </p:sldIdLst>
  <p:sldSz cx="9144000" cy="6858000" type="screen4x3"/>
  <p:notesSz cx="6858000" cy="9144000"/>
  <p:defaultTextStyle>
    <a:defPPr>
      <a:defRPr lang="zh-CN"/>
    </a:defPPr>
    <a:lvl1pPr algn="l" rtl="0" fontAlgn="base">
      <a:spcBef>
        <a:spcPct val="0"/>
      </a:spcBef>
      <a:spcAft>
        <a:spcPct val="0"/>
      </a:spcAft>
      <a:buFont typeface="Arial" charset="0"/>
      <a:defRPr sz="1400" b="1"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sz="1400" b="1"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sz="1400" b="1"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sz="1400" b="1"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sz="1400" b="1" kern="1200">
        <a:solidFill>
          <a:schemeClr val="tx1"/>
        </a:solidFill>
        <a:latin typeface="Arial" charset="0"/>
        <a:ea typeface="宋体" pitchFamily="2" charset="-122"/>
        <a:cs typeface="+mn-cs"/>
      </a:defRPr>
    </a:lvl5pPr>
    <a:lvl6pPr marL="2286000" algn="l" defTabSz="914400" rtl="0" eaLnBrk="1" latinLnBrk="0" hangingPunct="1">
      <a:defRPr sz="1400" b="1" kern="1200">
        <a:solidFill>
          <a:schemeClr val="tx1"/>
        </a:solidFill>
        <a:latin typeface="Arial" charset="0"/>
        <a:ea typeface="宋体" pitchFamily="2" charset="-122"/>
        <a:cs typeface="+mn-cs"/>
      </a:defRPr>
    </a:lvl6pPr>
    <a:lvl7pPr marL="2743200" algn="l" defTabSz="914400" rtl="0" eaLnBrk="1" latinLnBrk="0" hangingPunct="1">
      <a:defRPr sz="1400" b="1" kern="1200">
        <a:solidFill>
          <a:schemeClr val="tx1"/>
        </a:solidFill>
        <a:latin typeface="Arial" charset="0"/>
        <a:ea typeface="宋体" pitchFamily="2" charset="-122"/>
        <a:cs typeface="+mn-cs"/>
      </a:defRPr>
    </a:lvl7pPr>
    <a:lvl8pPr marL="3200400" algn="l" defTabSz="914400" rtl="0" eaLnBrk="1" latinLnBrk="0" hangingPunct="1">
      <a:defRPr sz="1400" b="1" kern="1200">
        <a:solidFill>
          <a:schemeClr val="tx1"/>
        </a:solidFill>
        <a:latin typeface="Arial" charset="0"/>
        <a:ea typeface="宋体" pitchFamily="2" charset="-122"/>
        <a:cs typeface="+mn-cs"/>
      </a:defRPr>
    </a:lvl8pPr>
    <a:lvl9pPr marL="3657600" algn="l" defTabSz="914400" rtl="0" eaLnBrk="1" latinLnBrk="0" hangingPunct="1">
      <a:defRPr sz="1400" b="1" kern="1200">
        <a:solidFill>
          <a:schemeClr val="tx1"/>
        </a:solidFill>
        <a:latin typeface="Arial" charset="0"/>
        <a:ea typeface="宋体" pitchFamily="2" charset="-122"/>
        <a:cs typeface="+mn-cs"/>
      </a:defRPr>
    </a:lvl9pPr>
  </p:defaultTextStyle>
  <p:extLst>
    <p:ext uri="{521415D9-36F7-43E2-AB2F-B90AF26B5E84}">
      <p14:sectionLst xmlns:p14="http://schemas.microsoft.com/office/powerpoint/2010/main">
        <p14:section name="默认节" id="{A8B84C26-0A4F-49F6-9A49-52EF42DC439A}">
          <p14:sldIdLst>
            <p14:sldId id="256"/>
            <p14:sldId id="284"/>
            <p14:sldId id="265"/>
            <p14:sldId id="566"/>
            <p14:sldId id="628"/>
            <p14:sldId id="627"/>
            <p14:sldId id="629"/>
            <p14:sldId id="630"/>
            <p14:sldId id="631"/>
            <p14:sldId id="632"/>
            <p14:sldId id="633"/>
            <p14:sldId id="606"/>
            <p14:sldId id="634"/>
            <p14:sldId id="608"/>
            <p14:sldId id="609"/>
            <p14:sldId id="635"/>
            <p14:sldId id="610"/>
          </p14:sldIdLst>
        </p14:section>
        <p14:section name="无标题节" id="{D4B29661-E6A4-47E1-8B84-D2A07B42BF7A}">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1" autoAdjust="0"/>
    <p:restoredTop sz="94138" autoAdjust="0"/>
  </p:normalViewPr>
  <p:slideViewPr>
    <p:cSldViewPr>
      <p:cViewPr>
        <p:scale>
          <a:sx n="78" d="100"/>
          <a:sy n="78" d="100"/>
        </p:scale>
        <p:origin x="-888" y="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1378" name="页眉占位符 101377"/>
          <p:cNvSpPr>
            <a:spLocks noGrp="1"/>
          </p:cNvSpPr>
          <p:nvPr>
            <p:ph type="hdr" sz="quarter"/>
          </p:nvPr>
        </p:nvSpPr>
        <p:spPr>
          <a:xfrm>
            <a:off x="0" y="0"/>
            <a:ext cx="2971800" cy="457200"/>
          </a:xfrm>
          <a:prstGeom prst="rect">
            <a:avLst/>
          </a:prstGeom>
          <a:noFill/>
          <a:ln w="9525">
            <a:noFill/>
            <a:miter/>
          </a:ln>
        </p:spPr>
        <p:txBody>
          <a:bodyPr/>
          <a:lstStyle>
            <a:lvl1pPr>
              <a:buFont typeface="Arial" pitchFamily="34" charset="0"/>
              <a:buNone/>
              <a:defRPr sz="1200" b="0" noProof="1">
                <a:latin typeface="Arial" pitchFamily="34" charset="0"/>
              </a:defRPr>
            </a:lvl1pPr>
          </a:lstStyle>
          <a:p>
            <a:pPr>
              <a:defRPr/>
            </a:pPr>
            <a:endParaRPr lang="zh-CN"/>
          </a:p>
        </p:txBody>
      </p:sp>
      <p:sp>
        <p:nvSpPr>
          <p:cNvPr id="101379" name="日期占位符 101378"/>
          <p:cNvSpPr>
            <a:spLocks noGrp="1"/>
          </p:cNvSpPr>
          <p:nvPr>
            <p:ph type="dt" idx="1"/>
          </p:nvPr>
        </p:nvSpPr>
        <p:spPr>
          <a:xfrm>
            <a:off x="3884613" y="0"/>
            <a:ext cx="2971800" cy="457200"/>
          </a:xfrm>
          <a:prstGeom prst="rect">
            <a:avLst/>
          </a:prstGeom>
          <a:noFill/>
          <a:ln w="9525">
            <a:noFill/>
            <a:miter/>
          </a:ln>
        </p:spPr>
        <p:txBody>
          <a:bodyPr/>
          <a:lstStyle>
            <a:lvl1pPr algn="r">
              <a:buFont typeface="Arial" pitchFamily="34" charset="0"/>
              <a:buNone/>
              <a:defRPr sz="1200" b="0" noProof="1">
                <a:latin typeface="Arial" pitchFamily="34" charset="0"/>
              </a:defRPr>
            </a:lvl1pPr>
          </a:lstStyle>
          <a:p>
            <a:pPr>
              <a:defRPr/>
            </a:pPr>
            <a:endParaRPr lang="zh-CN" altLang="en-US"/>
          </a:p>
        </p:txBody>
      </p:sp>
      <p:sp>
        <p:nvSpPr>
          <p:cNvPr id="25604" name="幻灯片图像占位符 101379"/>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文本占位符 101380"/>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1382" name="页脚占位符 101381"/>
          <p:cNvSpPr>
            <a:spLocks noGrp="1"/>
          </p:cNvSpPr>
          <p:nvPr>
            <p:ph type="ftr" sz="quarter" idx="4"/>
          </p:nvPr>
        </p:nvSpPr>
        <p:spPr>
          <a:xfrm>
            <a:off x="0" y="8685213"/>
            <a:ext cx="2971800" cy="457200"/>
          </a:xfrm>
          <a:prstGeom prst="rect">
            <a:avLst/>
          </a:prstGeom>
          <a:noFill/>
          <a:ln w="9525">
            <a:noFill/>
            <a:miter/>
          </a:ln>
        </p:spPr>
        <p:txBody>
          <a:bodyPr anchor="b"/>
          <a:lstStyle>
            <a:lvl1pPr>
              <a:buFont typeface="Arial" pitchFamily="34" charset="0"/>
              <a:buNone/>
              <a:defRPr sz="1200" b="0" noProof="1">
                <a:latin typeface="Arial" pitchFamily="34" charset="0"/>
              </a:defRPr>
            </a:lvl1pPr>
          </a:lstStyle>
          <a:p>
            <a:pPr>
              <a:defRPr/>
            </a:pPr>
            <a:endParaRPr lang="zh-CN"/>
          </a:p>
        </p:txBody>
      </p:sp>
      <p:sp>
        <p:nvSpPr>
          <p:cNvPr id="101383" name="灯片编号占位符 101382"/>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prstTxWarp prst="textNoShape">
              <a:avLst/>
            </a:prstTxWarp>
          </a:bodyPr>
          <a:lstStyle>
            <a:lvl1pPr algn="r">
              <a:buFont typeface="Arial" pitchFamily="34" charset="0"/>
              <a:buNone/>
              <a:defRPr sz="1200" b="0">
                <a:latin typeface="Arial" pitchFamily="34" charset="0"/>
              </a:defRPr>
            </a:lvl1pPr>
          </a:lstStyle>
          <a:p>
            <a:pPr>
              <a:defRPr/>
            </a:pPr>
            <a:fld id="{D0B39E82-F619-4BBA-855B-6B53590DBED0}" type="slidenum">
              <a:rPr lang="zh-CN" altLang="en-US"/>
              <a:pPr>
                <a:defRPr/>
              </a:pPr>
              <a:t>‹#›</a:t>
            </a:fld>
            <a:endParaRPr lang="zh-CN" altLang="en-US"/>
          </a:p>
        </p:txBody>
      </p:sp>
    </p:spTree>
    <p:extLst>
      <p:ext uri="{BB962C8B-B14F-4D97-AF65-F5344CB8AC3E}">
        <p14:creationId xmlns:p14="http://schemas.microsoft.com/office/powerpoint/2010/main" val="2821053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spTree>
      <p:nvGrpSpPr>
        <p:cNvPr id="1" name=""/>
        <p:cNvGrpSpPr/>
        <p:nvPr/>
      </p:nvGrpSpPr>
      <p:grpSpPr>
        <a:xfrm>
          <a:off x="0" y="0"/>
          <a:ext cx="0" cy="0"/>
          <a:chOff x="0" y="0"/>
          <a:chExt cx="0" cy="0"/>
        </a:xfrm>
      </p:grpSpPr>
      <p:sp>
        <p:nvSpPr>
          <p:cNvPr id="4" name="任意多边形 97286"/>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97282" name="标题 97281"/>
          <p:cNvSpPr>
            <a:spLocks noGrp="1"/>
          </p:cNvSpPr>
          <p:nvPr>
            <p:ph type="ctrTitle"/>
          </p:nvPr>
        </p:nvSpPr>
        <p:spPr>
          <a:xfrm>
            <a:off x="685800" y="990600"/>
            <a:ext cx="7772400" cy="1371600"/>
          </a:xfrm>
          <a:prstGeom prst="rect">
            <a:avLst/>
          </a:prstGeom>
          <a:noFill/>
          <a:ln w="9525">
            <a:noFill/>
            <a:miter/>
          </a:ln>
        </p:spPr>
        <p:txBody>
          <a:bodyPr/>
          <a:lstStyle>
            <a:lvl1pPr lvl="0">
              <a:defRPr sz="4000" kern="1200"/>
            </a:lvl1pPr>
          </a:lstStyle>
          <a:p>
            <a:pPr lvl="0"/>
            <a:r>
              <a:rPr lang="zh-CN" altLang="en-US" noProof="1"/>
              <a:t>单击此处编辑母版标题样式</a:t>
            </a:r>
          </a:p>
        </p:txBody>
      </p:sp>
      <p:sp>
        <p:nvSpPr>
          <p:cNvPr id="97283" name="副标题 97282"/>
          <p:cNvSpPr>
            <a:spLocks noGrp="1"/>
          </p:cNvSpPr>
          <p:nvPr>
            <p:ph type="subTitle" idx="1"/>
          </p:nvPr>
        </p:nvSpPr>
        <p:spPr>
          <a:xfrm>
            <a:off x="1447800" y="3429000"/>
            <a:ext cx="7010400" cy="1600200"/>
          </a:xfrm>
          <a:prstGeom prst="rect">
            <a:avLst/>
          </a:prstGeom>
          <a:noFill/>
          <a:ln w="9525">
            <a:noFill/>
            <a:miter/>
          </a:ln>
        </p:spPr>
        <p:txBody>
          <a:bodyPr/>
          <a:lstStyle>
            <a:lvl1pPr marL="0" lvl="0" indent="0">
              <a:buNone/>
              <a:defRPr sz="2800" kern="1200"/>
            </a:lvl1pPr>
            <a:lvl2pPr marL="457200" lvl="1" indent="-457200" algn="ctr">
              <a:buNone/>
              <a:defRPr sz="2800" kern="1200"/>
            </a:lvl2pPr>
            <a:lvl3pPr marL="909955" lvl="2" indent="-909955" algn="ctr">
              <a:buNone/>
              <a:defRPr sz="2800" kern="1200"/>
            </a:lvl3pPr>
            <a:lvl4pPr marL="1306830" lvl="3" indent="-1306830" algn="ctr">
              <a:buNone/>
              <a:defRPr sz="2800" kern="1200"/>
            </a:lvl4pPr>
            <a:lvl5pPr marL="1695450" lvl="4" indent="-1695450" algn="ctr">
              <a:buNone/>
              <a:defRPr sz="2800" kern="1200"/>
            </a:lvl5pPr>
          </a:lstStyle>
          <a:p>
            <a:pPr lvl="0"/>
            <a:r>
              <a:rPr lang="zh-CN" altLang="en-US" noProof="1"/>
              <a:t>单击此处编辑母版副标题样式</a:t>
            </a:r>
          </a:p>
        </p:txBody>
      </p:sp>
      <p:sp>
        <p:nvSpPr>
          <p:cNvPr id="5" name="日期占位符 97283"/>
          <p:cNvSpPr>
            <a:spLocks noGrp="1"/>
          </p:cNvSpPr>
          <p:nvPr>
            <p:ph type="dt" sz="half" idx="10"/>
          </p:nvPr>
        </p:nvSpPr>
        <p:spPr>
          <a:xfrm>
            <a:off x="685800" y="6248400"/>
            <a:ext cx="1905000" cy="457200"/>
          </a:xfrm>
        </p:spPr>
        <p:txBody>
          <a:bodyPr anchor="t"/>
          <a:lstStyle>
            <a:lvl1pPr>
              <a:defRPr/>
            </a:lvl1pPr>
          </a:lstStyle>
          <a:p>
            <a:pPr>
              <a:defRPr/>
            </a:pPr>
            <a:endParaRPr lang="zh-CN" altLang="en-US"/>
          </a:p>
        </p:txBody>
      </p:sp>
      <p:sp>
        <p:nvSpPr>
          <p:cNvPr id="6" name="页脚占位符 97284"/>
          <p:cNvSpPr>
            <a:spLocks noGrp="1"/>
          </p:cNvSpPr>
          <p:nvPr>
            <p:ph type="ftr" sz="quarter" idx="11"/>
          </p:nvPr>
        </p:nvSpPr>
        <p:spPr>
          <a:xfrm>
            <a:off x="3124200" y="6248400"/>
            <a:ext cx="2895600" cy="457200"/>
          </a:xfrm>
        </p:spPr>
        <p:txBody>
          <a:bodyPr anchor="t"/>
          <a:lstStyle>
            <a:lvl1pPr>
              <a:defRPr/>
            </a:lvl1pPr>
          </a:lstStyle>
          <a:p>
            <a:pPr>
              <a:defRPr/>
            </a:pPr>
            <a:endParaRPr lang="zh-CN"/>
          </a:p>
        </p:txBody>
      </p:sp>
      <p:sp>
        <p:nvSpPr>
          <p:cNvPr id="7" name="灯片编号占位符 97285"/>
          <p:cNvSpPr>
            <a:spLocks noGrp="1"/>
          </p:cNvSpPr>
          <p:nvPr>
            <p:ph type="sldNum" sz="quarter" idx="12"/>
          </p:nvPr>
        </p:nvSpPr>
        <p:spPr>
          <a:xfrm>
            <a:off x="6553200" y="6248400"/>
            <a:ext cx="1905000" cy="457200"/>
          </a:xfrm>
        </p:spPr>
        <p:txBody>
          <a:bodyPr/>
          <a:lstStyle>
            <a:lvl1pPr>
              <a:defRPr/>
            </a:lvl1pPr>
          </a:lstStyle>
          <a:p>
            <a:pPr>
              <a:defRPr/>
            </a:pPr>
            <a:fld id="{59162E91-E362-41D6-813B-3F8FE096867A}" type="slidenum">
              <a:rPr lang="zh-CN" altLang="en-US"/>
              <a:pPr>
                <a:defRPr/>
              </a:pPr>
              <a:t>‹#›</a:t>
            </a:fld>
            <a:endParaRPr lang="zh-CN" altLang="en-US"/>
          </a:p>
        </p:txBody>
      </p:sp>
    </p:spTree>
    <p:extLst>
      <p:ext uri="{BB962C8B-B14F-4D97-AF65-F5344CB8AC3E}">
        <p14:creationId xmlns:p14="http://schemas.microsoft.com/office/powerpoint/2010/main" val="120274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96261"/>
          <p:cNvSpPr>
            <a:spLocks noGrp="1"/>
          </p:cNvSpPr>
          <p:nvPr>
            <p:ph type="dt" sz="half" idx="10"/>
          </p:nvPr>
        </p:nvSpPr>
        <p:spPr>
          <a:ln/>
        </p:spPr>
        <p:txBody>
          <a:bodyPr/>
          <a:lstStyle>
            <a:lvl1pPr>
              <a:defRPr/>
            </a:lvl1pPr>
          </a:lstStyle>
          <a:p>
            <a:pPr>
              <a:defRPr/>
            </a:pPr>
            <a:endParaRPr lang="zh-CN" altLang="en-US"/>
          </a:p>
        </p:txBody>
      </p:sp>
      <p:sp>
        <p:nvSpPr>
          <p:cNvPr id="5" name="页脚占位符 96262"/>
          <p:cNvSpPr>
            <a:spLocks noGrp="1"/>
          </p:cNvSpPr>
          <p:nvPr>
            <p:ph type="ftr" sz="quarter" idx="11"/>
          </p:nvPr>
        </p:nvSpPr>
        <p:spPr>
          <a:ln/>
        </p:spPr>
        <p:txBody>
          <a:bodyPr/>
          <a:lstStyle>
            <a:lvl1pPr>
              <a:defRPr/>
            </a:lvl1pPr>
          </a:lstStyle>
          <a:p>
            <a:pPr>
              <a:defRPr/>
            </a:pPr>
            <a:endParaRPr lang="zh-CN"/>
          </a:p>
        </p:txBody>
      </p:sp>
      <p:sp>
        <p:nvSpPr>
          <p:cNvPr id="6" name="灯片编号占位符 96263"/>
          <p:cNvSpPr>
            <a:spLocks noGrp="1"/>
          </p:cNvSpPr>
          <p:nvPr>
            <p:ph type="sldNum" sz="quarter" idx="12"/>
          </p:nvPr>
        </p:nvSpPr>
        <p:spPr>
          <a:ln/>
        </p:spPr>
        <p:txBody>
          <a:bodyPr/>
          <a:lstStyle>
            <a:lvl1pPr>
              <a:defRPr/>
            </a:lvl1pPr>
          </a:lstStyle>
          <a:p>
            <a:pPr>
              <a:defRPr/>
            </a:pPr>
            <a:fld id="{377877FE-E551-4BFD-AEB3-7B1B89BA31DC}" type="slidenum">
              <a:rPr lang="zh-CN" altLang="en-US"/>
              <a:pPr>
                <a:defRPr/>
              </a:pPr>
              <a:t>‹#›</a:t>
            </a:fld>
            <a:endParaRPr lang="zh-CN" altLang="en-US">
              <a:latin typeface="Arial" pitchFamily="34" charset="0"/>
            </a:endParaRPr>
          </a:p>
        </p:txBody>
      </p:sp>
    </p:spTree>
    <p:extLst>
      <p:ext uri="{BB962C8B-B14F-4D97-AF65-F5344CB8AC3E}">
        <p14:creationId xmlns:p14="http://schemas.microsoft.com/office/powerpoint/2010/main" val="108495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96261"/>
          <p:cNvSpPr>
            <a:spLocks noGrp="1"/>
          </p:cNvSpPr>
          <p:nvPr>
            <p:ph type="dt" sz="half" idx="10"/>
          </p:nvPr>
        </p:nvSpPr>
        <p:spPr>
          <a:ln/>
        </p:spPr>
        <p:txBody>
          <a:bodyPr/>
          <a:lstStyle>
            <a:lvl1pPr>
              <a:defRPr/>
            </a:lvl1pPr>
          </a:lstStyle>
          <a:p>
            <a:pPr>
              <a:defRPr/>
            </a:pPr>
            <a:endParaRPr lang="zh-CN" altLang="en-US"/>
          </a:p>
        </p:txBody>
      </p:sp>
      <p:sp>
        <p:nvSpPr>
          <p:cNvPr id="5" name="页脚占位符 96262"/>
          <p:cNvSpPr>
            <a:spLocks noGrp="1"/>
          </p:cNvSpPr>
          <p:nvPr>
            <p:ph type="ftr" sz="quarter" idx="11"/>
          </p:nvPr>
        </p:nvSpPr>
        <p:spPr>
          <a:ln/>
        </p:spPr>
        <p:txBody>
          <a:bodyPr/>
          <a:lstStyle>
            <a:lvl1pPr>
              <a:defRPr/>
            </a:lvl1pPr>
          </a:lstStyle>
          <a:p>
            <a:pPr>
              <a:defRPr/>
            </a:pPr>
            <a:endParaRPr lang="zh-CN"/>
          </a:p>
        </p:txBody>
      </p:sp>
      <p:sp>
        <p:nvSpPr>
          <p:cNvPr id="6" name="灯片编号占位符 96263"/>
          <p:cNvSpPr>
            <a:spLocks noGrp="1"/>
          </p:cNvSpPr>
          <p:nvPr>
            <p:ph type="sldNum" sz="quarter" idx="12"/>
          </p:nvPr>
        </p:nvSpPr>
        <p:spPr>
          <a:ln/>
        </p:spPr>
        <p:txBody>
          <a:bodyPr/>
          <a:lstStyle>
            <a:lvl1pPr>
              <a:defRPr/>
            </a:lvl1pPr>
          </a:lstStyle>
          <a:p>
            <a:pPr>
              <a:defRPr/>
            </a:pPr>
            <a:fld id="{8508637A-5554-40DA-8B55-CCA877766C84}" type="slidenum">
              <a:rPr lang="zh-CN" altLang="en-US"/>
              <a:pPr>
                <a:defRPr/>
              </a:pPr>
              <a:t>‹#›</a:t>
            </a:fld>
            <a:endParaRPr lang="zh-CN" altLang="en-US">
              <a:latin typeface="Arial" pitchFamily="34" charset="0"/>
            </a:endParaRPr>
          </a:p>
        </p:txBody>
      </p:sp>
    </p:spTree>
    <p:extLst>
      <p:ext uri="{BB962C8B-B14F-4D97-AF65-F5344CB8AC3E}">
        <p14:creationId xmlns:p14="http://schemas.microsoft.com/office/powerpoint/2010/main" val="209373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cSld name="标题幻灯片">
    <p:spTree>
      <p:nvGrpSpPr>
        <p:cNvPr id="1" name=""/>
        <p:cNvGrpSpPr/>
        <p:nvPr/>
      </p:nvGrpSpPr>
      <p:grpSpPr>
        <a:xfrm>
          <a:off x="0" y="0"/>
          <a:ext cx="0" cy="0"/>
          <a:chOff x="0" y="0"/>
          <a:chExt cx="0" cy="0"/>
        </a:xfrm>
      </p:grpSpPr>
      <p:sp>
        <p:nvSpPr>
          <p:cNvPr id="4" name="任意多边形 97286"/>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solidFill>
                <a:srgbClr val="000000"/>
              </a:solidFill>
            </a:endParaRPr>
          </a:p>
        </p:txBody>
      </p:sp>
      <p:sp>
        <p:nvSpPr>
          <p:cNvPr id="97282" name="标题 97281"/>
          <p:cNvSpPr>
            <a:spLocks noGrp="1"/>
          </p:cNvSpPr>
          <p:nvPr>
            <p:ph type="ctrTitle"/>
          </p:nvPr>
        </p:nvSpPr>
        <p:spPr>
          <a:xfrm>
            <a:off x="685800" y="990600"/>
            <a:ext cx="7772400" cy="1371600"/>
          </a:xfrm>
          <a:prstGeom prst="rect">
            <a:avLst/>
          </a:prstGeom>
          <a:noFill/>
          <a:ln w="9525">
            <a:noFill/>
            <a:miter/>
          </a:ln>
        </p:spPr>
        <p:txBody>
          <a:bodyPr/>
          <a:lstStyle>
            <a:lvl1pPr lvl="0">
              <a:defRPr sz="4000" kern="1200"/>
            </a:lvl1pPr>
          </a:lstStyle>
          <a:p>
            <a:pPr lvl="0"/>
            <a:r>
              <a:rPr lang="zh-CN" altLang="en-US" noProof="1"/>
              <a:t>单击此处编辑母版标题样式</a:t>
            </a:r>
          </a:p>
        </p:txBody>
      </p:sp>
      <p:sp>
        <p:nvSpPr>
          <p:cNvPr id="97283" name="副标题 97282"/>
          <p:cNvSpPr>
            <a:spLocks noGrp="1"/>
          </p:cNvSpPr>
          <p:nvPr>
            <p:ph type="subTitle" idx="1"/>
          </p:nvPr>
        </p:nvSpPr>
        <p:spPr>
          <a:xfrm>
            <a:off x="1447800" y="3429000"/>
            <a:ext cx="7010400" cy="1600200"/>
          </a:xfrm>
          <a:prstGeom prst="rect">
            <a:avLst/>
          </a:prstGeom>
          <a:noFill/>
          <a:ln w="9525">
            <a:noFill/>
            <a:miter/>
          </a:ln>
        </p:spPr>
        <p:txBody>
          <a:bodyPr/>
          <a:lstStyle>
            <a:lvl1pPr marL="0" lvl="0" indent="0">
              <a:buNone/>
              <a:defRPr sz="2800" kern="1200"/>
            </a:lvl1pPr>
            <a:lvl2pPr marL="457200" lvl="1" indent="-457200" algn="ctr">
              <a:buNone/>
              <a:defRPr sz="2800" kern="1200"/>
            </a:lvl2pPr>
            <a:lvl3pPr marL="909955" lvl="2" indent="-909955" algn="ctr">
              <a:buNone/>
              <a:defRPr sz="2800" kern="1200"/>
            </a:lvl3pPr>
            <a:lvl4pPr marL="1306830" lvl="3" indent="-1306830" algn="ctr">
              <a:buNone/>
              <a:defRPr sz="2800" kern="1200"/>
            </a:lvl4pPr>
            <a:lvl5pPr marL="1695450" lvl="4" indent="-1695450" algn="ctr">
              <a:buNone/>
              <a:defRPr sz="2800" kern="1200"/>
            </a:lvl5pPr>
          </a:lstStyle>
          <a:p>
            <a:pPr lvl="0"/>
            <a:r>
              <a:rPr lang="zh-CN" altLang="en-US" noProof="1"/>
              <a:t>单击此处编辑母版副标题样式</a:t>
            </a:r>
          </a:p>
        </p:txBody>
      </p:sp>
      <p:sp>
        <p:nvSpPr>
          <p:cNvPr id="5" name="日期占位符 97283"/>
          <p:cNvSpPr>
            <a:spLocks noGrp="1"/>
          </p:cNvSpPr>
          <p:nvPr>
            <p:ph type="dt" sz="half" idx="10"/>
          </p:nvPr>
        </p:nvSpPr>
        <p:spPr>
          <a:xfrm>
            <a:off x="685800" y="6248400"/>
            <a:ext cx="1905000" cy="457200"/>
          </a:xfrm>
        </p:spPr>
        <p:txBody>
          <a:bodyPr anchor="t"/>
          <a:lstStyle>
            <a:lvl1pPr>
              <a:defRPr/>
            </a:lvl1pPr>
          </a:lstStyle>
          <a:p>
            <a:pPr>
              <a:defRPr/>
            </a:pPr>
            <a:endParaRPr lang="zh-CN" altLang="en-US">
              <a:solidFill>
                <a:srgbClr val="000000"/>
              </a:solidFill>
            </a:endParaRPr>
          </a:p>
        </p:txBody>
      </p:sp>
      <p:sp>
        <p:nvSpPr>
          <p:cNvPr id="6" name="页脚占位符 97284"/>
          <p:cNvSpPr>
            <a:spLocks noGrp="1"/>
          </p:cNvSpPr>
          <p:nvPr>
            <p:ph type="ftr" sz="quarter" idx="11"/>
          </p:nvPr>
        </p:nvSpPr>
        <p:spPr>
          <a:xfrm>
            <a:off x="3124200" y="6248400"/>
            <a:ext cx="2895600" cy="457200"/>
          </a:xfrm>
        </p:spPr>
        <p:txBody>
          <a:bodyPr anchor="t"/>
          <a:lstStyle>
            <a:lvl1pPr>
              <a:defRPr/>
            </a:lvl1pPr>
          </a:lstStyle>
          <a:p>
            <a:pPr>
              <a:defRPr/>
            </a:pPr>
            <a:endParaRPr lang="zh-CN" altLang="en-US">
              <a:solidFill>
                <a:srgbClr val="000000"/>
              </a:solidFill>
            </a:endParaRPr>
          </a:p>
        </p:txBody>
      </p:sp>
      <p:sp>
        <p:nvSpPr>
          <p:cNvPr id="7" name="灯片编号占位符 97285"/>
          <p:cNvSpPr>
            <a:spLocks noGrp="1"/>
          </p:cNvSpPr>
          <p:nvPr>
            <p:ph type="sldNum" sz="quarter" idx="12"/>
          </p:nvPr>
        </p:nvSpPr>
        <p:spPr>
          <a:xfrm>
            <a:off x="6553200" y="6248400"/>
            <a:ext cx="1905000" cy="457200"/>
          </a:xfrm>
        </p:spPr>
        <p:txBody>
          <a:bodyPr/>
          <a:lstStyle>
            <a:lvl1pPr>
              <a:defRPr/>
            </a:lvl1pPr>
          </a:lstStyle>
          <a:p>
            <a:pPr>
              <a:defRPr/>
            </a:pPr>
            <a:fld id="{9BC697B1-791C-4D08-9A7C-549DB6B4714A}"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56420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96263"/>
          <p:cNvSpPr>
            <a:spLocks noGrp="1"/>
          </p:cNvSpPr>
          <p:nvPr>
            <p:ph type="sldNum" sz="quarter" idx="12"/>
          </p:nvPr>
        </p:nvSpPr>
        <p:spPr>
          <a:ln/>
        </p:spPr>
        <p:txBody>
          <a:bodyPr/>
          <a:lstStyle>
            <a:lvl1pPr>
              <a:defRPr/>
            </a:lvl1pPr>
          </a:lstStyle>
          <a:p>
            <a:pPr>
              <a:defRPr/>
            </a:pPr>
            <a:fld id="{99898A90-AB08-43D3-9AF9-555AC4F34CC6}"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1164859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96263"/>
          <p:cNvSpPr>
            <a:spLocks noGrp="1"/>
          </p:cNvSpPr>
          <p:nvPr>
            <p:ph type="sldNum" sz="quarter" idx="12"/>
          </p:nvPr>
        </p:nvSpPr>
        <p:spPr>
          <a:ln/>
        </p:spPr>
        <p:txBody>
          <a:bodyPr/>
          <a:lstStyle>
            <a:lvl1pPr>
              <a:defRPr/>
            </a:lvl1pPr>
          </a:lstStyle>
          <a:p>
            <a:pPr>
              <a:defRPr/>
            </a:pPr>
            <a:fld id="{33BB3032-AD14-46DE-96CC-EA1E8D95789B}"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1948694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66738" y="1752600"/>
            <a:ext cx="3920490" cy="4267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7248" y="1752600"/>
            <a:ext cx="3920490" cy="4267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96263"/>
          <p:cNvSpPr>
            <a:spLocks noGrp="1"/>
          </p:cNvSpPr>
          <p:nvPr>
            <p:ph type="sldNum" sz="quarter" idx="12"/>
          </p:nvPr>
        </p:nvSpPr>
        <p:spPr>
          <a:ln/>
        </p:spPr>
        <p:txBody>
          <a:bodyPr/>
          <a:lstStyle>
            <a:lvl1pPr>
              <a:defRPr/>
            </a:lvl1pPr>
          </a:lstStyle>
          <a:p>
            <a:pPr>
              <a:defRPr/>
            </a:pPr>
            <a:fld id="{B5D43176-447E-4E78-AEEC-6F6F2EB85B72}"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3959737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灯片编号占位符 96263"/>
          <p:cNvSpPr>
            <a:spLocks noGrp="1"/>
          </p:cNvSpPr>
          <p:nvPr>
            <p:ph type="sldNum" sz="quarter" idx="12"/>
          </p:nvPr>
        </p:nvSpPr>
        <p:spPr>
          <a:ln/>
        </p:spPr>
        <p:txBody>
          <a:bodyPr/>
          <a:lstStyle>
            <a:lvl1pPr>
              <a:defRPr/>
            </a:lvl1pPr>
          </a:lstStyle>
          <a:p>
            <a:pPr>
              <a:defRPr/>
            </a:pPr>
            <a:fld id="{73C076D4-DEB4-42BA-A4D1-A041A09B85ED}"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2703011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灯片编号占位符 96263"/>
          <p:cNvSpPr>
            <a:spLocks noGrp="1"/>
          </p:cNvSpPr>
          <p:nvPr>
            <p:ph type="sldNum" sz="quarter" idx="12"/>
          </p:nvPr>
        </p:nvSpPr>
        <p:spPr>
          <a:ln/>
        </p:spPr>
        <p:txBody>
          <a:bodyPr/>
          <a:lstStyle>
            <a:lvl1pPr>
              <a:defRPr/>
            </a:lvl1pPr>
          </a:lstStyle>
          <a:p>
            <a:pPr>
              <a:defRPr/>
            </a:pPr>
            <a:fld id="{792C177E-8730-43F2-B32E-53AE5645CF53}"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210257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灯片编号占位符 96263"/>
          <p:cNvSpPr>
            <a:spLocks noGrp="1"/>
          </p:cNvSpPr>
          <p:nvPr>
            <p:ph type="sldNum" sz="quarter" idx="12"/>
          </p:nvPr>
        </p:nvSpPr>
        <p:spPr>
          <a:ln/>
        </p:spPr>
        <p:txBody>
          <a:bodyPr/>
          <a:lstStyle>
            <a:lvl1pPr>
              <a:defRPr/>
            </a:lvl1pPr>
          </a:lstStyle>
          <a:p>
            <a:pPr>
              <a:defRPr/>
            </a:pPr>
            <a:fld id="{CDEF7A82-60F0-4CE0-A3B6-4957564967EA}"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1887935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96263"/>
          <p:cNvSpPr>
            <a:spLocks noGrp="1"/>
          </p:cNvSpPr>
          <p:nvPr>
            <p:ph type="sldNum" sz="quarter" idx="12"/>
          </p:nvPr>
        </p:nvSpPr>
        <p:spPr>
          <a:ln/>
        </p:spPr>
        <p:txBody>
          <a:bodyPr/>
          <a:lstStyle>
            <a:lvl1pPr>
              <a:defRPr/>
            </a:lvl1pPr>
          </a:lstStyle>
          <a:p>
            <a:pPr>
              <a:defRPr/>
            </a:pPr>
            <a:fld id="{D0800A85-76AA-4459-8A3C-DED6CAB25937}"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52881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96261"/>
          <p:cNvSpPr>
            <a:spLocks noGrp="1"/>
          </p:cNvSpPr>
          <p:nvPr>
            <p:ph type="dt" sz="half" idx="10"/>
          </p:nvPr>
        </p:nvSpPr>
        <p:spPr>
          <a:ln/>
        </p:spPr>
        <p:txBody>
          <a:bodyPr/>
          <a:lstStyle>
            <a:lvl1pPr>
              <a:defRPr/>
            </a:lvl1pPr>
          </a:lstStyle>
          <a:p>
            <a:pPr>
              <a:defRPr/>
            </a:pPr>
            <a:endParaRPr lang="zh-CN" altLang="en-US"/>
          </a:p>
        </p:txBody>
      </p:sp>
      <p:sp>
        <p:nvSpPr>
          <p:cNvPr id="5" name="页脚占位符 96262"/>
          <p:cNvSpPr>
            <a:spLocks noGrp="1"/>
          </p:cNvSpPr>
          <p:nvPr>
            <p:ph type="ftr" sz="quarter" idx="11"/>
          </p:nvPr>
        </p:nvSpPr>
        <p:spPr>
          <a:ln/>
        </p:spPr>
        <p:txBody>
          <a:bodyPr/>
          <a:lstStyle>
            <a:lvl1pPr>
              <a:defRPr/>
            </a:lvl1pPr>
          </a:lstStyle>
          <a:p>
            <a:pPr>
              <a:defRPr/>
            </a:pPr>
            <a:endParaRPr lang="zh-CN"/>
          </a:p>
        </p:txBody>
      </p:sp>
      <p:sp>
        <p:nvSpPr>
          <p:cNvPr id="6" name="灯片编号占位符 96263"/>
          <p:cNvSpPr>
            <a:spLocks noGrp="1"/>
          </p:cNvSpPr>
          <p:nvPr>
            <p:ph type="sldNum" sz="quarter" idx="12"/>
          </p:nvPr>
        </p:nvSpPr>
        <p:spPr>
          <a:ln/>
        </p:spPr>
        <p:txBody>
          <a:bodyPr/>
          <a:lstStyle>
            <a:lvl1pPr>
              <a:defRPr/>
            </a:lvl1pPr>
          </a:lstStyle>
          <a:p>
            <a:pPr>
              <a:defRPr/>
            </a:pPr>
            <a:fld id="{AB6EC72E-1D97-41C0-907A-2390FCFCE98F}" type="slidenum">
              <a:rPr lang="zh-CN" altLang="en-US"/>
              <a:pPr>
                <a:defRPr/>
              </a:pPr>
              <a:t>‹#›</a:t>
            </a:fld>
            <a:endParaRPr lang="zh-CN" altLang="en-US">
              <a:latin typeface="Arial" pitchFamily="34" charset="0"/>
            </a:endParaRPr>
          </a:p>
        </p:txBody>
      </p:sp>
    </p:spTree>
    <p:extLst>
      <p:ext uri="{BB962C8B-B14F-4D97-AF65-F5344CB8AC3E}">
        <p14:creationId xmlns:p14="http://schemas.microsoft.com/office/powerpoint/2010/main" val="1128628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96263"/>
          <p:cNvSpPr>
            <a:spLocks noGrp="1"/>
          </p:cNvSpPr>
          <p:nvPr>
            <p:ph type="sldNum" sz="quarter" idx="12"/>
          </p:nvPr>
        </p:nvSpPr>
        <p:spPr>
          <a:ln/>
        </p:spPr>
        <p:txBody>
          <a:bodyPr/>
          <a:lstStyle>
            <a:lvl1pPr>
              <a:defRPr/>
            </a:lvl1pPr>
          </a:lstStyle>
          <a:p>
            <a:pPr>
              <a:defRPr/>
            </a:pPr>
            <a:fld id="{A15F51EE-1761-49BE-94EE-958D12851E3E}"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1636795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96263"/>
          <p:cNvSpPr>
            <a:spLocks noGrp="1"/>
          </p:cNvSpPr>
          <p:nvPr>
            <p:ph type="sldNum" sz="quarter" idx="12"/>
          </p:nvPr>
        </p:nvSpPr>
        <p:spPr>
          <a:ln/>
        </p:spPr>
        <p:txBody>
          <a:bodyPr/>
          <a:lstStyle>
            <a:lvl1pPr>
              <a:defRPr/>
            </a:lvl1pPr>
          </a:lstStyle>
          <a:p>
            <a:pPr>
              <a:defRPr/>
            </a:pPr>
            <a:fld id="{1EE44C1F-7FBC-4237-843E-D833F03CB3A2}"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35344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96263"/>
          <p:cNvSpPr>
            <a:spLocks noGrp="1"/>
          </p:cNvSpPr>
          <p:nvPr>
            <p:ph type="sldNum" sz="quarter" idx="12"/>
          </p:nvPr>
        </p:nvSpPr>
        <p:spPr>
          <a:ln/>
        </p:spPr>
        <p:txBody>
          <a:bodyPr/>
          <a:lstStyle>
            <a:lvl1pPr>
              <a:defRPr/>
            </a:lvl1pPr>
          </a:lstStyle>
          <a:p>
            <a:pPr>
              <a:defRPr/>
            </a:pPr>
            <a:fld id="{CC25B58A-CF36-48C2-B896-8F98E0B4C072}"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27227259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type="title">
  <p:cSld name="标题幻灯片">
    <p:spTree>
      <p:nvGrpSpPr>
        <p:cNvPr id="1" name=""/>
        <p:cNvGrpSpPr/>
        <p:nvPr/>
      </p:nvGrpSpPr>
      <p:grpSpPr>
        <a:xfrm>
          <a:off x="0" y="0"/>
          <a:ext cx="0" cy="0"/>
          <a:chOff x="0" y="0"/>
          <a:chExt cx="0" cy="0"/>
        </a:xfrm>
      </p:grpSpPr>
      <p:sp>
        <p:nvSpPr>
          <p:cNvPr id="4" name="任意多边形 97286"/>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solidFill>
                <a:srgbClr val="000000"/>
              </a:solidFill>
            </a:endParaRPr>
          </a:p>
        </p:txBody>
      </p:sp>
      <p:sp>
        <p:nvSpPr>
          <p:cNvPr id="97282" name="标题 97281"/>
          <p:cNvSpPr>
            <a:spLocks noGrp="1"/>
          </p:cNvSpPr>
          <p:nvPr>
            <p:ph type="ctrTitle"/>
          </p:nvPr>
        </p:nvSpPr>
        <p:spPr>
          <a:xfrm>
            <a:off x="685800" y="990600"/>
            <a:ext cx="7772400" cy="1371600"/>
          </a:xfrm>
          <a:prstGeom prst="rect">
            <a:avLst/>
          </a:prstGeom>
          <a:noFill/>
          <a:ln w="9525">
            <a:noFill/>
            <a:miter/>
          </a:ln>
        </p:spPr>
        <p:txBody>
          <a:bodyPr/>
          <a:lstStyle>
            <a:lvl1pPr lvl="0">
              <a:defRPr sz="4000" kern="1200"/>
            </a:lvl1pPr>
          </a:lstStyle>
          <a:p>
            <a:pPr lvl="0"/>
            <a:r>
              <a:rPr lang="zh-CN" altLang="en-US" noProof="1"/>
              <a:t>单击此处编辑母版标题样式</a:t>
            </a:r>
          </a:p>
        </p:txBody>
      </p:sp>
      <p:sp>
        <p:nvSpPr>
          <p:cNvPr id="97283" name="副标题 97282"/>
          <p:cNvSpPr>
            <a:spLocks noGrp="1"/>
          </p:cNvSpPr>
          <p:nvPr>
            <p:ph type="subTitle" idx="1"/>
          </p:nvPr>
        </p:nvSpPr>
        <p:spPr>
          <a:xfrm>
            <a:off x="1447800" y="3429000"/>
            <a:ext cx="7010400" cy="1600200"/>
          </a:xfrm>
          <a:prstGeom prst="rect">
            <a:avLst/>
          </a:prstGeom>
          <a:noFill/>
          <a:ln w="9525">
            <a:noFill/>
            <a:miter/>
          </a:ln>
        </p:spPr>
        <p:txBody>
          <a:bodyPr/>
          <a:lstStyle>
            <a:lvl1pPr marL="0" lvl="0" indent="0">
              <a:buNone/>
              <a:defRPr sz="2800" kern="1200"/>
            </a:lvl1pPr>
            <a:lvl2pPr marL="457200" lvl="1" indent="-457200" algn="ctr">
              <a:buNone/>
              <a:defRPr sz="2800" kern="1200"/>
            </a:lvl2pPr>
            <a:lvl3pPr marL="909955" lvl="2" indent="-909955" algn="ctr">
              <a:buNone/>
              <a:defRPr sz="2800" kern="1200"/>
            </a:lvl3pPr>
            <a:lvl4pPr marL="1306830" lvl="3" indent="-1306830" algn="ctr">
              <a:buNone/>
              <a:defRPr sz="2800" kern="1200"/>
            </a:lvl4pPr>
            <a:lvl5pPr marL="1695450" lvl="4" indent="-1695450" algn="ctr">
              <a:buNone/>
              <a:defRPr sz="2800" kern="1200"/>
            </a:lvl5pPr>
          </a:lstStyle>
          <a:p>
            <a:pPr lvl="0"/>
            <a:r>
              <a:rPr lang="zh-CN" altLang="en-US" noProof="1"/>
              <a:t>单击此处编辑母版副标题样式</a:t>
            </a:r>
          </a:p>
        </p:txBody>
      </p:sp>
      <p:sp>
        <p:nvSpPr>
          <p:cNvPr id="5" name="日期占位符 97283"/>
          <p:cNvSpPr>
            <a:spLocks noGrp="1"/>
          </p:cNvSpPr>
          <p:nvPr>
            <p:ph type="dt" sz="half" idx="10"/>
          </p:nvPr>
        </p:nvSpPr>
        <p:spPr>
          <a:xfrm>
            <a:off x="685800" y="6248400"/>
            <a:ext cx="1905000" cy="457200"/>
          </a:xfrm>
        </p:spPr>
        <p:txBody>
          <a:bodyPr anchor="t"/>
          <a:lstStyle>
            <a:lvl1pPr>
              <a:defRPr/>
            </a:lvl1pPr>
          </a:lstStyle>
          <a:p>
            <a:pPr>
              <a:defRPr/>
            </a:pPr>
            <a:endParaRPr lang="zh-CN" altLang="en-US">
              <a:solidFill>
                <a:srgbClr val="000000"/>
              </a:solidFill>
            </a:endParaRPr>
          </a:p>
        </p:txBody>
      </p:sp>
      <p:sp>
        <p:nvSpPr>
          <p:cNvPr id="6" name="页脚占位符 97284"/>
          <p:cNvSpPr>
            <a:spLocks noGrp="1"/>
          </p:cNvSpPr>
          <p:nvPr>
            <p:ph type="ftr" sz="quarter" idx="11"/>
          </p:nvPr>
        </p:nvSpPr>
        <p:spPr>
          <a:xfrm>
            <a:off x="3124200" y="6248400"/>
            <a:ext cx="2895600" cy="457200"/>
          </a:xfrm>
        </p:spPr>
        <p:txBody>
          <a:bodyPr anchor="t"/>
          <a:lstStyle>
            <a:lvl1pPr>
              <a:defRPr/>
            </a:lvl1pPr>
          </a:lstStyle>
          <a:p>
            <a:pPr>
              <a:defRPr/>
            </a:pPr>
            <a:endParaRPr lang="zh-CN" altLang="en-US">
              <a:solidFill>
                <a:srgbClr val="000000"/>
              </a:solidFill>
            </a:endParaRPr>
          </a:p>
        </p:txBody>
      </p:sp>
      <p:sp>
        <p:nvSpPr>
          <p:cNvPr id="7" name="灯片编号占位符 97285"/>
          <p:cNvSpPr>
            <a:spLocks noGrp="1"/>
          </p:cNvSpPr>
          <p:nvPr>
            <p:ph type="sldNum" sz="quarter" idx="12"/>
          </p:nvPr>
        </p:nvSpPr>
        <p:spPr>
          <a:xfrm>
            <a:off x="6553200" y="6248400"/>
            <a:ext cx="1905000" cy="457200"/>
          </a:xfrm>
        </p:spPr>
        <p:txBody>
          <a:bodyPr/>
          <a:lstStyle>
            <a:lvl1pPr>
              <a:defRPr/>
            </a:lvl1pPr>
          </a:lstStyle>
          <a:p>
            <a:pPr>
              <a:defRPr/>
            </a:pPr>
            <a:fld id="{9BC697B1-791C-4D08-9A7C-549DB6B4714A}"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390369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96263"/>
          <p:cNvSpPr>
            <a:spLocks noGrp="1"/>
          </p:cNvSpPr>
          <p:nvPr>
            <p:ph type="sldNum" sz="quarter" idx="12"/>
          </p:nvPr>
        </p:nvSpPr>
        <p:spPr>
          <a:ln/>
        </p:spPr>
        <p:txBody>
          <a:bodyPr/>
          <a:lstStyle>
            <a:lvl1pPr>
              <a:defRPr/>
            </a:lvl1pPr>
          </a:lstStyle>
          <a:p>
            <a:pPr>
              <a:defRPr/>
            </a:pPr>
            <a:fld id="{99898A90-AB08-43D3-9AF9-555AC4F34CC6}"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15799059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96263"/>
          <p:cNvSpPr>
            <a:spLocks noGrp="1"/>
          </p:cNvSpPr>
          <p:nvPr>
            <p:ph type="sldNum" sz="quarter" idx="12"/>
          </p:nvPr>
        </p:nvSpPr>
        <p:spPr>
          <a:ln/>
        </p:spPr>
        <p:txBody>
          <a:bodyPr/>
          <a:lstStyle>
            <a:lvl1pPr>
              <a:defRPr/>
            </a:lvl1pPr>
          </a:lstStyle>
          <a:p>
            <a:pPr>
              <a:defRPr/>
            </a:pPr>
            <a:fld id="{33BB3032-AD14-46DE-96CC-EA1E8D95789B}"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29476812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66738" y="1752600"/>
            <a:ext cx="3920490" cy="4267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7248" y="1752600"/>
            <a:ext cx="3920490" cy="4267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96263"/>
          <p:cNvSpPr>
            <a:spLocks noGrp="1"/>
          </p:cNvSpPr>
          <p:nvPr>
            <p:ph type="sldNum" sz="quarter" idx="12"/>
          </p:nvPr>
        </p:nvSpPr>
        <p:spPr>
          <a:ln/>
        </p:spPr>
        <p:txBody>
          <a:bodyPr/>
          <a:lstStyle>
            <a:lvl1pPr>
              <a:defRPr/>
            </a:lvl1pPr>
          </a:lstStyle>
          <a:p>
            <a:pPr>
              <a:defRPr/>
            </a:pPr>
            <a:fld id="{B5D43176-447E-4E78-AEEC-6F6F2EB85B72}"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33530513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灯片编号占位符 96263"/>
          <p:cNvSpPr>
            <a:spLocks noGrp="1"/>
          </p:cNvSpPr>
          <p:nvPr>
            <p:ph type="sldNum" sz="quarter" idx="12"/>
          </p:nvPr>
        </p:nvSpPr>
        <p:spPr>
          <a:ln/>
        </p:spPr>
        <p:txBody>
          <a:bodyPr/>
          <a:lstStyle>
            <a:lvl1pPr>
              <a:defRPr/>
            </a:lvl1pPr>
          </a:lstStyle>
          <a:p>
            <a:pPr>
              <a:defRPr/>
            </a:pPr>
            <a:fld id="{73C076D4-DEB4-42BA-A4D1-A041A09B85ED}"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424732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灯片编号占位符 96263"/>
          <p:cNvSpPr>
            <a:spLocks noGrp="1"/>
          </p:cNvSpPr>
          <p:nvPr>
            <p:ph type="sldNum" sz="quarter" idx="12"/>
          </p:nvPr>
        </p:nvSpPr>
        <p:spPr>
          <a:ln/>
        </p:spPr>
        <p:txBody>
          <a:bodyPr/>
          <a:lstStyle>
            <a:lvl1pPr>
              <a:defRPr/>
            </a:lvl1pPr>
          </a:lstStyle>
          <a:p>
            <a:pPr>
              <a:defRPr/>
            </a:pPr>
            <a:fld id="{792C177E-8730-43F2-B32E-53AE5645CF53}"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3775249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灯片编号占位符 96263"/>
          <p:cNvSpPr>
            <a:spLocks noGrp="1"/>
          </p:cNvSpPr>
          <p:nvPr>
            <p:ph type="sldNum" sz="quarter" idx="12"/>
          </p:nvPr>
        </p:nvSpPr>
        <p:spPr>
          <a:ln/>
        </p:spPr>
        <p:txBody>
          <a:bodyPr/>
          <a:lstStyle>
            <a:lvl1pPr>
              <a:defRPr/>
            </a:lvl1pPr>
          </a:lstStyle>
          <a:p>
            <a:pPr>
              <a:defRPr/>
            </a:pPr>
            <a:fld id="{CDEF7A82-60F0-4CE0-A3B6-4957564967EA}"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133002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96261"/>
          <p:cNvSpPr>
            <a:spLocks noGrp="1"/>
          </p:cNvSpPr>
          <p:nvPr>
            <p:ph type="dt" sz="half" idx="10"/>
          </p:nvPr>
        </p:nvSpPr>
        <p:spPr>
          <a:ln/>
        </p:spPr>
        <p:txBody>
          <a:bodyPr/>
          <a:lstStyle>
            <a:lvl1pPr>
              <a:defRPr/>
            </a:lvl1pPr>
          </a:lstStyle>
          <a:p>
            <a:pPr>
              <a:defRPr/>
            </a:pPr>
            <a:endParaRPr lang="zh-CN" altLang="en-US"/>
          </a:p>
        </p:txBody>
      </p:sp>
      <p:sp>
        <p:nvSpPr>
          <p:cNvPr id="5" name="页脚占位符 96262"/>
          <p:cNvSpPr>
            <a:spLocks noGrp="1"/>
          </p:cNvSpPr>
          <p:nvPr>
            <p:ph type="ftr" sz="quarter" idx="11"/>
          </p:nvPr>
        </p:nvSpPr>
        <p:spPr>
          <a:ln/>
        </p:spPr>
        <p:txBody>
          <a:bodyPr/>
          <a:lstStyle>
            <a:lvl1pPr>
              <a:defRPr/>
            </a:lvl1pPr>
          </a:lstStyle>
          <a:p>
            <a:pPr>
              <a:defRPr/>
            </a:pPr>
            <a:endParaRPr lang="zh-CN"/>
          </a:p>
        </p:txBody>
      </p:sp>
      <p:sp>
        <p:nvSpPr>
          <p:cNvPr id="6" name="灯片编号占位符 96263"/>
          <p:cNvSpPr>
            <a:spLocks noGrp="1"/>
          </p:cNvSpPr>
          <p:nvPr>
            <p:ph type="sldNum" sz="quarter" idx="12"/>
          </p:nvPr>
        </p:nvSpPr>
        <p:spPr>
          <a:ln/>
        </p:spPr>
        <p:txBody>
          <a:bodyPr/>
          <a:lstStyle>
            <a:lvl1pPr>
              <a:defRPr/>
            </a:lvl1pPr>
          </a:lstStyle>
          <a:p>
            <a:pPr>
              <a:defRPr/>
            </a:pPr>
            <a:fld id="{1D3BA6F1-50ED-4BCC-BD99-D210B728A2B0}" type="slidenum">
              <a:rPr lang="zh-CN" altLang="en-US"/>
              <a:pPr>
                <a:defRPr/>
              </a:pPr>
              <a:t>‹#›</a:t>
            </a:fld>
            <a:endParaRPr lang="zh-CN" altLang="en-US">
              <a:latin typeface="Arial" pitchFamily="34" charset="0"/>
            </a:endParaRPr>
          </a:p>
        </p:txBody>
      </p:sp>
    </p:spTree>
    <p:extLst>
      <p:ext uri="{BB962C8B-B14F-4D97-AF65-F5344CB8AC3E}">
        <p14:creationId xmlns:p14="http://schemas.microsoft.com/office/powerpoint/2010/main" val="614675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96263"/>
          <p:cNvSpPr>
            <a:spLocks noGrp="1"/>
          </p:cNvSpPr>
          <p:nvPr>
            <p:ph type="sldNum" sz="quarter" idx="12"/>
          </p:nvPr>
        </p:nvSpPr>
        <p:spPr>
          <a:ln/>
        </p:spPr>
        <p:txBody>
          <a:bodyPr/>
          <a:lstStyle>
            <a:lvl1pPr>
              <a:defRPr/>
            </a:lvl1pPr>
          </a:lstStyle>
          <a:p>
            <a:pPr>
              <a:defRPr/>
            </a:pPr>
            <a:fld id="{D0800A85-76AA-4459-8A3C-DED6CAB25937}"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34202166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96263"/>
          <p:cNvSpPr>
            <a:spLocks noGrp="1"/>
          </p:cNvSpPr>
          <p:nvPr>
            <p:ph type="sldNum" sz="quarter" idx="12"/>
          </p:nvPr>
        </p:nvSpPr>
        <p:spPr>
          <a:ln/>
        </p:spPr>
        <p:txBody>
          <a:bodyPr/>
          <a:lstStyle>
            <a:lvl1pPr>
              <a:defRPr/>
            </a:lvl1pPr>
          </a:lstStyle>
          <a:p>
            <a:pPr>
              <a:defRPr/>
            </a:pPr>
            <a:fld id="{A15F51EE-1761-49BE-94EE-958D12851E3E}"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2295862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96263"/>
          <p:cNvSpPr>
            <a:spLocks noGrp="1"/>
          </p:cNvSpPr>
          <p:nvPr>
            <p:ph type="sldNum" sz="quarter" idx="12"/>
          </p:nvPr>
        </p:nvSpPr>
        <p:spPr>
          <a:ln/>
        </p:spPr>
        <p:txBody>
          <a:bodyPr/>
          <a:lstStyle>
            <a:lvl1pPr>
              <a:defRPr/>
            </a:lvl1pPr>
          </a:lstStyle>
          <a:p>
            <a:pPr>
              <a:defRPr/>
            </a:pPr>
            <a:fld id="{1EE44C1F-7FBC-4237-843E-D833F03CB3A2}"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5898613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96261"/>
          <p:cNvSpPr>
            <a:spLocks noGrp="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页脚占位符 96262"/>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96263"/>
          <p:cNvSpPr>
            <a:spLocks noGrp="1"/>
          </p:cNvSpPr>
          <p:nvPr>
            <p:ph type="sldNum" sz="quarter" idx="12"/>
          </p:nvPr>
        </p:nvSpPr>
        <p:spPr>
          <a:ln/>
        </p:spPr>
        <p:txBody>
          <a:bodyPr/>
          <a:lstStyle>
            <a:lvl1pPr>
              <a:defRPr/>
            </a:lvl1pPr>
          </a:lstStyle>
          <a:p>
            <a:pPr>
              <a:defRPr/>
            </a:pPr>
            <a:fld id="{CC25B58A-CF36-48C2-B896-8F98E0B4C072}"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153550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66738" y="1752600"/>
            <a:ext cx="3920490" cy="4267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7248" y="1752600"/>
            <a:ext cx="3920490" cy="4267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96261"/>
          <p:cNvSpPr>
            <a:spLocks noGrp="1"/>
          </p:cNvSpPr>
          <p:nvPr>
            <p:ph type="dt" sz="half" idx="10"/>
          </p:nvPr>
        </p:nvSpPr>
        <p:spPr>
          <a:ln/>
        </p:spPr>
        <p:txBody>
          <a:bodyPr/>
          <a:lstStyle>
            <a:lvl1pPr>
              <a:defRPr/>
            </a:lvl1pPr>
          </a:lstStyle>
          <a:p>
            <a:pPr>
              <a:defRPr/>
            </a:pPr>
            <a:endParaRPr lang="zh-CN" altLang="en-US"/>
          </a:p>
        </p:txBody>
      </p:sp>
      <p:sp>
        <p:nvSpPr>
          <p:cNvPr id="6" name="页脚占位符 96262"/>
          <p:cNvSpPr>
            <a:spLocks noGrp="1"/>
          </p:cNvSpPr>
          <p:nvPr>
            <p:ph type="ftr" sz="quarter" idx="11"/>
          </p:nvPr>
        </p:nvSpPr>
        <p:spPr>
          <a:ln/>
        </p:spPr>
        <p:txBody>
          <a:bodyPr/>
          <a:lstStyle>
            <a:lvl1pPr>
              <a:defRPr/>
            </a:lvl1pPr>
          </a:lstStyle>
          <a:p>
            <a:pPr>
              <a:defRPr/>
            </a:pPr>
            <a:endParaRPr lang="zh-CN"/>
          </a:p>
        </p:txBody>
      </p:sp>
      <p:sp>
        <p:nvSpPr>
          <p:cNvPr id="7" name="灯片编号占位符 96263"/>
          <p:cNvSpPr>
            <a:spLocks noGrp="1"/>
          </p:cNvSpPr>
          <p:nvPr>
            <p:ph type="sldNum" sz="quarter" idx="12"/>
          </p:nvPr>
        </p:nvSpPr>
        <p:spPr>
          <a:ln/>
        </p:spPr>
        <p:txBody>
          <a:bodyPr/>
          <a:lstStyle>
            <a:lvl1pPr>
              <a:defRPr/>
            </a:lvl1pPr>
          </a:lstStyle>
          <a:p>
            <a:pPr>
              <a:defRPr/>
            </a:pPr>
            <a:fld id="{A39A8426-A4C9-4C8E-9CF8-BB4569F5FF43}" type="slidenum">
              <a:rPr lang="zh-CN" altLang="en-US"/>
              <a:pPr>
                <a:defRPr/>
              </a:pPr>
              <a:t>‹#›</a:t>
            </a:fld>
            <a:endParaRPr lang="zh-CN" altLang="en-US">
              <a:latin typeface="Arial" pitchFamily="34" charset="0"/>
            </a:endParaRPr>
          </a:p>
        </p:txBody>
      </p:sp>
    </p:spTree>
    <p:extLst>
      <p:ext uri="{BB962C8B-B14F-4D97-AF65-F5344CB8AC3E}">
        <p14:creationId xmlns:p14="http://schemas.microsoft.com/office/powerpoint/2010/main" val="133532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96261"/>
          <p:cNvSpPr>
            <a:spLocks noGrp="1"/>
          </p:cNvSpPr>
          <p:nvPr>
            <p:ph type="dt" sz="half" idx="10"/>
          </p:nvPr>
        </p:nvSpPr>
        <p:spPr>
          <a:ln/>
        </p:spPr>
        <p:txBody>
          <a:bodyPr/>
          <a:lstStyle>
            <a:lvl1pPr>
              <a:defRPr/>
            </a:lvl1pPr>
          </a:lstStyle>
          <a:p>
            <a:pPr>
              <a:defRPr/>
            </a:pPr>
            <a:endParaRPr lang="zh-CN" altLang="en-US"/>
          </a:p>
        </p:txBody>
      </p:sp>
      <p:sp>
        <p:nvSpPr>
          <p:cNvPr id="8" name="页脚占位符 96262"/>
          <p:cNvSpPr>
            <a:spLocks noGrp="1"/>
          </p:cNvSpPr>
          <p:nvPr>
            <p:ph type="ftr" sz="quarter" idx="11"/>
          </p:nvPr>
        </p:nvSpPr>
        <p:spPr>
          <a:ln/>
        </p:spPr>
        <p:txBody>
          <a:bodyPr/>
          <a:lstStyle>
            <a:lvl1pPr>
              <a:defRPr/>
            </a:lvl1pPr>
          </a:lstStyle>
          <a:p>
            <a:pPr>
              <a:defRPr/>
            </a:pPr>
            <a:endParaRPr lang="zh-CN"/>
          </a:p>
        </p:txBody>
      </p:sp>
      <p:sp>
        <p:nvSpPr>
          <p:cNvPr id="9" name="灯片编号占位符 96263"/>
          <p:cNvSpPr>
            <a:spLocks noGrp="1"/>
          </p:cNvSpPr>
          <p:nvPr>
            <p:ph type="sldNum" sz="quarter" idx="12"/>
          </p:nvPr>
        </p:nvSpPr>
        <p:spPr>
          <a:ln/>
        </p:spPr>
        <p:txBody>
          <a:bodyPr/>
          <a:lstStyle>
            <a:lvl1pPr>
              <a:defRPr/>
            </a:lvl1pPr>
          </a:lstStyle>
          <a:p>
            <a:pPr>
              <a:defRPr/>
            </a:pPr>
            <a:fld id="{A4EB0C5E-705B-496C-A058-128454C3C89B}" type="slidenum">
              <a:rPr lang="zh-CN" altLang="en-US"/>
              <a:pPr>
                <a:defRPr/>
              </a:pPr>
              <a:t>‹#›</a:t>
            </a:fld>
            <a:endParaRPr lang="zh-CN" altLang="en-US">
              <a:latin typeface="Arial" pitchFamily="34" charset="0"/>
            </a:endParaRPr>
          </a:p>
        </p:txBody>
      </p:sp>
    </p:spTree>
    <p:extLst>
      <p:ext uri="{BB962C8B-B14F-4D97-AF65-F5344CB8AC3E}">
        <p14:creationId xmlns:p14="http://schemas.microsoft.com/office/powerpoint/2010/main" val="361584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96261"/>
          <p:cNvSpPr>
            <a:spLocks noGrp="1"/>
          </p:cNvSpPr>
          <p:nvPr>
            <p:ph type="dt" sz="half" idx="10"/>
          </p:nvPr>
        </p:nvSpPr>
        <p:spPr>
          <a:ln/>
        </p:spPr>
        <p:txBody>
          <a:bodyPr/>
          <a:lstStyle>
            <a:lvl1pPr>
              <a:defRPr/>
            </a:lvl1pPr>
          </a:lstStyle>
          <a:p>
            <a:pPr>
              <a:defRPr/>
            </a:pPr>
            <a:endParaRPr lang="zh-CN" altLang="en-US"/>
          </a:p>
        </p:txBody>
      </p:sp>
      <p:sp>
        <p:nvSpPr>
          <p:cNvPr id="4" name="页脚占位符 96262"/>
          <p:cNvSpPr>
            <a:spLocks noGrp="1"/>
          </p:cNvSpPr>
          <p:nvPr>
            <p:ph type="ftr" sz="quarter" idx="11"/>
          </p:nvPr>
        </p:nvSpPr>
        <p:spPr>
          <a:ln/>
        </p:spPr>
        <p:txBody>
          <a:bodyPr/>
          <a:lstStyle>
            <a:lvl1pPr>
              <a:defRPr/>
            </a:lvl1pPr>
          </a:lstStyle>
          <a:p>
            <a:pPr>
              <a:defRPr/>
            </a:pPr>
            <a:endParaRPr lang="zh-CN"/>
          </a:p>
        </p:txBody>
      </p:sp>
      <p:sp>
        <p:nvSpPr>
          <p:cNvPr id="5" name="灯片编号占位符 96263"/>
          <p:cNvSpPr>
            <a:spLocks noGrp="1"/>
          </p:cNvSpPr>
          <p:nvPr>
            <p:ph type="sldNum" sz="quarter" idx="12"/>
          </p:nvPr>
        </p:nvSpPr>
        <p:spPr>
          <a:ln/>
        </p:spPr>
        <p:txBody>
          <a:bodyPr/>
          <a:lstStyle>
            <a:lvl1pPr>
              <a:defRPr/>
            </a:lvl1pPr>
          </a:lstStyle>
          <a:p>
            <a:pPr>
              <a:defRPr/>
            </a:pPr>
            <a:fld id="{45C05E63-F134-4DCB-8871-698DC9C9E3D3}" type="slidenum">
              <a:rPr lang="zh-CN" altLang="en-US"/>
              <a:pPr>
                <a:defRPr/>
              </a:pPr>
              <a:t>‹#›</a:t>
            </a:fld>
            <a:endParaRPr lang="zh-CN" altLang="en-US">
              <a:latin typeface="Arial" pitchFamily="34" charset="0"/>
            </a:endParaRPr>
          </a:p>
        </p:txBody>
      </p:sp>
    </p:spTree>
    <p:extLst>
      <p:ext uri="{BB962C8B-B14F-4D97-AF65-F5344CB8AC3E}">
        <p14:creationId xmlns:p14="http://schemas.microsoft.com/office/powerpoint/2010/main" val="132609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6261"/>
          <p:cNvSpPr>
            <a:spLocks noGrp="1"/>
          </p:cNvSpPr>
          <p:nvPr>
            <p:ph type="dt" sz="half" idx="10"/>
          </p:nvPr>
        </p:nvSpPr>
        <p:spPr>
          <a:ln/>
        </p:spPr>
        <p:txBody>
          <a:bodyPr/>
          <a:lstStyle>
            <a:lvl1pPr>
              <a:defRPr/>
            </a:lvl1pPr>
          </a:lstStyle>
          <a:p>
            <a:pPr>
              <a:defRPr/>
            </a:pPr>
            <a:endParaRPr lang="zh-CN" altLang="en-US"/>
          </a:p>
        </p:txBody>
      </p:sp>
      <p:sp>
        <p:nvSpPr>
          <p:cNvPr id="3" name="页脚占位符 96262"/>
          <p:cNvSpPr>
            <a:spLocks noGrp="1"/>
          </p:cNvSpPr>
          <p:nvPr>
            <p:ph type="ftr" sz="quarter" idx="11"/>
          </p:nvPr>
        </p:nvSpPr>
        <p:spPr>
          <a:ln/>
        </p:spPr>
        <p:txBody>
          <a:bodyPr/>
          <a:lstStyle>
            <a:lvl1pPr>
              <a:defRPr/>
            </a:lvl1pPr>
          </a:lstStyle>
          <a:p>
            <a:pPr>
              <a:defRPr/>
            </a:pPr>
            <a:endParaRPr lang="zh-CN"/>
          </a:p>
        </p:txBody>
      </p:sp>
      <p:sp>
        <p:nvSpPr>
          <p:cNvPr id="4" name="灯片编号占位符 96263"/>
          <p:cNvSpPr>
            <a:spLocks noGrp="1"/>
          </p:cNvSpPr>
          <p:nvPr>
            <p:ph type="sldNum" sz="quarter" idx="12"/>
          </p:nvPr>
        </p:nvSpPr>
        <p:spPr>
          <a:ln/>
        </p:spPr>
        <p:txBody>
          <a:bodyPr/>
          <a:lstStyle>
            <a:lvl1pPr>
              <a:defRPr/>
            </a:lvl1pPr>
          </a:lstStyle>
          <a:p>
            <a:pPr>
              <a:defRPr/>
            </a:pPr>
            <a:fld id="{EA87CEC3-D6DF-4A70-B720-6B349C0B2F3B}" type="slidenum">
              <a:rPr lang="zh-CN" altLang="en-US"/>
              <a:pPr>
                <a:defRPr/>
              </a:pPr>
              <a:t>‹#›</a:t>
            </a:fld>
            <a:endParaRPr lang="zh-CN" altLang="en-US">
              <a:latin typeface="Arial" pitchFamily="34" charset="0"/>
            </a:endParaRPr>
          </a:p>
        </p:txBody>
      </p:sp>
    </p:spTree>
    <p:extLst>
      <p:ext uri="{BB962C8B-B14F-4D97-AF65-F5344CB8AC3E}">
        <p14:creationId xmlns:p14="http://schemas.microsoft.com/office/powerpoint/2010/main" val="245854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96261"/>
          <p:cNvSpPr>
            <a:spLocks noGrp="1"/>
          </p:cNvSpPr>
          <p:nvPr>
            <p:ph type="dt" sz="half" idx="10"/>
          </p:nvPr>
        </p:nvSpPr>
        <p:spPr>
          <a:ln/>
        </p:spPr>
        <p:txBody>
          <a:bodyPr/>
          <a:lstStyle>
            <a:lvl1pPr>
              <a:defRPr/>
            </a:lvl1pPr>
          </a:lstStyle>
          <a:p>
            <a:pPr>
              <a:defRPr/>
            </a:pPr>
            <a:endParaRPr lang="zh-CN" altLang="en-US"/>
          </a:p>
        </p:txBody>
      </p:sp>
      <p:sp>
        <p:nvSpPr>
          <p:cNvPr id="6" name="页脚占位符 96262"/>
          <p:cNvSpPr>
            <a:spLocks noGrp="1"/>
          </p:cNvSpPr>
          <p:nvPr>
            <p:ph type="ftr" sz="quarter" idx="11"/>
          </p:nvPr>
        </p:nvSpPr>
        <p:spPr>
          <a:ln/>
        </p:spPr>
        <p:txBody>
          <a:bodyPr/>
          <a:lstStyle>
            <a:lvl1pPr>
              <a:defRPr/>
            </a:lvl1pPr>
          </a:lstStyle>
          <a:p>
            <a:pPr>
              <a:defRPr/>
            </a:pPr>
            <a:endParaRPr lang="zh-CN"/>
          </a:p>
        </p:txBody>
      </p:sp>
      <p:sp>
        <p:nvSpPr>
          <p:cNvPr id="7" name="灯片编号占位符 96263"/>
          <p:cNvSpPr>
            <a:spLocks noGrp="1"/>
          </p:cNvSpPr>
          <p:nvPr>
            <p:ph type="sldNum" sz="quarter" idx="12"/>
          </p:nvPr>
        </p:nvSpPr>
        <p:spPr>
          <a:ln/>
        </p:spPr>
        <p:txBody>
          <a:bodyPr/>
          <a:lstStyle>
            <a:lvl1pPr>
              <a:defRPr/>
            </a:lvl1pPr>
          </a:lstStyle>
          <a:p>
            <a:pPr>
              <a:defRPr/>
            </a:pPr>
            <a:fld id="{5683A53C-F534-4358-ABF4-5A38BC3053D9}" type="slidenum">
              <a:rPr lang="zh-CN" altLang="en-US"/>
              <a:pPr>
                <a:defRPr/>
              </a:pPr>
              <a:t>‹#›</a:t>
            </a:fld>
            <a:endParaRPr lang="zh-CN" altLang="en-US">
              <a:latin typeface="Arial" pitchFamily="34" charset="0"/>
            </a:endParaRPr>
          </a:p>
        </p:txBody>
      </p:sp>
    </p:spTree>
    <p:extLst>
      <p:ext uri="{BB962C8B-B14F-4D97-AF65-F5344CB8AC3E}">
        <p14:creationId xmlns:p14="http://schemas.microsoft.com/office/powerpoint/2010/main" val="39750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96261"/>
          <p:cNvSpPr>
            <a:spLocks noGrp="1"/>
          </p:cNvSpPr>
          <p:nvPr>
            <p:ph type="dt" sz="half" idx="10"/>
          </p:nvPr>
        </p:nvSpPr>
        <p:spPr>
          <a:ln/>
        </p:spPr>
        <p:txBody>
          <a:bodyPr/>
          <a:lstStyle>
            <a:lvl1pPr>
              <a:defRPr/>
            </a:lvl1pPr>
          </a:lstStyle>
          <a:p>
            <a:pPr>
              <a:defRPr/>
            </a:pPr>
            <a:endParaRPr lang="zh-CN" altLang="en-US"/>
          </a:p>
        </p:txBody>
      </p:sp>
      <p:sp>
        <p:nvSpPr>
          <p:cNvPr id="6" name="页脚占位符 96262"/>
          <p:cNvSpPr>
            <a:spLocks noGrp="1"/>
          </p:cNvSpPr>
          <p:nvPr>
            <p:ph type="ftr" sz="quarter" idx="11"/>
          </p:nvPr>
        </p:nvSpPr>
        <p:spPr>
          <a:ln/>
        </p:spPr>
        <p:txBody>
          <a:bodyPr/>
          <a:lstStyle>
            <a:lvl1pPr>
              <a:defRPr/>
            </a:lvl1pPr>
          </a:lstStyle>
          <a:p>
            <a:pPr>
              <a:defRPr/>
            </a:pPr>
            <a:endParaRPr lang="zh-CN"/>
          </a:p>
        </p:txBody>
      </p:sp>
      <p:sp>
        <p:nvSpPr>
          <p:cNvPr id="7" name="灯片编号占位符 96263"/>
          <p:cNvSpPr>
            <a:spLocks noGrp="1"/>
          </p:cNvSpPr>
          <p:nvPr>
            <p:ph type="sldNum" sz="quarter" idx="12"/>
          </p:nvPr>
        </p:nvSpPr>
        <p:spPr>
          <a:ln/>
        </p:spPr>
        <p:txBody>
          <a:bodyPr/>
          <a:lstStyle>
            <a:lvl1pPr>
              <a:defRPr/>
            </a:lvl1pPr>
          </a:lstStyle>
          <a:p>
            <a:pPr>
              <a:defRPr/>
            </a:pPr>
            <a:fld id="{8253E27D-A28F-4929-8EE4-B458C9B95419}" type="slidenum">
              <a:rPr lang="zh-CN" altLang="en-US"/>
              <a:pPr>
                <a:defRPr/>
              </a:pPr>
              <a:t>‹#›</a:t>
            </a:fld>
            <a:endParaRPr lang="zh-CN" altLang="en-US">
              <a:latin typeface="Arial" pitchFamily="34" charset="0"/>
            </a:endParaRPr>
          </a:p>
        </p:txBody>
      </p:sp>
    </p:spTree>
    <p:extLst>
      <p:ext uri="{BB962C8B-B14F-4D97-AF65-F5344CB8AC3E}">
        <p14:creationId xmlns:p14="http://schemas.microsoft.com/office/powerpoint/2010/main" val="44946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96257"/>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文本占位符 96258"/>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任意多边形 96259"/>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直接连接符 96260"/>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2" name="日期占位符 96261"/>
          <p:cNvSpPr>
            <a:spLocks noGrp="1"/>
          </p:cNvSpPr>
          <p:nvPr>
            <p:ph type="dt" sz="half" idx="2"/>
          </p:nvPr>
        </p:nvSpPr>
        <p:spPr>
          <a:xfrm>
            <a:off x="609600" y="6245225"/>
            <a:ext cx="1981200" cy="476250"/>
          </a:xfrm>
          <a:prstGeom prst="rect">
            <a:avLst/>
          </a:prstGeom>
          <a:noFill/>
          <a:ln w="9525">
            <a:noFill/>
            <a:miter/>
          </a:ln>
        </p:spPr>
        <p:txBody>
          <a:bodyPr/>
          <a:lstStyle>
            <a:lvl1pPr>
              <a:buFont typeface="Arial" pitchFamily="34" charset="0"/>
              <a:buNone/>
              <a:defRPr sz="1200" b="0" noProof="1">
                <a:latin typeface="Verdana" pitchFamily="34" charset="0"/>
              </a:defRPr>
            </a:lvl1pPr>
          </a:lstStyle>
          <a:p>
            <a:pPr>
              <a:defRPr/>
            </a:pPr>
            <a:endParaRPr lang="zh-CN" altLang="en-US"/>
          </a:p>
        </p:txBody>
      </p:sp>
      <p:sp>
        <p:nvSpPr>
          <p:cNvPr id="96263" name="页脚占位符 96262"/>
          <p:cNvSpPr>
            <a:spLocks noGrp="1"/>
          </p:cNvSpPr>
          <p:nvPr>
            <p:ph type="ftr" sz="quarter" idx="3"/>
          </p:nvPr>
        </p:nvSpPr>
        <p:spPr>
          <a:xfrm>
            <a:off x="3124200" y="6245225"/>
            <a:ext cx="2895600" cy="476250"/>
          </a:xfrm>
          <a:prstGeom prst="rect">
            <a:avLst/>
          </a:prstGeom>
          <a:noFill/>
          <a:ln w="9525">
            <a:noFill/>
            <a:miter/>
          </a:ln>
        </p:spPr>
        <p:txBody>
          <a:bodyPr/>
          <a:lstStyle>
            <a:lvl1pPr algn="ctr">
              <a:buFont typeface="Arial" pitchFamily="34" charset="0"/>
              <a:buNone/>
              <a:defRPr sz="1200" b="0" noProof="1">
                <a:latin typeface="Verdana" pitchFamily="34" charset="0"/>
              </a:defRPr>
            </a:lvl1pPr>
          </a:lstStyle>
          <a:p>
            <a:pPr>
              <a:defRPr/>
            </a:pPr>
            <a:endParaRPr lang="zh-CN"/>
          </a:p>
        </p:txBody>
      </p:sp>
      <p:sp>
        <p:nvSpPr>
          <p:cNvPr id="96264" name="灯片编号占位符 96263"/>
          <p:cNvSpPr>
            <a:spLocks noGrp="1"/>
          </p:cNvSpPr>
          <p:nvPr>
            <p:ph type="sldNum" sz="quarter" idx="4"/>
          </p:nvPr>
        </p:nvSpPr>
        <p:spPr>
          <a:xfrm>
            <a:off x="6553200" y="6245225"/>
            <a:ext cx="1981200" cy="47625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r">
              <a:buFont typeface="Arial" pitchFamily="34" charset="0"/>
              <a:buNone/>
              <a:defRPr sz="1200" b="0">
                <a:latin typeface="Verdana" pitchFamily="34" charset="0"/>
              </a:defRPr>
            </a:lvl1pPr>
          </a:lstStyle>
          <a:p>
            <a:pPr>
              <a:defRPr/>
            </a:pPr>
            <a:fld id="{D5244B86-4BEE-4660-861B-87B9F8D25B98}" type="slidenum">
              <a:rPr lang="zh-CN" altLang="en-US"/>
              <a:pPr>
                <a:defRPr/>
              </a:pPr>
              <a:t>‹#›</a:t>
            </a:fld>
            <a:endParaRPr lang="zh-CN" alt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865"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itchFamily="34" charset="0"/>
          <a:ea typeface="宋体" pitchFamily="2" charset="-122"/>
        </a:defRPr>
      </a:lvl2pPr>
      <a:lvl3pPr algn="l" rtl="0" eaLnBrk="0" fontAlgn="base" hangingPunct="0">
        <a:spcBef>
          <a:spcPct val="0"/>
        </a:spcBef>
        <a:spcAft>
          <a:spcPct val="0"/>
        </a:spcAft>
        <a:defRPr sz="3800">
          <a:solidFill>
            <a:schemeClr val="tx2"/>
          </a:solidFill>
          <a:latin typeface="Arial" pitchFamily="34" charset="0"/>
          <a:ea typeface="宋体" pitchFamily="2" charset="-122"/>
        </a:defRPr>
      </a:lvl3pPr>
      <a:lvl4pPr algn="l" rtl="0" eaLnBrk="0" fontAlgn="base" hangingPunct="0">
        <a:spcBef>
          <a:spcPct val="0"/>
        </a:spcBef>
        <a:spcAft>
          <a:spcPct val="0"/>
        </a:spcAft>
        <a:defRPr sz="3800">
          <a:solidFill>
            <a:schemeClr val="tx2"/>
          </a:solidFill>
          <a:latin typeface="Arial" pitchFamily="34" charset="0"/>
          <a:ea typeface="宋体" pitchFamily="2" charset="-122"/>
        </a:defRPr>
      </a:lvl4pPr>
      <a:lvl5pPr algn="l" rtl="0" eaLnBrk="0" fontAlgn="base" hangingPunct="0">
        <a:spcBef>
          <a:spcPct val="0"/>
        </a:spcBef>
        <a:spcAft>
          <a:spcPct val="0"/>
        </a:spcAft>
        <a:defRPr sz="3800">
          <a:solidFill>
            <a:schemeClr val="tx2"/>
          </a:solidFill>
          <a:latin typeface="Arial" pitchFamily="34" charset="0"/>
          <a:ea typeface="宋体" pitchFamily="2" charset="-122"/>
        </a:defRPr>
      </a:lvl5pPr>
      <a:lvl6pPr marL="457200" algn="l" rtl="0" fontAlgn="base">
        <a:spcBef>
          <a:spcPct val="0"/>
        </a:spcBef>
        <a:spcAft>
          <a:spcPct val="0"/>
        </a:spcAft>
        <a:defRPr sz="3800">
          <a:solidFill>
            <a:schemeClr val="tx2"/>
          </a:solidFill>
          <a:latin typeface="Arial" pitchFamily="34" charset="0"/>
          <a:ea typeface="宋体" pitchFamily="2" charset="-122"/>
        </a:defRPr>
      </a:lvl6pPr>
      <a:lvl7pPr marL="914400" algn="l" rtl="0" fontAlgn="base">
        <a:spcBef>
          <a:spcPct val="0"/>
        </a:spcBef>
        <a:spcAft>
          <a:spcPct val="0"/>
        </a:spcAft>
        <a:defRPr sz="3800">
          <a:solidFill>
            <a:schemeClr val="tx2"/>
          </a:solidFill>
          <a:latin typeface="Arial" pitchFamily="34" charset="0"/>
          <a:ea typeface="宋体" pitchFamily="2" charset="-122"/>
        </a:defRPr>
      </a:lvl7pPr>
      <a:lvl8pPr marL="1371600" algn="l" rtl="0" fontAlgn="base">
        <a:spcBef>
          <a:spcPct val="0"/>
        </a:spcBef>
        <a:spcAft>
          <a:spcPct val="0"/>
        </a:spcAft>
        <a:defRPr sz="3800">
          <a:solidFill>
            <a:schemeClr val="tx2"/>
          </a:solidFill>
          <a:latin typeface="Arial" pitchFamily="34" charset="0"/>
          <a:ea typeface="宋体" pitchFamily="2" charset="-122"/>
        </a:defRPr>
      </a:lvl8pPr>
      <a:lvl9pPr marL="1828800" algn="l" rtl="0" fontAlgn="base">
        <a:spcBef>
          <a:spcPct val="0"/>
        </a:spcBef>
        <a:spcAft>
          <a:spcPct val="0"/>
        </a:spcAft>
        <a:defRPr sz="3800">
          <a:solidFill>
            <a:schemeClr val="tx2"/>
          </a:solidFill>
          <a:latin typeface="Arial"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96257"/>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文本占位符 96258"/>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任意多边形 96259"/>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solidFill>
                <a:srgbClr val="000000"/>
              </a:solidFill>
            </a:endParaRPr>
          </a:p>
        </p:txBody>
      </p:sp>
      <p:sp>
        <p:nvSpPr>
          <p:cNvPr id="1029" name="直接连接符 96260"/>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96262" name="日期占位符 96261"/>
          <p:cNvSpPr>
            <a:spLocks noGrp="1"/>
          </p:cNvSpPr>
          <p:nvPr>
            <p:ph type="dt" sz="half" idx="2"/>
          </p:nvPr>
        </p:nvSpPr>
        <p:spPr>
          <a:xfrm>
            <a:off x="609600" y="6245225"/>
            <a:ext cx="1981200" cy="476250"/>
          </a:xfrm>
          <a:prstGeom prst="rect">
            <a:avLst/>
          </a:prstGeom>
          <a:noFill/>
          <a:ln w="9525">
            <a:noFill/>
            <a:miter/>
          </a:ln>
        </p:spPr>
        <p:txBody>
          <a:bodyPr/>
          <a:lstStyle>
            <a:lvl1pPr>
              <a:buFont typeface="Arial" pitchFamily="34" charset="0"/>
              <a:buNone/>
              <a:defRPr sz="1200" b="0" noProof="1">
                <a:latin typeface="Verdana" pitchFamily="34" charset="0"/>
              </a:defRPr>
            </a:lvl1pPr>
          </a:lstStyle>
          <a:p>
            <a:pPr>
              <a:defRPr/>
            </a:pPr>
            <a:endParaRPr lang="zh-CN" altLang="en-US">
              <a:solidFill>
                <a:srgbClr val="000000"/>
              </a:solidFill>
            </a:endParaRPr>
          </a:p>
        </p:txBody>
      </p:sp>
      <p:sp>
        <p:nvSpPr>
          <p:cNvPr id="96263" name="页脚占位符 96262"/>
          <p:cNvSpPr>
            <a:spLocks noGrp="1"/>
          </p:cNvSpPr>
          <p:nvPr>
            <p:ph type="ftr" sz="quarter" idx="3"/>
          </p:nvPr>
        </p:nvSpPr>
        <p:spPr>
          <a:xfrm>
            <a:off x="3124200" y="6245225"/>
            <a:ext cx="2895600" cy="476250"/>
          </a:xfrm>
          <a:prstGeom prst="rect">
            <a:avLst/>
          </a:prstGeom>
          <a:noFill/>
          <a:ln w="9525">
            <a:noFill/>
            <a:miter/>
          </a:ln>
        </p:spPr>
        <p:txBody>
          <a:bodyPr/>
          <a:lstStyle>
            <a:lvl1pPr algn="ctr">
              <a:buFont typeface="Arial" pitchFamily="34" charset="0"/>
              <a:buNone/>
              <a:defRPr sz="1200" b="0" noProof="1">
                <a:latin typeface="Verdana" pitchFamily="34" charset="0"/>
              </a:defRPr>
            </a:lvl1pPr>
          </a:lstStyle>
          <a:p>
            <a:pPr>
              <a:defRPr/>
            </a:pPr>
            <a:endParaRPr lang="zh-CN" altLang="en-US">
              <a:solidFill>
                <a:srgbClr val="000000"/>
              </a:solidFill>
            </a:endParaRPr>
          </a:p>
        </p:txBody>
      </p:sp>
      <p:sp>
        <p:nvSpPr>
          <p:cNvPr id="96264" name="灯片编号占位符 96263"/>
          <p:cNvSpPr>
            <a:spLocks noGrp="1"/>
          </p:cNvSpPr>
          <p:nvPr>
            <p:ph type="sldNum" sz="quarter" idx="4"/>
          </p:nvPr>
        </p:nvSpPr>
        <p:spPr>
          <a:xfrm>
            <a:off x="6553200" y="6245225"/>
            <a:ext cx="1981200" cy="47625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r">
              <a:buFont typeface="Arial" pitchFamily="34" charset="0"/>
              <a:buNone/>
              <a:defRPr sz="1200" b="0">
                <a:latin typeface="Verdana" pitchFamily="34" charset="0"/>
              </a:defRPr>
            </a:lvl1pPr>
          </a:lstStyle>
          <a:p>
            <a:pPr>
              <a:defRPr/>
            </a:pPr>
            <a:fld id="{078C1E75-0C45-405C-AC04-CFF4E479E9F8}"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387695582"/>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itchFamily="34" charset="0"/>
          <a:ea typeface="宋体" pitchFamily="2" charset="-122"/>
        </a:defRPr>
      </a:lvl2pPr>
      <a:lvl3pPr algn="l" rtl="0" eaLnBrk="0" fontAlgn="base" hangingPunct="0">
        <a:spcBef>
          <a:spcPct val="0"/>
        </a:spcBef>
        <a:spcAft>
          <a:spcPct val="0"/>
        </a:spcAft>
        <a:defRPr sz="3800">
          <a:solidFill>
            <a:schemeClr val="tx2"/>
          </a:solidFill>
          <a:latin typeface="Arial" pitchFamily="34" charset="0"/>
          <a:ea typeface="宋体" pitchFamily="2" charset="-122"/>
        </a:defRPr>
      </a:lvl3pPr>
      <a:lvl4pPr algn="l" rtl="0" eaLnBrk="0" fontAlgn="base" hangingPunct="0">
        <a:spcBef>
          <a:spcPct val="0"/>
        </a:spcBef>
        <a:spcAft>
          <a:spcPct val="0"/>
        </a:spcAft>
        <a:defRPr sz="3800">
          <a:solidFill>
            <a:schemeClr val="tx2"/>
          </a:solidFill>
          <a:latin typeface="Arial" pitchFamily="34" charset="0"/>
          <a:ea typeface="宋体" pitchFamily="2" charset="-122"/>
        </a:defRPr>
      </a:lvl4pPr>
      <a:lvl5pPr algn="l" rtl="0" eaLnBrk="0" fontAlgn="base" hangingPunct="0">
        <a:spcBef>
          <a:spcPct val="0"/>
        </a:spcBef>
        <a:spcAft>
          <a:spcPct val="0"/>
        </a:spcAft>
        <a:defRPr sz="3800">
          <a:solidFill>
            <a:schemeClr val="tx2"/>
          </a:solidFill>
          <a:latin typeface="Arial" pitchFamily="34" charset="0"/>
          <a:ea typeface="宋体" pitchFamily="2" charset="-122"/>
        </a:defRPr>
      </a:lvl5pPr>
      <a:lvl6pPr marL="457200" algn="l" rtl="0" fontAlgn="base">
        <a:spcBef>
          <a:spcPct val="0"/>
        </a:spcBef>
        <a:spcAft>
          <a:spcPct val="0"/>
        </a:spcAft>
        <a:defRPr sz="3800">
          <a:solidFill>
            <a:schemeClr val="tx2"/>
          </a:solidFill>
          <a:latin typeface="Arial" pitchFamily="34" charset="0"/>
          <a:ea typeface="宋体" pitchFamily="2" charset="-122"/>
        </a:defRPr>
      </a:lvl6pPr>
      <a:lvl7pPr marL="914400" algn="l" rtl="0" fontAlgn="base">
        <a:spcBef>
          <a:spcPct val="0"/>
        </a:spcBef>
        <a:spcAft>
          <a:spcPct val="0"/>
        </a:spcAft>
        <a:defRPr sz="3800">
          <a:solidFill>
            <a:schemeClr val="tx2"/>
          </a:solidFill>
          <a:latin typeface="Arial" pitchFamily="34" charset="0"/>
          <a:ea typeface="宋体" pitchFamily="2" charset="-122"/>
        </a:defRPr>
      </a:lvl7pPr>
      <a:lvl8pPr marL="1371600" algn="l" rtl="0" fontAlgn="base">
        <a:spcBef>
          <a:spcPct val="0"/>
        </a:spcBef>
        <a:spcAft>
          <a:spcPct val="0"/>
        </a:spcAft>
        <a:defRPr sz="3800">
          <a:solidFill>
            <a:schemeClr val="tx2"/>
          </a:solidFill>
          <a:latin typeface="Arial" pitchFamily="34" charset="0"/>
          <a:ea typeface="宋体" pitchFamily="2" charset="-122"/>
        </a:defRPr>
      </a:lvl8pPr>
      <a:lvl9pPr marL="1828800" algn="l" rtl="0" fontAlgn="base">
        <a:spcBef>
          <a:spcPct val="0"/>
        </a:spcBef>
        <a:spcAft>
          <a:spcPct val="0"/>
        </a:spcAft>
        <a:defRPr sz="3800">
          <a:solidFill>
            <a:schemeClr val="tx2"/>
          </a:solidFill>
          <a:latin typeface="Arial"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96257"/>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文本占位符 96258"/>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任意多边形 96259"/>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solidFill>
                <a:srgbClr val="000000"/>
              </a:solidFill>
            </a:endParaRPr>
          </a:p>
        </p:txBody>
      </p:sp>
      <p:sp>
        <p:nvSpPr>
          <p:cNvPr id="1029" name="直接连接符 96260"/>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96262" name="日期占位符 96261"/>
          <p:cNvSpPr>
            <a:spLocks noGrp="1"/>
          </p:cNvSpPr>
          <p:nvPr>
            <p:ph type="dt" sz="half" idx="2"/>
          </p:nvPr>
        </p:nvSpPr>
        <p:spPr>
          <a:xfrm>
            <a:off x="609600" y="6245225"/>
            <a:ext cx="1981200" cy="476250"/>
          </a:xfrm>
          <a:prstGeom prst="rect">
            <a:avLst/>
          </a:prstGeom>
          <a:noFill/>
          <a:ln w="9525">
            <a:noFill/>
            <a:miter/>
          </a:ln>
        </p:spPr>
        <p:txBody>
          <a:bodyPr/>
          <a:lstStyle>
            <a:lvl1pPr>
              <a:buFont typeface="Arial" pitchFamily="34" charset="0"/>
              <a:buNone/>
              <a:defRPr sz="1200" b="0" noProof="1">
                <a:latin typeface="Verdana" pitchFamily="34" charset="0"/>
              </a:defRPr>
            </a:lvl1pPr>
          </a:lstStyle>
          <a:p>
            <a:pPr>
              <a:defRPr/>
            </a:pPr>
            <a:endParaRPr lang="zh-CN" altLang="en-US">
              <a:solidFill>
                <a:srgbClr val="000000"/>
              </a:solidFill>
            </a:endParaRPr>
          </a:p>
        </p:txBody>
      </p:sp>
      <p:sp>
        <p:nvSpPr>
          <p:cNvPr id="96263" name="页脚占位符 96262"/>
          <p:cNvSpPr>
            <a:spLocks noGrp="1"/>
          </p:cNvSpPr>
          <p:nvPr>
            <p:ph type="ftr" sz="quarter" idx="3"/>
          </p:nvPr>
        </p:nvSpPr>
        <p:spPr>
          <a:xfrm>
            <a:off x="3124200" y="6245225"/>
            <a:ext cx="2895600" cy="476250"/>
          </a:xfrm>
          <a:prstGeom prst="rect">
            <a:avLst/>
          </a:prstGeom>
          <a:noFill/>
          <a:ln w="9525">
            <a:noFill/>
            <a:miter/>
          </a:ln>
        </p:spPr>
        <p:txBody>
          <a:bodyPr/>
          <a:lstStyle>
            <a:lvl1pPr algn="ctr">
              <a:buFont typeface="Arial" pitchFamily="34" charset="0"/>
              <a:buNone/>
              <a:defRPr sz="1200" b="0" noProof="1">
                <a:latin typeface="Verdana" pitchFamily="34" charset="0"/>
              </a:defRPr>
            </a:lvl1pPr>
          </a:lstStyle>
          <a:p>
            <a:pPr>
              <a:defRPr/>
            </a:pPr>
            <a:endParaRPr lang="zh-CN" altLang="en-US">
              <a:solidFill>
                <a:srgbClr val="000000"/>
              </a:solidFill>
            </a:endParaRPr>
          </a:p>
        </p:txBody>
      </p:sp>
      <p:sp>
        <p:nvSpPr>
          <p:cNvPr id="96264" name="灯片编号占位符 96263"/>
          <p:cNvSpPr>
            <a:spLocks noGrp="1"/>
          </p:cNvSpPr>
          <p:nvPr>
            <p:ph type="sldNum" sz="quarter" idx="4"/>
          </p:nvPr>
        </p:nvSpPr>
        <p:spPr>
          <a:xfrm>
            <a:off x="6553200" y="6245225"/>
            <a:ext cx="1981200" cy="47625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r">
              <a:buFont typeface="Arial" pitchFamily="34" charset="0"/>
              <a:buNone/>
              <a:defRPr sz="1200" b="0">
                <a:latin typeface="Verdana" pitchFamily="34" charset="0"/>
              </a:defRPr>
            </a:lvl1pPr>
          </a:lstStyle>
          <a:p>
            <a:pPr>
              <a:defRPr/>
            </a:pPr>
            <a:fld id="{078C1E75-0C45-405C-AC04-CFF4E479E9F8}" type="slidenum">
              <a:rPr lang="zh-CN" altLang="en-US">
                <a:solidFill>
                  <a:srgbClr val="000000"/>
                </a:solidFill>
              </a:rPr>
              <a:pPr>
                <a:defRPr/>
              </a:pPr>
              <a:t>‹#›</a:t>
            </a:fld>
            <a:endParaRPr lang="zh-CN" altLang="en-US">
              <a:solidFill>
                <a:srgbClr val="000000"/>
              </a:solidFill>
              <a:latin typeface="Arial" pitchFamily="34" charset="0"/>
            </a:endParaRPr>
          </a:p>
        </p:txBody>
      </p:sp>
    </p:spTree>
    <p:extLst>
      <p:ext uri="{BB962C8B-B14F-4D97-AF65-F5344CB8AC3E}">
        <p14:creationId xmlns:p14="http://schemas.microsoft.com/office/powerpoint/2010/main" val="45791698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itchFamily="34" charset="0"/>
          <a:ea typeface="宋体" pitchFamily="2" charset="-122"/>
        </a:defRPr>
      </a:lvl2pPr>
      <a:lvl3pPr algn="l" rtl="0" eaLnBrk="0" fontAlgn="base" hangingPunct="0">
        <a:spcBef>
          <a:spcPct val="0"/>
        </a:spcBef>
        <a:spcAft>
          <a:spcPct val="0"/>
        </a:spcAft>
        <a:defRPr sz="3800">
          <a:solidFill>
            <a:schemeClr val="tx2"/>
          </a:solidFill>
          <a:latin typeface="Arial" pitchFamily="34" charset="0"/>
          <a:ea typeface="宋体" pitchFamily="2" charset="-122"/>
        </a:defRPr>
      </a:lvl3pPr>
      <a:lvl4pPr algn="l" rtl="0" eaLnBrk="0" fontAlgn="base" hangingPunct="0">
        <a:spcBef>
          <a:spcPct val="0"/>
        </a:spcBef>
        <a:spcAft>
          <a:spcPct val="0"/>
        </a:spcAft>
        <a:defRPr sz="3800">
          <a:solidFill>
            <a:schemeClr val="tx2"/>
          </a:solidFill>
          <a:latin typeface="Arial" pitchFamily="34" charset="0"/>
          <a:ea typeface="宋体" pitchFamily="2" charset="-122"/>
        </a:defRPr>
      </a:lvl4pPr>
      <a:lvl5pPr algn="l" rtl="0" eaLnBrk="0" fontAlgn="base" hangingPunct="0">
        <a:spcBef>
          <a:spcPct val="0"/>
        </a:spcBef>
        <a:spcAft>
          <a:spcPct val="0"/>
        </a:spcAft>
        <a:defRPr sz="3800">
          <a:solidFill>
            <a:schemeClr val="tx2"/>
          </a:solidFill>
          <a:latin typeface="Arial" pitchFamily="34" charset="0"/>
          <a:ea typeface="宋体" pitchFamily="2" charset="-122"/>
        </a:defRPr>
      </a:lvl5pPr>
      <a:lvl6pPr marL="457200" algn="l" rtl="0" fontAlgn="base">
        <a:spcBef>
          <a:spcPct val="0"/>
        </a:spcBef>
        <a:spcAft>
          <a:spcPct val="0"/>
        </a:spcAft>
        <a:defRPr sz="3800">
          <a:solidFill>
            <a:schemeClr val="tx2"/>
          </a:solidFill>
          <a:latin typeface="Arial" pitchFamily="34" charset="0"/>
          <a:ea typeface="宋体" pitchFamily="2" charset="-122"/>
        </a:defRPr>
      </a:lvl6pPr>
      <a:lvl7pPr marL="914400" algn="l" rtl="0" fontAlgn="base">
        <a:spcBef>
          <a:spcPct val="0"/>
        </a:spcBef>
        <a:spcAft>
          <a:spcPct val="0"/>
        </a:spcAft>
        <a:defRPr sz="3800">
          <a:solidFill>
            <a:schemeClr val="tx2"/>
          </a:solidFill>
          <a:latin typeface="Arial" pitchFamily="34" charset="0"/>
          <a:ea typeface="宋体" pitchFamily="2" charset="-122"/>
        </a:defRPr>
      </a:lvl7pPr>
      <a:lvl8pPr marL="1371600" algn="l" rtl="0" fontAlgn="base">
        <a:spcBef>
          <a:spcPct val="0"/>
        </a:spcBef>
        <a:spcAft>
          <a:spcPct val="0"/>
        </a:spcAft>
        <a:defRPr sz="3800">
          <a:solidFill>
            <a:schemeClr val="tx2"/>
          </a:solidFill>
          <a:latin typeface="Arial" pitchFamily="34" charset="0"/>
          <a:ea typeface="宋体" pitchFamily="2" charset="-122"/>
        </a:defRPr>
      </a:lvl8pPr>
      <a:lvl9pPr marL="1828800" algn="l" rtl="0" fontAlgn="base">
        <a:spcBef>
          <a:spcPct val="0"/>
        </a:spcBef>
        <a:spcAft>
          <a:spcPct val="0"/>
        </a:spcAft>
        <a:defRPr sz="3800">
          <a:solidFill>
            <a:schemeClr val="tx2"/>
          </a:solidFill>
          <a:latin typeface="Arial"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051" descr="png-0151"/>
          <p:cNvPicPr>
            <a:picLocks noChangeAspect="1" noChangeArrowheads="1"/>
          </p:cNvPicPr>
          <p:nvPr/>
        </p:nvPicPr>
        <p:blipFill>
          <a:blip r:embed="rId2">
            <a:lum bright="6000" contrast="-30000"/>
            <a:extLst>
              <a:ext uri="{28A0092B-C50C-407E-A947-70E740481C1C}">
                <a14:useLocalDpi xmlns:a14="http://schemas.microsoft.com/office/drawing/2010/main" val="0"/>
              </a:ext>
            </a:extLst>
          </a:blip>
          <a:srcRect/>
          <a:stretch>
            <a:fillRect/>
          </a:stretch>
        </p:blipFill>
        <p:spPr bwMode="auto">
          <a:xfrm>
            <a:off x="7099300" y="3957638"/>
            <a:ext cx="2100263"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20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60350"/>
            <a:ext cx="525621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矩形 2061"/>
          <p:cNvSpPr>
            <a:spLocks noChangeArrowheads="1"/>
          </p:cNvSpPr>
          <p:nvPr/>
        </p:nvSpPr>
        <p:spPr bwMode="auto">
          <a:xfrm>
            <a:off x="2627313" y="4905375"/>
            <a:ext cx="39624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nSpc>
                <a:spcPct val="90000"/>
              </a:lnSpc>
              <a:spcBef>
                <a:spcPct val="20000"/>
              </a:spcBef>
              <a:buClr>
                <a:schemeClr val="accent2"/>
              </a:buClr>
              <a:buFont typeface="Wingdings" pitchFamily="2" charset="2"/>
              <a:buNone/>
            </a:pPr>
            <a:r>
              <a:rPr lang="zh-CN" altLang="en-US" sz="2000" dirty="0">
                <a:latin typeface="宋体" pitchFamily="2" charset="-122"/>
              </a:rPr>
              <a:t>主    讲：周润景  教授</a:t>
            </a:r>
            <a:endParaRPr lang="en-US" altLang="zh-CN" sz="2000" dirty="0">
              <a:latin typeface="宋体" pitchFamily="2" charset="-122"/>
            </a:endParaRPr>
          </a:p>
          <a:p>
            <a:pPr marL="469900" indent="-469900">
              <a:lnSpc>
                <a:spcPct val="90000"/>
              </a:lnSpc>
              <a:spcBef>
                <a:spcPct val="20000"/>
              </a:spcBef>
              <a:buClr>
                <a:schemeClr val="accent2"/>
              </a:buClr>
              <a:buFont typeface="Wingdings" pitchFamily="2" charset="2"/>
              <a:buNone/>
            </a:pPr>
            <a:r>
              <a:rPr lang="zh-CN" altLang="en-US" sz="2000" dirty="0">
                <a:latin typeface="宋体" pitchFamily="2" charset="-122"/>
              </a:rPr>
              <a:t>单    位：电子信息工程学院</a:t>
            </a:r>
          </a:p>
          <a:p>
            <a:pPr marL="469900" indent="-469900">
              <a:lnSpc>
                <a:spcPct val="90000"/>
              </a:lnSpc>
              <a:spcBef>
                <a:spcPct val="20000"/>
              </a:spcBef>
              <a:buClr>
                <a:schemeClr val="accent2"/>
              </a:buClr>
              <a:buFont typeface="Wingdings" pitchFamily="2" charset="2"/>
              <a:buNone/>
            </a:pPr>
            <a:endParaRPr lang="zh-CN" altLang="en-US" sz="2000" b="0" dirty="0">
              <a:latin typeface="宋体" pitchFamily="2" charset="-122"/>
            </a:endParaRPr>
          </a:p>
        </p:txBody>
      </p:sp>
      <p:sp>
        <p:nvSpPr>
          <p:cNvPr id="3077" name="文本框 2063"/>
          <p:cNvSpPr txBox="1">
            <a:spLocks noChangeArrowheads="1"/>
          </p:cNvSpPr>
          <p:nvPr/>
        </p:nvSpPr>
        <p:spPr bwMode="auto">
          <a:xfrm>
            <a:off x="251619" y="2781300"/>
            <a:ext cx="871378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charset="0"/>
                <a:ea typeface="宋体" pitchFamily="2" charset="-122"/>
              </a:defRPr>
            </a:lvl1pPr>
            <a:lvl2pPr marL="742950" indent="-285750" eaLnBrk="0" hangingPunct="0">
              <a:defRPr sz="1400" b="1">
                <a:solidFill>
                  <a:schemeClr val="tx1"/>
                </a:solidFill>
                <a:latin typeface="Arial" charset="0"/>
                <a:ea typeface="宋体" pitchFamily="2" charset="-122"/>
              </a:defRPr>
            </a:lvl2pPr>
            <a:lvl3pPr marL="1143000" indent="-228600" eaLnBrk="0" hangingPunct="0">
              <a:defRPr sz="1400" b="1">
                <a:solidFill>
                  <a:schemeClr val="tx1"/>
                </a:solidFill>
                <a:latin typeface="Arial" charset="0"/>
                <a:ea typeface="宋体" pitchFamily="2" charset="-122"/>
              </a:defRPr>
            </a:lvl3pPr>
            <a:lvl4pPr marL="1600200" indent="-228600" eaLnBrk="0" hangingPunct="0">
              <a:defRPr sz="1400" b="1">
                <a:solidFill>
                  <a:schemeClr val="tx1"/>
                </a:solidFill>
                <a:latin typeface="Arial" charset="0"/>
                <a:ea typeface="宋体" pitchFamily="2" charset="-122"/>
              </a:defRPr>
            </a:lvl4pPr>
            <a:lvl5pPr marL="2057400" indent="-228600" eaLnBrk="0" hangingPunct="0">
              <a:defRPr sz="1400" b="1">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9pPr>
          </a:lstStyle>
          <a:p>
            <a:pPr algn="ctr"/>
            <a:r>
              <a:rPr lang="zh-CN" altLang="en-US" sz="4000" dirty="0"/>
              <a:t>自组织特征映射</a:t>
            </a:r>
            <a:r>
              <a:rPr lang="zh-CN" altLang="en-US" sz="4000" dirty="0" smtClean="0"/>
              <a:t>神经网络</a:t>
            </a:r>
            <a:endParaRPr lang="en-US" altLang="zh-CN" sz="4000" dirty="0" smtClean="0"/>
          </a:p>
          <a:p>
            <a:pPr algn="ctr"/>
            <a:r>
              <a:rPr lang="zh-CN" altLang="en-US" sz="4000" dirty="0" smtClean="0"/>
              <a:t>数据</a:t>
            </a:r>
            <a:r>
              <a:rPr lang="zh-CN" altLang="en-US" sz="4000" dirty="0"/>
              <a:t>分类设计</a:t>
            </a:r>
            <a:endParaRPr lang="zh-CN" altLang="zh-CN" sz="4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908720"/>
            <a:ext cx="8001000" cy="612105"/>
          </a:xfrm>
        </p:spPr>
        <p:txBody>
          <a:bodyPr/>
          <a:lstStyle/>
          <a:p>
            <a:r>
              <a:rPr lang="zh-CN" altLang="en-US" sz="3600" b="1" dirty="0">
                <a:solidFill>
                  <a:schemeClr val="tx1"/>
                </a:solidFill>
                <a:latin typeface="Verdana" pitchFamily="34" charset="0"/>
                <a:ea typeface="宋体" pitchFamily="2" charset="-122"/>
                <a:cs typeface="+mn-cs"/>
              </a:rPr>
              <a:t>五</a:t>
            </a:r>
            <a:r>
              <a:rPr lang="zh-CN" altLang="en-US" sz="3600" b="1" dirty="0" smtClean="0">
                <a:solidFill>
                  <a:schemeClr val="tx1"/>
                </a:solidFill>
                <a:latin typeface="Verdana" pitchFamily="34" charset="0"/>
                <a:ea typeface="宋体" pitchFamily="2" charset="-122"/>
                <a:cs typeface="+mn-cs"/>
              </a:rPr>
              <a:t>、</a:t>
            </a:r>
            <a:r>
              <a:rPr lang="en-US" altLang="zh-CN" sz="3600" b="1" dirty="0" smtClean="0">
                <a:solidFill>
                  <a:schemeClr val="tx1"/>
                </a:solidFill>
                <a:latin typeface="Verdana" pitchFamily="34" charset="0"/>
                <a:ea typeface="宋体" pitchFamily="2" charset="-122"/>
                <a:cs typeface="+mn-cs"/>
              </a:rPr>
              <a:t>SOM</a:t>
            </a:r>
            <a:r>
              <a:rPr lang="zh-CN" altLang="en-US" sz="3600" b="1" dirty="0" smtClean="0">
                <a:solidFill>
                  <a:schemeClr val="tx1"/>
                </a:solidFill>
                <a:latin typeface="Verdana" pitchFamily="34" charset="0"/>
                <a:ea typeface="宋体" pitchFamily="2" charset="-122"/>
                <a:cs typeface="+mn-cs"/>
              </a:rPr>
              <a:t>学习</a:t>
            </a:r>
            <a:r>
              <a:rPr lang="zh-CN" altLang="en-US" sz="3600" b="1" dirty="0">
                <a:solidFill>
                  <a:schemeClr val="tx1"/>
                </a:solidFill>
                <a:latin typeface="Verdana" pitchFamily="34" charset="0"/>
                <a:ea typeface="宋体" pitchFamily="2" charset="-122"/>
                <a:cs typeface="+mn-cs"/>
              </a:rPr>
              <a:t>算法的</a:t>
            </a:r>
            <a:r>
              <a:rPr lang="en-US" altLang="zh-CN" sz="3600" b="1" dirty="0">
                <a:solidFill>
                  <a:schemeClr val="tx1"/>
                </a:solidFill>
                <a:latin typeface="Verdana" pitchFamily="34" charset="0"/>
                <a:ea typeface="宋体" pitchFamily="2" charset="-122"/>
                <a:cs typeface="+mn-cs"/>
              </a:rPr>
              <a:t>MATLAB</a:t>
            </a:r>
            <a:r>
              <a:rPr lang="zh-CN" altLang="en-US" sz="3600" b="1" dirty="0">
                <a:solidFill>
                  <a:schemeClr val="tx1"/>
                </a:solidFill>
                <a:latin typeface="Verdana" pitchFamily="34" charset="0"/>
                <a:ea typeface="宋体" pitchFamily="2" charset="-122"/>
                <a:cs typeface="+mn-cs"/>
              </a:rPr>
              <a:t>实现</a:t>
            </a:r>
            <a:endParaRPr lang="zh-CN" altLang="en-US" sz="3600" b="1" dirty="0">
              <a:solidFill>
                <a:schemeClr val="tx1"/>
              </a:solidFill>
              <a:latin typeface="Verdana" pitchFamily="34" charset="0"/>
              <a:ea typeface="宋体" pitchFamily="2" charset="-122"/>
              <a:cs typeface="+mn-cs"/>
            </a:endParaRPr>
          </a:p>
        </p:txBody>
      </p:sp>
      <p:sp>
        <p:nvSpPr>
          <p:cNvPr id="1026" name="Rectangle 2"/>
          <p:cNvSpPr>
            <a:spLocks noChangeArrowheads="1"/>
          </p:cNvSpPr>
          <p:nvPr/>
        </p:nvSpPr>
        <p:spPr bwMode="auto">
          <a:xfrm>
            <a:off x="0" y="0"/>
            <a:ext cx="9144000" cy="45720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7" name="Rectangle 3"/>
          <p:cNvSpPr>
            <a:spLocks noChangeArrowheads="1"/>
          </p:cNvSpPr>
          <p:nvPr/>
        </p:nvSpPr>
        <p:spPr bwMode="auto">
          <a:xfrm>
            <a:off x="600075" y="971550"/>
            <a:ext cx="9144000" cy="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3"/>
          <p:cNvSpPr txBox="1">
            <a:spLocks noChangeArrowheads="1"/>
          </p:cNvSpPr>
          <p:nvPr/>
        </p:nvSpPr>
        <p:spPr bwMode="auto">
          <a:xfrm>
            <a:off x="600075" y="1772816"/>
            <a:ext cx="77724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a:lstStyle>
          <a:p>
            <a:r>
              <a:rPr lang="en-US" altLang="zh-CN" sz="2400" dirty="0" smtClean="0"/>
              <a:t>MATLAB</a:t>
            </a:r>
            <a:r>
              <a:rPr lang="zh-CN" altLang="en-US" sz="2400" dirty="0" smtClean="0"/>
              <a:t>中自组织神经网络的重要函数和基本功能 </a:t>
            </a:r>
          </a:p>
          <a:p>
            <a:endParaRPr lang="en-US" altLang="zh-CN" sz="2400" dirty="0"/>
          </a:p>
        </p:txBody>
      </p:sp>
      <p:sp>
        <p:nvSpPr>
          <p:cNvPr id="8" name="Rectangle 3"/>
          <p:cNvSpPr txBox="1">
            <a:spLocks noChangeArrowheads="1"/>
          </p:cNvSpPr>
          <p:nvPr/>
        </p:nvSpPr>
        <p:spPr bwMode="auto">
          <a:xfrm>
            <a:off x="838200" y="2204864"/>
            <a:ext cx="7838256"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a:lstStyle>
          <a:p>
            <a:pPr marL="0" lvl="1" indent="0" algn="just">
              <a:lnSpc>
                <a:spcPct val="150000"/>
              </a:lnSpc>
              <a:buFont typeface="Wingdings" pitchFamily="2" charset="2"/>
              <a:buChar char="l"/>
            </a:pPr>
            <a:r>
              <a:rPr lang="en-US" altLang="zh-CN" sz="1800" dirty="0" err="1" smtClean="0"/>
              <a:t>newsom</a:t>
            </a:r>
            <a:r>
              <a:rPr lang="en-US" altLang="zh-CN" sz="1800" dirty="0" smtClean="0"/>
              <a:t>()</a:t>
            </a:r>
          </a:p>
          <a:p>
            <a:pPr marL="0" lvl="1" indent="0" algn="just">
              <a:buNone/>
            </a:pPr>
            <a:r>
              <a:rPr lang="en-US" altLang="zh-CN" sz="1800" dirty="0" smtClean="0"/>
              <a:t>_</a:t>
            </a:r>
            <a:r>
              <a:rPr lang="zh-CN" altLang="en-US" sz="1800" dirty="0" smtClean="0"/>
              <a:t>功能</a:t>
            </a:r>
            <a:r>
              <a:rPr lang="en-US" altLang="zh-CN" sz="1800" dirty="0" smtClean="0"/>
              <a:t>:</a:t>
            </a:r>
            <a:r>
              <a:rPr lang="zh-CN" altLang="en-US" sz="1800" dirty="0" smtClean="0"/>
              <a:t> 创建一个自组织特征映射网络函数</a:t>
            </a:r>
          </a:p>
          <a:p>
            <a:pPr marL="0" lvl="1" indent="0" algn="just">
              <a:buNone/>
            </a:pPr>
            <a:r>
              <a:rPr lang="en-US" altLang="zh-CN" sz="1800" dirty="0" smtClean="0"/>
              <a:t>_</a:t>
            </a:r>
            <a:r>
              <a:rPr lang="zh-CN" altLang="en-US" sz="1800" dirty="0" smtClean="0"/>
              <a:t>格式</a:t>
            </a:r>
            <a:r>
              <a:rPr lang="en-US" altLang="zh-CN" sz="1800" dirty="0" smtClean="0"/>
              <a:t>:</a:t>
            </a:r>
            <a:r>
              <a:rPr lang="zh-CN" altLang="en-US" sz="1800" dirty="0" smtClean="0"/>
              <a:t> </a:t>
            </a:r>
            <a:r>
              <a:rPr lang="en-US" altLang="zh-CN" sz="1800" dirty="0" smtClean="0">
                <a:latin typeface="Times New Roman" pitchFamily="18" charset="0"/>
                <a:cs typeface="Times New Roman" pitchFamily="18" charset="0"/>
              </a:rPr>
              <a:t>net = </a:t>
            </a:r>
            <a:r>
              <a:rPr lang="en-US" altLang="zh-CN" sz="1800" dirty="0" err="1" smtClean="0">
                <a:latin typeface="Times New Roman" pitchFamily="18" charset="0"/>
                <a:cs typeface="Times New Roman" pitchFamily="18" charset="0"/>
              </a:rPr>
              <a:t>newsom</a:t>
            </a:r>
            <a:r>
              <a:rPr lang="en-US" altLang="zh-CN" sz="1800" dirty="0" smtClean="0">
                <a:latin typeface="Times New Roman" pitchFamily="18" charset="0"/>
                <a:cs typeface="Times New Roman" pitchFamily="18" charset="0"/>
              </a:rPr>
              <a:t>(PR</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[D1</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D2</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TFCN</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DFCN</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OLR</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OSTEPS</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TLR</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TND)</a:t>
            </a:r>
          </a:p>
          <a:p>
            <a:pPr marL="0" lvl="1" indent="0" algn="just">
              <a:buNone/>
            </a:pPr>
            <a:r>
              <a:rPr lang="en-US" altLang="zh-CN" sz="1800" dirty="0" smtClean="0"/>
              <a:t>_</a:t>
            </a:r>
            <a:r>
              <a:rPr lang="zh-CN" altLang="en-US" sz="1800" dirty="0" smtClean="0"/>
              <a:t>说明：</a:t>
            </a:r>
            <a:r>
              <a:rPr lang="en-US" altLang="zh-CN" sz="1800" dirty="0" smtClean="0"/>
              <a:t>PR</a:t>
            </a:r>
            <a:r>
              <a:rPr lang="zh-CN" altLang="en-US" sz="1800" dirty="0" smtClean="0"/>
              <a:t>为网络输入矢量取值范围的矩阵</a:t>
            </a:r>
            <a:r>
              <a:rPr lang="en-US" altLang="zh-CN" sz="1800" dirty="0" smtClean="0"/>
              <a:t>[</a:t>
            </a:r>
            <a:r>
              <a:rPr lang="en-US" altLang="zh-CN" sz="1800" dirty="0" err="1" smtClean="0"/>
              <a:t>Pmin</a:t>
            </a:r>
            <a:r>
              <a:rPr lang="en-US" altLang="zh-CN" sz="1800" dirty="0" smtClean="0"/>
              <a:t> </a:t>
            </a:r>
            <a:r>
              <a:rPr lang="en-US" altLang="zh-CN" sz="1800" dirty="0" err="1" smtClean="0"/>
              <a:t>Pmax</a:t>
            </a:r>
            <a:r>
              <a:rPr lang="en-US" altLang="zh-CN" sz="1800" dirty="0" smtClean="0"/>
              <a:t>]</a:t>
            </a:r>
            <a:r>
              <a:rPr lang="zh-CN" altLang="en-US" sz="1800" dirty="0" smtClean="0"/>
              <a:t>；</a:t>
            </a:r>
            <a:endParaRPr lang="en-US" altLang="zh-CN" sz="1800" dirty="0" smtClean="0"/>
          </a:p>
          <a:p>
            <a:pPr marL="0" lvl="1" indent="0" algn="just">
              <a:buNone/>
            </a:pPr>
            <a:r>
              <a:rPr lang="en-US" altLang="zh-CN" sz="1800" dirty="0" smtClean="0"/>
              <a:t>             [D1</a:t>
            </a:r>
            <a:r>
              <a:rPr lang="zh-CN" altLang="en-US" sz="1800" dirty="0" smtClean="0"/>
              <a:t>，</a:t>
            </a:r>
            <a:r>
              <a:rPr lang="en-US" altLang="zh-CN" sz="1800" dirty="0" smtClean="0"/>
              <a:t>D2</a:t>
            </a:r>
            <a:r>
              <a:rPr lang="zh-CN" altLang="en-US" sz="1800" dirty="0" smtClean="0"/>
              <a:t>，</a:t>
            </a:r>
            <a:r>
              <a:rPr lang="en-US" altLang="zh-CN" sz="1800" dirty="0" smtClean="0"/>
              <a:t>...]</a:t>
            </a:r>
            <a:r>
              <a:rPr lang="zh-CN" altLang="en-US" sz="1800" dirty="0" smtClean="0"/>
              <a:t>为神经元在多维空间中排列时各维的个数；</a:t>
            </a:r>
            <a:endParaRPr lang="en-US" altLang="zh-CN" sz="1800" dirty="0" smtClean="0"/>
          </a:p>
          <a:p>
            <a:pPr marL="0" lvl="1" indent="0" algn="just">
              <a:buNone/>
            </a:pPr>
            <a:r>
              <a:rPr lang="en-US" altLang="zh-CN" sz="1800" dirty="0" smtClean="0"/>
              <a:t>            TFCN</a:t>
            </a:r>
            <a:r>
              <a:rPr lang="zh-CN" altLang="en-US" sz="1800" dirty="0" smtClean="0"/>
              <a:t>为拓扑函数，缺省值为</a:t>
            </a:r>
            <a:r>
              <a:rPr lang="en-US" altLang="zh-CN" sz="1800" dirty="0" err="1" smtClean="0"/>
              <a:t>hextop</a:t>
            </a:r>
            <a:r>
              <a:rPr lang="zh-CN" altLang="en-US" sz="1800" dirty="0" smtClean="0"/>
              <a:t>；</a:t>
            </a:r>
            <a:endParaRPr lang="en-US" altLang="zh-CN" sz="1800" dirty="0" smtClean="0"/>
          </a:p>
          <a:p>
            <a:pPr marL="0" lvl="1" indent="0" algn="just">
              <a:buNone/>
            </a:pPr>
            <a:r>
              <a:rPr lang="en-US" altLang="zh-CN" sz="1800" dirty="0" smtClean="0"/>
              <a:t>            DFCN</a:t>
            </a:r>
            <a:r>
              <a:rPr lang="zh-CN" altLang="en-US" sz="1800" dirty="0" smtClean="0"/>
              <a:t>为距离函数，缺省值为</a:t>
            </a:r>
            <a:r>
              <a:rPr lang="en-US" altLang="zh-CN" sz="1800" dirty="0" err="1" smtClean="0"/>
              <a:t>linkdist</a:t>
            </a:r>
            <a:r>
              <a:rPr lang="zh-CN" altLang="en-US" sz="1800" dirty="0" smtClean="0"/>
              <a:t>；</a:t>
            </a:r>
            <a:endParaRPr lang="en-US" altLang="zh-CN" sz="1800" dirty="0" smtClean="0"/>
          </a:p>
          <a:p>
            <a:pPr marL="0" lvl="1" indent="0" algn="just">
              <a:buNone/>
            </a:pPr>
            <a:r>
              <a:rPr lang="en-US" altLang="zh-CN" sz="1800" dirty="0" smtClean="0"/>
              <a:t>            OLR</a:t>
            </a:r>
            <a:r>
              <a:rPr lang="zh-CN" altLang="en-US" sz="1800" dirty="0" smtClean="0"/>
              <a:t>为排列阶段学习速率，缺省值为</a:t>
            </a:r>
            <a:r>
              <a:rPr lang="en-US" altLang="zh-CN" sz="1800" dirty="0" smtClean="0"/>
              <a:t>0.9</a:t>
            </a:r>
            <a:r>
              <a:rPr lang="zh-CN" altLang="en-US" sz="1800" dirty="0" smtClean="0"/>
              <a:t>；</a:t>
            </a:r>
            <a:endParaRPr lang="en-US" altLang="zh-CN" sz="1800" dirty="0" smtClean="0"/>
          </a:p>
          <a:p>
            <a:pPr marL="0" lvl="1" indent="0" algn="just">
              <a:buNone/>
            </a:pPr>
            <a:r>
              <a:rPr lang="en-US" altLang="zh-CN" sz="1800" dirty="0" smtClean="0"/>
              <a:t>            OSTEPS</a:t>
            </a:r>
            <a:r>
              <a:rPr lang="zh-CN" altLang="en-US" sz="1800" dirty="0" smtClean="0"/>
              <a:t>为排列阶段学习次数，缺省值为</a:t>
            </a:r>
            <a:r>
              <a:rPr lang="en-US" altLang="zh-CN" sz="1800" dirty="0" smtClean="0"/>
              <a:t>1000</a:t>
            </a:r>
            <a:r>
              <a:rPr lang="zh-CN" altLang="en-US" sz="1800" dirty="0" smtClean="0"/>
              <a:t>；</a:t>
            </a:r>
            <a:endParaRPr lang="en-US" altLang="zh-CN" sz="1800" dirty="0" smtClean="0"/>
          </a:p>
          <a:p>
            <a:pPr marL="0" lvl="1" indent="0" algn="just">
              <a:buNone/>
            </a:pPr>
            <a:r>
              <a:rPr lang="en-US" altLang="zh-CN" sz="1800" dirty="0" smtClean="0"/>
              <a:t>            TLR</a:t>
            </a:r>
            <a:r>
              <a:rPr lang="zh-CN" altLang="en-US" sz="1800" dirty="0" smtClean="0"/>
              <a:t>为调整阶段学习速率，缺省值为</a:t>
            </a:r>
            <a:r>
              <a:rPr lang="en-US" altLang="zh-CN" sz="1800" dirty="0" smtClean="0"/>
              <a:t>0.02</a:t>
            </a:r>
            <a:r>
              <a:rPr lang="zh-CN" altLang="en-US" sz="1800" dirty="0" smtClean="0"/>
              <a:t>，</a:t>
            </a:r>
            <a:endParaRPr lang="en-US" altLang="zh-CN" sz="1800" dirty="0" smtClean="0"/>
          </a:p>
          <a:p>
            <a:pPr marL="0" lvl="1" indent="0" algn="just">
              <a:buNone/>
            </a:pPr>
            <a:r>
              <a:rPr lang="en-US" altLang="zh-CN" sz="1800" dirty="0"/>
              <a:t> </a:t>
            </a:r>
            <a:r>
              <a:rPr lang="en-US" altLang="zh-CN" sz="1800" dirty="0" smtClean="0"/>
              <a:t>           TND</a:t>
            </a:r>
            <a:r>
              <a:rPr lang="zh-CN" altLang="en-US" sz="1800" dirty="0" smtClean="0"/>
              <a:t>为调整阶段领域半径，缺省值为</a:t>
            </a:r>
            <a:r>
              <a:rPr lang="en-US" altLang="zh-CN" sz="1800" dirty="0" smtClean="0"/>
              <a:t>1</a:t>
            </a:r>
            <a:r>
              <a:rPr lang="zh-CN" altLang="en-US" sz="1800" dirty="0" smtClean="0"/>
              <a:t>。 </a:t>
            </a:r>
          </a:p>
          <a:p>
            <a:endParaRPr lang="en-US" altLang="zh-CN" sz="1800" dirty="0"/>
          </a:p>
        </p:txBody>
      </p:sp>
    </p:spTree>
    <p:extLst>
      <p:ext uri="{BB962C8B-B14F-4D97-AF65-F5344CB8AC3E}">
        <p14:creationId xmlns:p14="http://schemas.microsoft.com/office/powerpoint/2010/main" val="4259672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908720"/>
            <a:ext cx="8001000" cy="612105"/>
          </a:xfrm>
        </p:spPr>
        <p:txBody>
          <a:bodyPr/>
          <a:lstStyle/>
          <a:p>
            <a:r>
              <a:rPr lang="zh-CN" altLang="en-US" sz="3600" b="1" dirty="0">
                <a:solidFill>
                  <a:schemeClr val="tx1"/>
                </a:solidFill>
                <a:latin typeface="Verdana" pitchFamily="34" charset="0"/>
                <a:ea typeface="宋体" pitchFamily="2" charset="-122"/>
                <a:cs typeface="+mn-cs"/>
              </a:rPr>
              <a:t>五</a:t>
            </a:r>
            <a:r>
              <a:rPr lang="zh-CN" altLang="en-US" sz="3600" b="1" dirty="0" smtClean="0">
                <a:solidFill>
                  <a:schemeClr val="tx1"/>
                </a:solidFill>
                <a:latin typeface="Verdana" pitchFamily="34" charset="0"/>
                <a:ea typeface="宋体" pitchFamily="2" charset="-122"/>
                <a:cs typeface="+mn-cs"/>
              </a:rPr>
              <a:t>、</a:t>
            </a:r>
            <a:r>
              <a:rPr lang="en-US" altLang="zh-CN" sz="3600" b="1" dirty="0" smtClean="0">
                <a:solidFill>
                  <a:schemeClr val="tx1"/>
                </a:solidFill>
                <a:latin typeface="Verdana" pitchFamily="34" charset="0"/>
                <a:ea typeface="宋体" pitchFamily="2" charset="-122"/>
                <a:cs typeface="+mn-cs"/>
              </a:rPr>
              <a:t>SOM</a:t>
            </a:r>
            <a:r>
              <a:rPr lang="zh-CN" altLang="en-US" sz="3600" b="1" dirty="0" smtClean="0">
                <a:solidFill>
                  <a:schemeClr val="tx1"/>
                </a:solidFill>
                <a:latin typeface="Verdana" pitchFamily="34" charset="0"/>
                <a:ea typeface="宋体" pitchFamily="2" charset="-122"/>
                <a:cs typeface="+mn-cs"/>
              </a:rPr>
              <a:t>学习</a:t>
            </a:r>
            <a:r>
              <a:rPr lang="zh-CN" altLang="en-US" sz="3600" b="1" dirty="0">
                <a:solidFill>
                  <a:schemeClr val="tx1"/>
                </a:solidFill>
                <a:latin typeface="Verdana" pitchFamily="34" charset="0"/>
                <a:ea typeface="宋体" pitchFamily="2" charset="-122"/>
                <a:cs typeface="+mn-cs"/>
              </a:rPr>
              <a:t>算法的</a:t>
            </a:r>
            <a:r>
              <a:rPr lang="en-US" altLang="zh-CN" sz="3600" b="1" dirty="0">
                <a:solidFill>
                  <a:schemeClr val="tx1"/>
                </a:solidFill>
                <a:latin typeface="Verdana" pitchFamily="34" charset="0"/>
                <a:ea typeface="宋体" pitchFamily="2" charset="-122"/>
                <a:cs typeface="+mn-cs"/>
              </a:rPr>
              <a:t>MATLAB</a:t>
            </a:r>
            <a:r>
              <a:rPr lang="zh-CN" altLang="en-US" sz="3600" b="1" dirty="0">
                <a:solidFill>
                  <a:schemeClr val="tx1"/>
                </a:solidFill>
                <a:latin typeface="Verdana" pitchFamily="34" charset="0"/>
                <a:ea typeface="宋体" pitchFamily="2" charset="-122"/>
                <a:cs typeface="+mn-cs"/>
              </a:rPr>
              <a:t>实现</a:t>
            </a:r>
            <a:endParaRPr lang="zh-CN" altLang="en-US" sz="3600" b="1" dirty="0">
              <a:solidFill>
                <a:schemeClr val="tx1"/>
              </a:solidFill>
              <a:latin typeface="Verdana" pitchFamily="34" charset="0"/>
              <a:ea typeface="宋体" pitchFamily="2" charset="-122"/>
              <a:cs typeface="+mn-cs"/>
            </a:endParaRPr>
          </a:p>
        </p:txBody>
      </p:sp>
      <p:sp>
        <p:nvSpPr>
          <p:cNvPr id="1026" name="Rectangle 2"/>
          <p:cNvSpPr>
            <a:spLocks noChangeArrowheads="1"/>
          </p:cNvSpPr>
          <p:nvPr/>
        </p:nvSpPr>
        <p:spPr bwMode="auto">
          <a:xfrm>
            <a:off x="0" y="0"/>
            <a:ext cx="9144000" cy="45720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7" name="Rectangle 3"/>
          <p:cNvSpPr>
            <a:spLocks noChangeArrowheads="1"/>
          </p:cNvSpPr>
          <p:nvPr/>
        </p:nvSpPr>
        <p:spPr bwMode="auto">
          <a:xfrm>
            <a:off x="600075" y="971550"/>
            <a:ext cx="9144000" cy="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3"/>
          <p:cNvSpPr txBox="1">
            <a:spLocks noChangeArrowheads="1"/>
          </p:cNvSpPr>
          <p:nvPr/>
        </p:nvSpPr>
        <p:spPr bwMode="auto">
          <a:xfrm>
            <a:off x="600075" y="1772816"/>
            <a:ext cx="77724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a:lstStyle>
          <a:p>
            <a:r>
              <a:rPr lang="en-US" altLang="zh-CN" sz="2400" dirty="0" smtClean="0"/>
              <a:t>MATLAB</a:t>
            </a:r>
            <a:r>
              <a:rPr lang="zh-CN" altLang="en-US" sz="2400" dirty="0" smtClean="0"/>
              <a:t>中自组织神经网络的重要函数和基本功能 </a:t>
            </a:r>
          </a:p>
          <a:p>
            <a:endParaRPr lang="en-US" altLang="zh-CN" sz="2400" dirty="0"/>
          </a:p>
        </p:txBody>
      </p:sp>
      <p:sp>
        <p:nvSpPr>
          <p:cNvPr id="8" name="Rectangle 3"/>
          <p:cNvSpPr txBox="1">
            <a:spLocks noChangeArrowheads="1"/>
          </p:cNvSpPr>
          <p:nvPr/>
        </p:nvSpPr>
        <p:spPr bwMode="auto">
          <a:xfrm>
            <a:off x="838200" y="2204864"/>
            <a:ext cx="7838256"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a:lstStyle>
          <a:p>
            <a:pPr marL="0" lvl="1" indent="0" algn="just">
              <a:lnSpc>
                <a:spcPct val="150000"/>
              </a:lnSpc>
              <a:buFont typeface="Wingdings" pitchFamily="2" charset="2"/>
              <a:buChar char="l"/>
            </a:pPr>
            <a:r>
              <a:rPr lang="en-US" altLang="zh-CN" sz="1800" dirty="0"/>
              <a:t>yec2ind()</a:t>
            </a:r>
          </a:p>
          <a:p>
            <a:pPr marL="0" lvl="1" indent="0" algn="just">
              <a:lnSpc>
                <a:spcPct val="150000"/>
              </a:lnSpc>
              <a:buNone/>
            </a:pPr>
            <a:r>
              <a:rPr lang="en-US" altLang="zh-CN" sz="1800" dirty="0" smtClean="0"/>
              <a:t>_</a:t>
            </a:r>
            <a:r>
              <a:rPr lang="zh-CN" altLang="en-US" sz="1800" dirty="0" smtClean="0"/>
              <a:t>功能</a:t>
            </a:r>
            <a:r>
              <a:rPr lang="en-US" altLang="zh-CN" sz="1800" dirty="0" smtClean="0"/>
              <a:t>:</a:t>
            </a:r>
            <a:r>
              <a:rPr lang="zh-CN" altLang="en-US" sz="1800" dirty="0" smtClean="0"/>
              <a:t>  </a:t>
            </a:r>
            <a:r>
              <a:rPr lang="zh-CN" altLang="en-US" sz="1800" dirty="0"/>
              <a:t>将单值向量组变换成下标向量</a:t>
            </a:r>
          </a:p>
          <a:p>
            <a:pPr marL="0" lvl="1" indent="0" algn="just">
              <a:lnSpc>
                <a:spcPct val="150000"/>
              </a:lnSpc>
              <a:buNone/>
            </a:pPr>
            <a:r>
              <a:rPr lang="en-US" altLang="zh-CN" sz="1800" dirty="0" smtClean="0"/>
              <a:t>_</a:t>
            </a:r>
            <a:r>
              <a:rPr lang="zh-CN" altLang="en-US" sz="1800" dirty="0" smtClean="0"/>
              <a:t>格式</a:t>
            </a:r>
            <a:r>
              <a:rPr lang="en-US" altLang="zh-CN" sz="1800" dirty="0" smtClean="0"/>
              <a:t>:</a:t>
            </a:r>
            <a:r>
              <a:rPr lang="zh-CN" altLang="en-US" sz="1800" dirty="0" smtClean="0"/>
              <a:t>  </a:t>
            </a:r>
            <a:r>
              <a:rPr lang="en-US" altLang="zh-CN" sz="1800" dirty="0" err="1"/>
              <a:t>ind</a:t>
            </a:r>
            <a:r>
              <a:rPr lang="en-US" altLang="zh-CN" sz="1800" dirty="0"/>
              <a:t> = vec2ind(</a:t>
            </a:r>
            <a:r>
              <a:rPr lang="en-US" altLang="zh-CN" sz="1800" dirty="0" err="1"/>
              <a:t>vec</a:t>
            </a:r>
            <a:r>
              <a:rPr lang="en-US" altLang="zh-CN" sz="1800" dirty="0"/>
              <a:t>)</a:t>
            </a:r>
          </a:p>
          <a:p>
            <a:pPr marL="0" lvl="1" indent="0" algn="just">
              <a:lnSpc>
                <a:spcPct val="150000"/>
              </a:lnSpc>
              <a:buNone/>
            </a:pPr>
            <a:r>
              <a:rPr lang="en-US" altLang="zh-CN" sz="1800" dirty="0" smtClean="0"/>
              <a:t>_</a:t>
            </a:r>
            <a:r>
              <a:rPr lang="zh-CN" altLang="en-US" sz="1800" dirty="0" smtClean="0"/>
              <a:t>说明</a:t>
            </a:r>
            <a:r>
              <a:rPr lang="en-US" altLang="zh-CN" sz="1800" dirty="0" smtClean="0"/>
              <a:t>:</a:t>
            </a:r>
            <a:r>
              <a:rPr lang="zh-CN" altLang="en-US" sz="1800" dirty="0" smtClean="0"/>
              <a:t>  </a:t>
            </a:r>
            <a:r>
              <a:rPr lang="zh-CN" altLang="en-US" sz="1800" dirty="0"/>
              <a:t>式中，</a:t>
            </a:r>
            <a:r>
              <a:rPr lang="en-US" altLang="zh-CN" sz="1800" dirty="0" err="1"/>
              <a:t>vec</a:t>
            </a:r>
            <a:r>
              <a:rPr lang="zh-CN" altLang="en-US" sz="1800" dirty="0"/>
              <a:t>为</a:t>
            </a:r>
            <a:r>
              <a:rPr lang="en-US" altLang="zh-CN" sz="1800" dirty="0"/>
              <a:t>m</a:t>
            </a:r>
            <a:r>
              <a:rPr lang="zh-CN" altLang="en-US" sz="1800" dirty="0"/>
              <a:t>行</a:t>
            </a:r>
            <a:r>
              <a:rPr lang="en-US" altLang="zh-CN" sz="1800" dirty="0"/>
              <a:t>n</a:t>
            </a:r>
            <a:r>
              <a:rPr lang="zh-CN" altLang="en-US" sz="1800" dirty="0"/>
              <a:t>列的向量矩阵</a:t>
            </a:r>
            <a:r>
              <a:rPr lang="en-US" altLang="zh-CN" sz="1800" dirty="0"/>
              <a:t>x</a:t>
            </a:r>
            <a:r>
              <a:rPr lang="zh-CN" altLang="en-US" sz="1800" dirty="0"/>
              <a:t>，</a:t>
            </a:r>
            <a:r>
              <a:rPr lang="en-US" altLang="zh-CN" sz="1800" dirty="0"/>
              <a:t>x</a:t>
            </a:r>
            <a:r>
              <a:rPr lang="zh-CN" altLang="en-US" sz="1800" dirty="0"/>
              <a:t>中的每个列向量</a:t>
            </a:r>
            <a:r>
              <a:rPr lang="en-US" altLang="zh-CN" sz="1800" dirty="0" err="1"/>
              <a:t>i</a:t>
            </a:r>
            <a:r>
              <a:rPr lang="zh-CN" altLang="en-US" sz="1800" dirty="0"/>
              <a:t>，除包含一个</a:t>
            </a:r>
            <a:r>
              <a:rPr lang="en-US" altLang="zh-CN" sz="1800" dirty="0"/>
              <a:t>1</a:t>
            </a:r>
            <a:r>
              <a:rPr lang="zh-CN" altLang="en-US" sz="1800" dirty="0"/>
              <a:t>外，其余元素均为</a:t>
            </a:r>
            <a:r>
              <a:rPr lang="en-US" altLang="zh-CN" sz="1800" dirty="0"/>
              <a:t>0</a:t>
            </a:r>
            <a:r>
              <a:rPr lang="zh-CN" altLang="en-US" sz="1800" dirty="0"/>
              <a:t>， </a:t>
            </a:r>
            <a:r>
              <a:rPr lang="en-US" altLang="zh-CN" sz="1800" dirty="0" err="1"/>
              <a:t>ind</a:t>
            </a:r>
            <a:r>
              <a:rPr lang="zh-CN" altLang="en-US" sz="1800" dirty="0"/>
              <a:t>为</a:t>
            </a:r>
            <a:r>
              <a:rPr lang="en-US" altLang="zh-CN" sz="1800" dirty="0"/>
              <a:t>n</a:t>
            </a:r>
            <a:r>
              <a:rPr lang="zh-CN" altLang="en-US" sz="1800" dirty="0"/>
              <a:t>个元素值为</a:t>
            </a:r>
            <a:r>
              <a:rPr lang="en-US" altLang="zh-CN" sz="1800" dirty="0"/>
              <a:t>1</a:t>
            </a:r>
            <a:r>
              <a:rPr lang="zh-CN" altLang="en-US" sz="1800" dirty="0"/>
              <a:t>所在的行下标值构成的一个行向量。 </a:t>
            </a:r>
          </a:p>
          <a:p>
            <a:pPr marL="0" lvl="1" indent="0" algn="just">
              <a:lnSpc>
                <a:spcPct val="150000"/>
              </a:lnSpc>
              <a:buFont typeface="Wingdings" pitchFamily="2" charset="2"/>
              <a:buChar char="l"/>
            </a:pPr>
            <a:endParaRPr lang="zh-CN" altLang="en-US" sz="1800" dirty="0"/>
          </a:p>
          <a:p>
            <a:endParaRPr lang="en-US" altLang="zh-CN" sz="1800" dirty="0"/>
          </a:p>
        </p:txBody>
      </p:sp>
    </p:spTree>
    <p:extLst>
      <p:ext uri="{BB962C8B-B14F-4D97-AF65-F5344CB8AC3E}">
        <p14:creationId xmlns:p14="http://schemas.microsoft.com/office/powerpoint/2010/main" val="3495636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5"/>
          <p:cNvSpPr txBox="1">
            <a:spLocks noChangeArrowheads="1"/>
          </p:cNvSpPr>
          <p:nvPr/>
        </p:nvSpPr>
        <p:spPr bwMode="auto">
          <a:xfrm>
            <a:off x="611188" y="836613"/>
            <a:ext cx="7632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charset="0"/>
                <a:ea typeface="宋体" pitchFamily="2" charset="-122"/>
              </a:defRPr>
            </a:lvl1pPr>
            <a:lvl2pPr marL="742950" indent="-285750" eaLnBrk="0" hangingPunct="0">
              <a:defRPr sz="1400" b="1">
                <a:solidFill>
                  <a:schemeClr val="tx1"/>
                </a:solidFill>
                <a:latin typeface="Arial" charset="0"/>
                <a:ea typeface="宋体" pitchFamily="2" charset="-122"/>
              </a:defRPr>
            </a:lvl2pPr>
            <a:lvl3pPr marL="1143000" indent="-228600" eaLnBrk="0" hangingPunct="0">
              <a:defRPr sz="1400" b="1">
                <a:solidFill>
                  <a:schemeClr val="tx1"/>
                </a:solidFill>
                <a:latin typeface="Arial" charset="0"/>
                <a:ea typeface="宋体" pitchFamily="2" charset="-122"/>
              </a:defRPr>
            </a:lvl3pPr>
            <a:lvl4pPr marL="1600200" indent="-228600" eaLnBrk="0" hangingPunct="0">
              <a:defRPr sz="1400" b="1">
                <a:solidFill>
                  <a:schemeClr val="tx1"/>
                </a:solidFill>
                <a:latin typeface="Arial" charset="0"/>
                <a:ea typeface="宋体" pitchFamily="2" charset="-122"/>
              </a:defRPr>
            </a:lvl4pPr>
            <a:lvl5pPr marL="2057400" indent="-228600" eaLnBrk="0" hangingPunct="0">
              <a:defRPr sz="1400" b="1">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9pPr>
          </a:lstStyle>
          <a:p>
            <a:pPr eaLnBrk="1" hangingPunct="1"/>
            <a:r>
              <a:rPr lang="zh-CN" altLang="en-US" sz="3600" dirty="0"/>
              <a:t>六</a:t>
            </a:r>
            <a:r>
              <a:rPr lang="zh-CN" altLang="en-US" sz="3600" dirty="0" smtClean="0"/>
              <a:t>、</a:t>
            </a:r>
            <a:r>
              <a:rPr lang="en-US" altLang="zh-CN" sz="3600" dirty="0" smtClean="0">
                <a:latin typeface="Verdana" pitchFamily="34" charset="0"/>
              </a:rPr>
              <a:t>SOM</a:t>
            </a:r>
            <a:r>
              <a:rPr lang="zh-CN" altLang="en-US" sz="3600" dirty="0" smtClean="0">
                <a:latin typeface="Verdana" pitchFamily="34" charset="0"/>
              </a:rPr>
              <a:t>网络</a:t>
            </a:r>
            <a:r>
              <a:rPr lang="zh-CN" altLang="en-US" sz="3600" dirty="0" smtClean="0">
                <a:solidFill>
                  <a:srgbClr val="000000"/>
                </a:solidFill>
              </a:rPr>
              <a:t>应用</a:t>
            </a:r>
            <a:r>
              <a:rPr lang="zh-CN" altLang="en-US" sz="3600" dirty="0">
                <a:solidFill>
                  <a:srgbClr val="000000"/>
                </a:solidFill>
              </a:rPr>
              <a:t>于模式</a:t>
            </a:r>
            <a:r>
              <a:rPr lang="zh-CN" altLang="en-US" sz="3600" dirty="0" smtClean="0">
                <a:solidFill>
                  <a:srgbClr val="000000"/>
                </a:solidFill>
              </a:rPr>
              <a:t>分类</a:t>
            </a:r>
            <a:endParaRPr lang="zh-CN" altLang="en-US" sz="3600" dirty="0">
              <a:solidFill>
                <a:srgbClr val="000000"/>
              </a:solidFill>
            </a:endParaRPr>
          </a:p>
        </p:txBody>
      </p:sp>
      <p:sp>
        <p:nvSpPr>
          <p:cNvPr id="2" name="TextBox 1"/>
          <p:cNvSpPr txBox="1"/>
          <p:nvPr/>
        </p:nvSpPr>
        <p:spPr>
          <a:xfrm>
            <a:off x="755576" y="1916832"/>
            <a:ext cx="7488312" cy="4278094"/>
          </a:xfrm>
          <a:prstGeom prst="rect">
            <a:avLst/>
          </a:prstGeom>
          <a:noFill/>
        </p:spPr>
        <p:txBody>
          <a:bodyPr wrap="square" rtlCol="0">
            <a:spAutoFit/>
          </a:bodyPr>
          <a:lstStyle/>
          <a:p>
            <a:r>
              <a:rPr lang="en-US" altLang="zh-CN" sz="1600" dirty="0" smtClean="0"/>
              <a:t>        </a:t>
            </a:r>
            <a:r>
              <a:rPr lang="zh-CN" altLang="zh-CN" sz="1600" dirty="0" smtClean="0"/>
              <a:t>以</a:t>
            </a:r>
            <a:r>
              <a:rPr lang="zh-CN" altLang="en-US" sz="1600" dirty="0" smtClean="0"/>
              <a:t>酒瓶分类回收</a:t>
            </a:r>
            <a:r>
              <a:rPr lang="zh-CN" altLang="zh-CN" sz="1600" dirty="0" smtClean="0"/>
              <a:t>三</a:t>
            </a:r>
            <a:r>
              <a:rPr lang="zh-CN" altLang="zh-CN" sz="1600" dirty="0"/>
              <a:t>元色数据为例，按照颜色数据所表征的特点，将数据按各自所属的类别归类。其中，前</a:t>
            </a:r>
            <a:r>
              <a:rPr lang="en-US" altLang="zh-CN" sz="1600" dirty="0"/>
              <a:t>29</a:t>
            </a:r>
            <a:r>
              <a:rPr lang="zh-CN" altLang="zh-CN" sz="1600" dirty="0"/>
              <a:t>组数据已确定类别，后</a:t>
            </a:r>
            <a:r>
              <a:rPr lang="en-US" altLang="zh-CN" sz="1600" dirty="0"/>
              <a:t>30</a:t>
            </a:r>
            <a:r>
              <a:rPr lang="zh-CN" altLang="zh-CN" sz="1600" dirty="0"/>
              <a:t>组数据待确定类别。</a:t>
            </a:r>
          </a:p>
          <a:p>
            <a:r>
              <a:rPr lang="zh-CN" altLang="zh-CN" sz="1600" dirty="0"/>
              <a:t>使用自组织竞争网络对三元色数据进行分类，其</a:t>
            </a:r>
            <a:r>
              <a:rPr lang="en-US" altLang="zh-CN" sz="1600" dirty="0"/>
              <a:t>MATLAB</a:t>
            </a:r>
            <a:r>
              <a:rPr lang="zh-CN" altLang="zh-CN" sz="1600" dirty="0"/>
              <a:t>程序如下</a:t>
            </a:r>
            <a:r>
              <a:rPr lang="zh-CN" altLang="zh-CN" sz="1600" dirty="0" smtClean="0"/>
              <a:t>：</a:t>
            </a:r>
            <a:endParaRPr lang="en-US" altLang="zh-CN" sz="1600" dirty="0" smtClean="0"/>
          </a:p>
          <a:p>
            <a:endParaRPr lang="en-US" altLang="zh-CN" sz="1600" dirty="0" smtClean="0"/>
          </a:p>
          <a:p>
            <a:r>
              <a:rPr lang="en-US" altLang="zh-CN" sz="1600" dirty="0" smtClean="0"/>
              <a:t>clear</a:t>
            </a:r>
            <a:r>
              <a:rPr lang="en-US" altLang="zh-CN" sz="1600" dirty="0"/>
              <a:t>;</a:t>
            </a:r>
          </a:p>
          <a:p>
            <a:r>
              <a:rPr lang="en-US" altLang="zh-CN" sz="1600" dirty="0" err="1"/>
              <a:t>clc</a:t>
            </a:r>
            <a:r>
              <a:rPr lang="en-US" altLang="zh-CN" sz="1600" dirty="0"/>
              <a:t>;</a:t>
            </a:r>
          </a:p>
          <a:p>
            <a:r>
              <a:rPr lang="en-US" altLang="zh-CN" sz="1600" dirty="0"/>
              <a:t>%</a:t>
            </a:r>
            <a:r>
              <a:rPr lang="zh-CN" altLang="en-US" sz="1600" dirty="0"/>
              <a:t>训练样本</a:t>
            </a:r>
          </a:p>
          <a:p>
            <a:r>
              <a:rPr lang="en-US" altLang="zh-CN" sz="1600" dirty="0" err="1"/>
              <a:t>pConvert</a:t>
            </a:r>
            <a:r>
              <a:rPr lang="en-US" altLang="zh-CN" sz="1600" dirty="0"/>
              <a:t>=</a:t>
            </a:r>
            <a:r>
              <a:rPr lang="en-US" altLang="zh-CN" sz="1600" dirty="0" err="1"/>
              <a:t>importdata</a:t>
            </a:r>
            <a:r>
              <a:rPr lang="en-US" altLang="zh-CN" sz="1600" dirty="0"/>
              <a:t>('SelfOrganizationCompetitiontrain.dat');</a:t>
            </a:r>
          </a:p>
          <a:p>
            <a:r>
              <a:rPr lang="en-US" altLang="zh-CN" sz="1600" dirty="0"/>
              <a:t>p=</a:t>
            </a:r>
            <a:r>
              <a:rPr lang="en-US" altLang="zh-CN" sz="1600" dirty="0" err="1"/>
              <a:t>pConvert</a:t>
            </a:r>
            <a:r>
              <a:rPr lang="en-US" altLang="zh-CN" sz="1600" dirty="0"/>
              <a:t>';</a:t>
            </a:r>
          </a:p>
          <a:p>
            <a:r>
              <a:rPr lang="en-US" altLang="zh-CN" sz="1600" dirty="0"/>
              <a:t>net=</a:t>
            </a:r>
            <a:r>
              <a:rPr lang="en-US" altLang="zh-CN" sz="1600" dirty="0" err="1"/>
              <a:t>newsom</a:t>
            </a:r>
            <a:r>
              <a:rPr lang="en-US" altLang="zh-CN" sz="1600" dirty="0"/>
              <a:t>(</a:t>
            </a:r>
            <a:r>
              <a:rPr lang="en-US" altLang="zh-CN" sz="1600" dirty="0" err="1"/>
              <a:t>minmax</a:t>
            </a:r>
            <a:r>
              <a:rPr lang="en-US" altLang="zh-CN" sz="1600" dirty="0"/>
              <a:t>(p),[4 1]);</a:t>
            </a:r>
          </a:p>
          <a:p>
            <a:r>
              <a:rPr lang="en-US" altLang="zh-CN" sz="1600" dirty="0"/>
              <a:t>%</a:t>
            </a:r>
            <a:r>
              <a:rPr lang="zh-CN" altLang="en-US" sz="1600" dirty="0"/>
              <a:t>神经元排列为</a:t>
            </a:r>
            <a:r>
              <a:rPr lang="en-US" altLang="zh-CN" sz="1600" dirty="0"/>
              <a:t>[1 4]</a:t>
            </a:r>
            <a:r>
              <a:rPr lang="zh-CN" altLang="en-US" sz="1600" dirty="0"/>
              <a:t>时结果相同，只是神经元的位置改变了</a:t>
            </a:r>
          </a:p>
          <a:p>
            <a:r>
              <a:rPr lang="en-US" altLang="zh-CN" sz="1600" dirty="0"/>
              <a:t>%</a:t>
            </a:r>
            <a:r>
              <a:rPr lang="zh-CN" altLang="en-US" sz="1600" dirty="0"/>
              <a:t>设置网络训练次数</a:t>
            </a:r>
          </a:p>
          <a:p>
            <a:r>
              <a:rPr lang="en-US" altLang="zh-CN" sz="1600" dirty="0" err="1"/>
              <a:t>net.trainParam.epochs</a:t>
            </a:r>
            <a:r>
              <a:rPr lang="en-US" altLang="zh-CN" sz="1600" dirty="0"/>
              <a:t>=200;</a:t>
            </a:r>
          </a:p>
          <a:p>
            <a:r>
              <a:rPr lang="en-US" altLang="zh-CN" sz="1600" dirty="0"/>
              <a:t>%</a:t>
            </a:r>
            <a:r>
              <a:rPr lang="zh-CN" altLang="en-US" sz="1600" dirty="0"/>
              <a:t>开始训练</a:t>
            </a:r>
          </a:p>
          <a:p>
            <a:r>
              <a:rPr lang="en-US" altLang="zh-CN" sz="1600" dirty="0"/>
              <a:t>net=train(</a:t>
            </a:r>
            <a:r>
              <a:rPr lang="en-US" altLang="zh-CN" sz="1600" dirty="0" err="1"/>
              <a:t>net,p</a:t>
            </a:r>
            <a:r>
              <a:rPr lang="en-US" altLang="zh-CN" sz="1600" dirty="0"/>
              <a:t>);</a:t>
            </a:r>
          </a:p>
          <a:p>
            <a:r>
              <a:rPr lang="en-US" altLang="zh-CN" sz="1600" dirty="0"/>
              <a:t>%</a:t>
            </a:r>
            <a:r>
              <a:rPr lang="zh-CN" altLang="en-US" sz="1600" dirty="0"/>
              <a:t>绘制网络的神经元分布图</a:t>
            </a:r>
          </a:p>
          <a:p>
            <a:r>
              <a:rPr lang="en-US" altLang="zh-CN" sz="1600" dirty="0" err="1"/>
              <a:t>plotsom</a:t>
            </a:r>
            <a:r>
              <a:rPr lang="en-US" altLang="zh-CN" sz="1600" dirty="0"/>
              <a:t>(</a:t>
            </a:r>
            <a:r>
              <a:rPr lang="en-US" altLang="zh-CN" sz="1600" dirty="0" err="1"/>
              <a:t>net.layers</a:t>
            </a:r>
            <a:r>
              <a:rPr lang="en-US" altLang="zh-CN" sz="1600" dirty="0"/>
              <a:t>{1}.positions</a:t>
            </a:r>
            <a:r>
              <a:rPr lang="en-US" altLang="zh-CN" sz="1600" dirty="0" smtClean="0"/>
              <a:t>);</a:t>
            </a:r>
            <a:endParaRPr lang="en-US" altLang="zh-CN" sz="1600" dirty="0"/>
          </a:p>
        </p:txBody>
      </p:sp>
    </p:spTree>
    <p:extLst>
      <p:ext uri="{BB962C8B-B14F-4D97-AF65-F5344CB8AC3E}">
        <p14:creationId xmlns:p14="http://schemas.microsoft.com/office/powerpoint/2010/main" val="262473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5"/>
          <p:cNvSpPr txBox="1">
            <a:spLocks noChangeArrowheads="1"/>
          </p:cNvSpPr>
          <p:nvPr/>
        </p:nvSpPr>
        <p:spPr bwMode="auto">
          <a:xfrm>
            <a:off x="611188" y="836613"/>
            <a:ext cx="7632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charset="0"/>
                <a:ea typeface="宋体" pitchFamily="2" charset="-122"/>
              </a:defRPr>
            </a:lvl1pPr>
            <a:lvl2pPr marL="742950" indent="-285750" eaLnBrk="0" hangingPunct="0">
              <a:defRPr sz="1400" b="1">
                <a:solidFill>
                  <a:schemeClr val="tx1"/>
                </a:solidFill>
                <a:latin typeface="Arial" charset="0"/>
                <a:ea typeface="宋体" pitchFamily="2" charset="-122"/>
              </a:defRPr>
            </a:lvl2pPr>
            <a:lvl3pPr marL="1143000" indent="-228600" eaLnBrk="0" hangingPunct="0">
              <a:defRPr sz="1400" b="1">
                <a:solidFill>
                  <a:schemeClr val="tx1"/>
                </a:solidFill>
                <a:latin typeface="Arial" charset="0"/>
                <a:ea typeface="宋体" pitchFamily="2" charset="-122"/>
              </a:defRPr>
            </a:lvl3pPr>
            <a:lvl4pPr marL="1600200" indent="-228600" eaLnBrk="0" hangingPunct="0">
              <a:defRPr sz="1400" b="1">
                <a:solidFill>
                  <a:schemeClr val="tx1"/>
                </a:solidFill>
                <a:latin typeface="Arial" charset="0"/>
                <a:ea typeface="宋体" pitchFamily="2" charset="-122"/>
              </a:defRPr>
            </a:lvl4pPr>
            <a:lvl5pPr marL="2057400" indent="-228600" eaLnBrk="0" hangingPunct="0">
              <a:defRPr sz="1400" b="1">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9pPr>
          </a:lstStyle>
          <a:p>
            <a:pPr eaLnBrk="1" hangingPunct="1"/>
            <a:r>
              <a:rPr lang="zh-CN" altLang="en-US" sz="3600" dirty="0"/>
              <a:t>六</a:t>
            </a:r>
            <a:r>
              <a:rPr lang="zh-CN" altLang="en-US" sz="3600" dirty="0" smtClean="0"/>
              <a:t>、</a:t>
            </a:r>
            <a:r>
              <a:rPr lang="en-US" altLang="zh-CN" sz="3600" dirty="0" smtClean="0">
                <a:latin typeface="Verdana" pitchFamily="34" charset="0"/>
              </a:rPr>
              <a:t>SOM</a:t>
            </a:r>
            <a:r>
              <a:rPr lang="zh-CN" altLang="en-US" sz="3600" dirty="0" smtClean="0">
                <a:latin typeface="Verdana" pitchFamily="34" charset="0"/>
              </a:rPr>
              <a:t>网络</a:t>
            </a:r>
            <a:r>
              <a:rPr lang="zh-CN" altLang="en-US" sz="3600" dirty="0" smtClean="0">
                <a:solidFill>
                  <a:srgbClr val="000000"/>
                </a:solidFill>
              </a:rPr>
              <a:t>应用</a:t>
            </a:r>
            <a:r>
              <a:rPr lang="zh-CN" altLang="en-US" sz="3600" dirty="0">
                <a:solidFill>
                  <a:srgbClr val="000000"/>
                </a:solidFill>
              </a:rPr>
              <a:t>于模式</a:t>
            </a:r>
            <a:r>
              <a:rPr lang="zh-CN" altLang="en-US" sz="3600" dirty="0" smtClean="0">
                <a:solidFill>
                  <a:srgbClr val="000000"/>
                </a:solidFill>
              </a:rPr>
              <a:t>分类</a:t>
            </a:r>
            <a:endParaRPr lang="zh-CN" altLang="en-US" sz="3600" dirty="0">
              <a:solidFill>
                <a:srgbClr val="000000"/>
              </a:solidFill>
            </a:endParaRPr>
          </a:p>
        </p:txBody>
      </p:sp>
      <p:sp>
        <p:nvSpPr>
          <p:cNvPr id="2" name="TextBox 1"/>
          <p:cNvSpPr txBox="1"/>
          <p:nvPr/>
        </p:nvSpPr>
        <p:spPr>
          <a:xfrm>
            <a:off x="755576" y="1916832"/>
            <a:ext cx="7488312" cy="3785652"/>
          </a:xfrm>
          <a:prstGeom prst="rect">
            <a:avLst/>
          </a:prstGeom>
          <a:noFill/>
        </p:spPr>
        <p:txBody>
          <a:bodyPr wrap="square" rtlCol="0">
            <a:spAutoFit/>
          </a:bodyPr>
          <a:lstStyle/>
          <a:p>
            <a:r>
              <a:rPr lang="en-US" altLang="zh-CN" sz="1600" dirty="0" smtClean="0"/>
              <a:t>%</a:t>
            </a:r>
            <a:r>
              <a:rPr lang="zh-CN" altLang="en-US" sz="1600" dirty="0"/>
              <a:t>用训练好的自组织竞争网络对样本点分类</a:t>
            </a:r>
          </a:p>
          <a:p>
            <a:r>
              <a:rPr lang="en-US" altLang="zh-CN" sz="1600" dirty="0"/>
              <a:t>Y=</a:t>
            </a:r>
            <a:r>
              <a:rPr lang="en-US" altLang="zh-CN" sz="1600" dirty="0" err="1"/>
              <a:t>sim</a:t>
            </a:r>
            <a:r>
              <a:rPr lang="en-US" altLang="zh-CN" sz="1600" dirty="0"/>
              <a:t>(</a:t>
            </a:r>
            <a:r>
              <a:rPr lang="en-US" altLang="zh-CN" sz="1600" dirty="0" err="1"/>
              <a:t>net,p</a:t>
            </a:r>
            <a:r>
              <a:rPr lang="en-US" altLang="zh-CN" sz="1600" dirty="0"/>
              <a:t>);</a:t>
            </a:r>
          </a:p>
          <a:p>
            <a:r>
              <a:rPr lang="en-US" altLang="zh-CN" sz="1600" dirty="0"/>
              <a:t>%</a:t>
            </a:r>
            <a:r>
              <a:rPr lang="zh-CN" altLang="en-US" sz="1600" dirty="0"/>
              <a:t>分类数据转换输出</a:t>
            </a:r>
          </a:p>
          <a:p>
            <a:r>
              <a:rPr lang="en-US" altLang="zh-CN" sz="1600" dirty="0" err="1"/>
              <a:t>Yt</a:t>
            </a:r>
            <a:r>
              <a:rPr lang="en-US" altLang="zh-CN" sz="1600" dirty="0"/>
              <a:t>=vec2ind(Y)</a:t>
            </a:r>
          </a:p>
          <a:p>
            <a:r>
              <a:rPr lang="en-US" altLang="zh-CN" sz="1600" dirty="0"/>
              <a:t>pause</a:t>
            </a:r>
          </a:p>
          <a:p>
            <a:r>
              <a:rPr lang="en-US" altLang="zh-CN" sz="1600" dirty="0"/>
              <a:t>%</a:t>
            </a:r>
            <a:r>
              <a:rPr lang="zh-CN" altLang="en-US" sz="1600" dirty="0"/>
              <a:t>待分类数据</a:t>
            </a:r>
          </a:p>
          <a:p>
            <a:r>
              <a:rPr lang="en-US" altLang="zh-CN" sz="1600" dirty="0" err="1"/>
              <a:t>dataConvert</a:t>
            </a:r>
            <a:r>
              <a:rPr lang="en-US" altLang="zh-CN" sz="1600" dirty="0"/>
              <a:t>=</a:t>
            </a:r>
            <a:r>
              <a:rPr lang="en-US" altLang="zh-CN" sz="1600" dirty="0" err="1"/>
              <a:t>importdata</a:t>
            </a:r>
            <a:r>
              <a:rPr lang="en-US" altLang="zh-CN" sz="1600" dirty="0"/>
              <a:t>('SelfOrganizationCompetitionSimulation.dat');</a:t>
            </a:r>
          </a:p>
          <a:p>
            <a:r>
              <a:rPr lang="en-US" altLang="zh-CN" sz="1600" dirty="0"/>
              <a:t>data=</a:t>
            </a:r>
            <a:r>
              <a:rPr lang="en-US" altLang="zh-CN" sz="1600" dirty="0" err="1"/>
              <a:t>dataConvert</a:t>
            </a:r>
            <a:r>
              <a:rPr lang="en-US" altLang="zh-CN" sz="1600" dirty="0"/>
              <a:t>';</a:t>
            </a:r>
          </a:p>
          <a:p>
            <a:r>
              <a:rPr lang="en-US" altLang="zh-CN" sz="1600" dirty="0"/>
              <a:t>%</a:t>
            </a:r>
            <a:r>
              <a:rPr lang="zh-CN" altLang="en-US" sz="1600" dirty="0"/>
              <a:t>用训练好的自组织竞争网络分类样本数据</a:t>
            </a:r>
          </a:p>
          <a:p>
            <a:r>
              <a:rPr lang="en-US" altLang="zh-CN" sz="1600" dirty="0"/>
              <a:t>Y=</a:t>
            </a:r>
            <a:r>
              <a:rPr lang="en-US" altLang="zh-CN" sz="1600" dirty="0" err="1"/>
              <a:t>sim</a:t>
            </a:r>
            <a:r>
              <a:rPr lang="en-US" altLang="zh-CN" sz="1600" dirty="0"/>
              <a:t>(</a:t>
            </a:r>
            <a:r>
              <a:rPr lang="en-US" altLang="zh-CN" sz="1600" dirty="0" err="1"/>
              <a:t>net,data</a:t>
            </a:r>
            <a:r>
              <a:rPr lang="en-US" altLang="zh-CN" sz="1600" dirty="0"/>
              <a:t>);</a:t>
            </a:r>
          </a:p>
          <a:p>
            <a:r>
              <a:rPr lang="en-US" altLang="zh-CN" sz="1600" dirty="0" err="1"/>
              <a:t>Ys</a:t>
            </a:r>
            <a:r>
              <a:rPr lang="en-US" altLang="zh-CN" sz="1600" dirty="0"/>
              <a:t>=vec2ind(Y</a:t>
            </a:r>
            <a:r>
              <a:rPr lang="en-US" altLang="zh-CN" sz="1600" dirty="0" smtClean="0"/>
              <a:t>)</a:t>
            </a:r>
          </a:p>
          <a:p>
            <a:r>
              <a:rPr lang="zh-CN" altLang="en-US" sz="1600" dirty="0"/>
              <a:t>由于自组织特征映射神经网络采用的是无教师学习方式，没有期望输出，因此训练过程中不用设置判断网络是否结束的误差项。只要设置网络训练次数就可以了，并且在训练过程中也只显示训练次数。运行上述程序后，系统显示运行过程，并给出聚类结果：</a:t>
            </a:r>
            <a:endParaRPr lang="en-US" altLang="zh-CN" sz="1600" dirty="0"/>
          </a:p>
        </p:txBody>
      </p:sp>
    </p:spTree>
    <p:extLst>
      <p:ext uri="{BB962C8B-B14F-4D97-AF65-F5344CB8AC3E}">
        <p14:creationId xmlns:p14="http://schemas.microsoft.com/office/powerpoint/2010/main" val="217134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080" y="1636445"/>
            <a:ext cx="7272808" cy="4278094"/>
          </a:xfrm>
          <a:prstGeom prst="rect">
            <a:avLst/>
          </a:prstGeom>
          <a:noFill/>
        </p:spPr>
        <p:txBody>
          <a:bodyPr wrap="square" rtlCol="0">
            <a:spAutoFit/>
          </a:bodyPr>
          <a:lstStyle/>
          <a:p>
            <a:r>
              <a:rPr lang="en-US" altLang="zh-CN" sz="1600" dirty="0"/>
              <a:t>TRAINR, Epoch 0/200</a:t>
            </a:r>
          </a:p>
          <a:p>
            <a:r>
              <a:rPr lang="en-US" altLang="zh-CN" sz="1600" dirty="0"/>
              <a:t>TRAINR, Epoch 25/200</a:t>
            </a:r>
          </a:p>
          <a:p>
            <a:r>
              <a:rPr lang="en-US" altLang="zh-CN" sz="1600" dirty="0"/>
              <a:t>TRAINR, Epoch 50/200</a:t>
            </a:r>
          </a:p>
          <a:p>
            <a:r>
              <a:rPr lang="en-US" altLang="zh-CN" sz="1600" dirty="0"/>
              <a:t>TRAINR, Epoch 75/200</a:t>
            </a:r>
          </a:p>
          <a:p>
            <a:r>
              <a:rPr lang="en-US" altLang="zh-CN" sz="1600" dirty="0"/>
              <a:t>TRAINR, Epoch 100/200</a:t>
            </a:r>
          </a:p>
          <a:p>
            <a:r>
              <a:rPr lang="en-US" altLang="zh-CN" sz="1600" dirty="0"/>
              <a:t>TRAINR, Epoch 125/200</a:t>
            </a:r>
          </a:p>
          <a:p>
            <a:r>
              <a:rPr lang="en-US" altLang="zh-CN" sz="1600" dirty="0"/>
              <a:t>TRAINR, Epoch 150/200</a:t>
            </a:r>
          </a:p>
          <a:p>
            <a:r>
              <a:rPr lang="en-US" altLang="zh-CN" sz="1600" dirty="0"/>
              <a:t>TRAINR, Epoch 175/200</a:t>
            </a:r>
          </a:p>
          <a:p>
            <a:r>
              <a:rPr lang="en-US" altLang="zh-CN" sz="1600" dirty="0"/>
              <a:t>TRAINR, Epoch 200/200</a:t>
            </a:r>
          </a:p>
          <a:p>
            <a:r>
              <a:rPr lang="en-US" altLang="zh-CN" sz="1600" dirty="0"/>
              <a:t>TRAINR, Maximum epoch reached.</a:t>
            </a:r>
          </a:p>
          <a:p>
            <a:r>
              <a:rPr lang="en-US" altLang="zh-CN" sz="1600" dirty="0" err="1"/>
              <a:t>Yt</a:t>
            </a:r>
            <a:r>
              <a:rPr lang="en-US" altLang="zh-CN" sz="1600" dirty="0"/>
              <a:t> =</a:t>
            </a:r>
          </a:p>
          <a:p>
            <a:r>
              <a:rPr lang="en-US" altLang="zh-CN" sz="1600" dirty="0"/>
              <a:t>1 </a:t>
            </a:r>
            <a:r>
              <a:rPr lang="zh-CN" altLang="en-US" sz="1600" dirty="0"/>
              <a:t>至 </a:t>
            </a:r>
            <a:r>
              <a:rPr lang="en-US" altLang="zh-CN" sz="1600" dirty="0"/>
              <a:t>16 </a:t>
            </a:r>
            <a:r>
              <a:rPr lang="zh-CN" altLang="en-US" sz="1600" dirty="0"/>
              <a:t>列</a:t>
            </a:r>
          </a:p>
          <a:p>
            <a:r>
              <a:rPr lang="en-US" altLang="zh-CN" sz="1600" dirty="0"/>
              <a:t>2     4     2     3     4     3     2     1     4     4     2     4     4     1</a:t>
            </a:r>
          </a:p>
          <a:p>
            <a:r>
              <a:rPr lang="en-US" altLang="zh-CN" sz="1600" dirty="0"/>
              <a:t>1     3</a:t>
            </a:r>
          </a:p>
          <a:p>
            <a:r>
              <a:rPr lang="en-US" altLang="zh-CN" sz="1600" dirty="0"/>
              <a:t>17 </a:t>
            </a:r>
            <a:r>
              <a:rPr lang="zh-CN" altLang="en-US" sz="1600" dirty="0"/>
              <a:t>至 </a:t>
            </a:r>
            <a:r>
              <a:rPr lang="en-US" altLang="zh-CN" sz="1600" dirty="0"/>
              <a:t>29 </a:t>
            </a:r>
            <a:r>
              <a:rPr lang="zh-CN" altLang="en-US" sz="1600" dirty="0"/>
              <a:t>列</a:t>
            </a:r>
          </a:p>
          <a:p>
            <a:r>
              <a:rPr lang="en-US" altLang="zh-CN" sz="1600" dirty="0"/>
              <a:t>2     1     1     2     2     1     4     1     3     2     4     4     4</a:t>
            </a:r>
          </a:p>
          <a:p>
            <a:endParaRPr lang="zh-CN" altLang="zh-CN" sz="1600" dirty="0"/>
          </a:p>
        </p:txBody>
      </p:sp>
      <p:sp>
        <p:nvSpPr>
          <p:cNvPr id="5" name="文本框 5"/>
          <p:cNvSpPr txBox="1">
            <a:spLocks noChangeArrowheads="1"/>
          </p:cNvSpPr>
          <p:nvPr/>
        </p:nvSpPr>
        <p:spPr bwMode="auto">
          <a:xfrm>
            <a:off x="611188" y="836613"/>
            <a:ext cx="7632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charset="0"/>
                <a:ea typeface="宋体" pitchFamily="2" charset="-122"/>
              </a:defRPr>
            </a:lvl1pPr>
            <a:lvl2pPr marL="742950" indent="-285750" eaLnBrk="0" hangingPunct="0">
              <a:defRPr sz="1400" b="1">
                <a:solidFill>
                  <a:schemeClr val="tx1"/>
                </a:solidFill>
                <a:latin typeface="Arial" charset="0"/>
                <a:ea typeface="宋体" pitchFamily="2" charset="-122"/>
              </a:defRPr>
            </a:lvl2pPr>
            <a:lvl3pPr marL="1143000" indent="-228600" eaLnBrk="0" hangingPunct="0">
              <a:defRPr sz="1400" b="1">
                <a:solidFill>
                  <a:schemeClr val="tx1"/>
                </a:solidFill>
                <a:latin typeface="Arial" charset="0"/>
                <a:ea typeface="宋体" pitchFamily="2" charset="-122"/>
              </a:defRPr>
            </a:lvl3pPr>
            <a:lvl4pPr marL="1600200" indent="-228600" eaLnBrk="0" hangingPunct="0">
              <a:defRPr sz="1400" b="1">
                <a:solidFill>
                  <a:schemeClr val="tx1"/>
                </a:solidFill>
                <a:latin typeface="Arial" charset="0"/>
                <a:ea typeface="宋体" pitchFamily="2" charset="-122"/>
              </a:defRPr>
            </a:lvl4pPr>
            <a:lvl5pPr marL="2057400" indent="-228600" eaLnBrk="0" hangingPunct="0">
              <a:defRPr sz="1400" b="1">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9pPr>
          </a:lstStyle>
          <a:p>
            <a:pPr eaLnBrk="1" hangingPunct="1"/>
            <a:r>
              <a:rPr lang="zh-CN" altLang="en-US" sz="3600" dirty="0" smtClean="0"/>
              <a:t>六、</a:t>
            </a:r>
            <a:r>
              <a:rPr lang="en-US" altLang="zh-CN" sz="3600" dirty="0" smtClean="0">
                <a:latin typeface="Verdana" pitchFamily="34" charset="0"/>
              </a:rPr>
              <a:t>SOM</a:t>
            </a:r>
            <a:r>
              <a:rPr lang="zh-CN" altLang="en-US" sz="3600" dirty="0" smtClean="0">
                <a:latin typeface="Verdana" pitchFamily="34" charset="0"/>
              </a:rPr>
              <a:t>网络</a:t>
            </a:r>
            <a:r>
              <a:rPr lang="zh-CN" altLang="en-US" sz="3600" dirty="0" smtClean="0">
                <a:solidFill>
                  <a:srgbClr val="000000"/>
                </a:solidFill>
              </a:rPr>
              <a:t>应用</a:t>
            </a:r>
            <a:r>
              <a:rPr lang="zh-CN" altLang="en-US" sz="3600" dirty="0">
                <a:solidFill>
                  <a:srgbClr val="000000"/>
                </a:solidFill>
              </a:rPr>
              <a:t>于模式</a:t>
            </a:r>
            <a:r>
              <a:rPr lang="zh-CN" altLang="en-US" sz="3600" dirty="0" smtClean="0">
                <a:solidFill>
                  <a:srgbClr val="000000"/>
                </a:solidFill>
              </a:rPr>
              <a:t>分类</a:t>
            </a:r>
            <a:endParaRPr lang="zh-CN" altLang="en-US" sz="3600" dirty="0">
              <a:solidFill>
                <a:srgbClr val="000000"/>
              </a:solidFill>
            </a:endParaRPr>
          </a:p>
        </p:txBody>
      </p:sp>
    </p:spTree>
    <p:extLst>
      <p:ext uri="{BB962C8B-B14F-4D97-AF65-F5344CB8AC3E}">
        <p14:creationId xmlns:p14="http://schemas.microsoft.com/office/powerpoint/2010/main" val="2719603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27584" y="1844824"/>
            <a:ext cx="7920880" cy="1323439"/>
          </a:xfrm>
          <a:prstGeom prst="rect">
            <a:avLst/>
          </a:prstGeom>
        </p:spPr>
        <p:txBody>
          <a:bodyPr wrap="square">
            <a:spAutoFit/>
          </a:bodyPr>
          <a:lstStyle/>
          <a:p>
            <a:r>
              <a:rPr lang="zh-CN" altLang="en-US" sz="2000" dirty="0"/>
              <a:t>系统训练结束后，给出分类结果。由于竞争型网络采用的是无教师学习方式，因此其显示分类结果的方式与目标设置方式可能不同，这里采用统计法比较自组织竞争网络给出的结果与原始分类结果，</a:t>
            </a:r>
            <a:r>
              <a:rPr lang="zh-CN" altLang="zh-CN" sz="2000" dirty="0" smtClean="0"/>
              <a:t>如</a:t>
            </a:r>
            <a:r>
              <a:rPr lang="zh-CN" altLang="en-US" sz="2000" dirty="0" smtClean="0"/>
              <a:t>下</a:t>
            </a:r>
            <a:r>
              <a:rPr lang="zh-CN" altLang="zh-CN" sz="2000" dirty="0" smtClean="0"/>
              <a:t>表所</a:t>
            </a:r>
            <a:r>
              <a:rPr lang="zh-CN" altLang="zh-CN" sz="2000" dirty="0"/>
              <a:t>示。</a:t>
            </a:r>
          </a:p>
        </p:txBody>
      </p:sp>
      <p:graphicFrame>
        <p:nvGraphicFramePr>
          <p:cNvPr id="6" name="表格 5"/>
          <p:cNvGraphicFramePr>
            <a:graphicFrameLocks noGrp="1"/>
          </p:cNvGraphicFramePr>
          <p:nvPr>
            <p:extLst>
              <p:ext uri="{D42A27DB-BD31-4B8C-83A1-F6EECF244321}">
                <p14:modId xmlns:p14="http://schemas.microsoft.com/office/powerpoint/2010/main" val="3067696333"/>
              </p:ext>
            </p:extLst>
          </p:nvPr>
        </p:nvGraphicFramePr>
        <p:xfrm>
          <a:off x="732727" y="3176247"/>
          <a:ext cx="7992889" cy="1467584"/>
        </p:xfrm>
        <a:graphic>
          <a:graphicData uri="http://schemas.openxmlformats.org/drawingml/2006/table">
            <a:tbl>
              <a:tblPr firstRow="1" bandRow="1">
                <a:tableStyleId>{5C22544A-7EE6-4342-B048-85BDC9FD1C3A}</a:tableStyleId>
              </a:tblPr>
              <a:tblGrid>
                <a:gridCol w="2160240"/>
                <a:gridCol w="504056"/>
                <a:gridCol w="5328593"/>
              </a:tblGrid>
              <a:tr h="355064">
                <a:tc rowSpan="4">
                  <a:txBody>
                    <a:bodyPr/>
                    <a:lstStyle/>
                    <a:p>
                      <a:endParaRPr lang="en-US" altLang="zh-CN" dirty="0" smtClean="0"/>
                    </a:p>
                    <a:p>
                      <a:endParaRPr lang="en-US" altLang="zh-CN" dirty="0" smtClean="0"/>
                    </a:p>
                    <a:p>
                      <a:pPr marL="0" marR="0" indent="0" algn="l" defTabSz="914400" eaLnBrk="1" fontAlgn="base" latinLnBrk="0" hangingPunct="1">
                        <a:lnSpc>
                          <a:spcPct val="100000"/>
                        </a:lnSpc>
                        <a:spcBef>
                          <a:spcPct val="0"/>
                        </a:spcBef>
                        <a:spcAft>
                          <a:spcPct val="0"/>
                        </a:spcAft>
                        <a:buClrTx/>
                        <a:buSzTx/>
                        <a:buFontTx/>
                        <a:buNone/>
                        <a:tabLst/>
                        <a:defRPr/>
                      </a:pPr>
                      <a:r>
                        <a:rPr lang="zh-CN" altLang="zh-CN" sz="1800" kern="100" dirty="0" smtClean="0">
                          <a:effectLst/>
                        </a:rPr>
                        <a:t>原始分类结果统计</a:t>
                      </a:r>
                      <a:endParaRPr lang="zh-CN" altLang="zh-CN" sz="1800" kern="100" dirty="0" smtClean="0">
                        <a:effectLst/>
                        <a:latin typeface="Times New Roman"/>
                        <a:ea typeface="+mn-ea"/>
                      </a:endParaRPr>
                    </a:p>
                    <a:p>
                      <a:endParaRPr lang="en-US" altLang="zh-CN" dirty="0" smtClean="0"/>
                    </a:p>
                  </a:txBody>
                  <a:tcPr/>
                </a:tc>
                <a:tc>
                  <a:txBody>
                    <a:bodyPr/>
                    <a:lstStyle/>
                    <a:p>
                      <a:pPr algn="ctr">
                        <a:lnSpc>
                          <a:spcPts val="1400"/>
                        </a:lnSpc>
                        <a:spcAft>
                          <a:spcPts val="0"/>
                        </a:spcAft>
                      </a:pPr>
                      <a:r>
                        <a:rPr lang="en-US" sz="1600" kern="100" dirty="0" smtClean="0">
                          <a:effectLst/>
                        </a:rPr>
                        <a:t>A</a:t>
                      </a:r>
                      <a:endParaRPr lang="zh-CN" sz="1600" kern="100" dirty="0">
                        <a:effectLst/>
                        <a:latin typeface="Times New Roman"/>
                        <a:ea typeface="宋体"/>
                      </a:endParaRPr>
                    </a:p>
                  </a:txBody>
                  <a:tcPr marL="68580" marR="68580" marT="0" marB="0" anchor="ctr"/>
                </a:tc>
                <a:tc>
                  <a:txBody>
                    <a:bodyPr/>
                    <a:lstStyle/>
                    <a:p>
                      <a:pPr algn="just">
                        <a:lnSpc>
                          <a:spcPts val="1400"/>
                        </a:lnSpc>
                        <a:spcAft>
                          <a:spcPts val="0"/>
                        </a:spcAft>
                      </a:pPr>
                      <a:r>
                        <a:rPr lang="zh-CN" sz="1600" kern="100" dirty="0">
                          <a:effectLst/>
                        </a:rPr>
                        <a:t>（数据序号）</a:t>
                      </a:r>
                      <a:r>
                        <a:rPr lang="en-US" sz="1600" kern="100" dirty="0">
                          <a:effectLst/>
                        </a:rPr>
                        <a:t>4</a:t>
                      </a:r>
                      <a:r>
                        <a:rPr lang="zh-CN" sz="1600" kern="100" dirty="0">
                          <a:effectLst/>
                        </a:rPr>
                        <a:t>、</a:t>
                      </a:r>
                      <a:r>
                        <a:rPr lang="en-US" sz="1600" kern="100" dirty="0">
                          <a:effectLst/>
                        </a:rPr>
                        <a:t>6</a:t>
                      </a:r>
                      <a:r>
                        <a:rPr lang="zh-CN" sz="1600" kern="100" dirty="0">
                          <a:effectLst/>
                        </a:rPr>
                        <a:t>、</a:t>
                      </a:r>
                      <a:r>
                        <a:rPr lang="en-US" sz="1600" kern="100" dirty="0">
                          <a:effectLst/>
                        </a:rPr>
                        <a:t>16</a:t>
                      </a:r>
                      <a:r>
                        <a:rPr lang="zh-CN" sz="1600" kern="100" dirty="0">
                          <a:effectLst/>
                        </a:rPr>
                        <a:t>、</a:t>
                      </a:r>
                      <a:r>
                        <a:rPr lang="en-US" sz="1600" kern="100" dirty="0">
                          <a:effectLst/>
                        </a:rPr>
                        <a:t>25</a:t>
                      </a:r>
                      <a:endParaRPr lang="zh-CN" sz="1600" kern="100" dirty="0">
                        <a:effectLst/>
                        <a:latin typeface="Times New Roman"/>
                        <a:ea typeface="宋体"/>
                      </a:endParaRPr>
                    </a:p>
                  </a:txBody>
                  <a:tcPr marL="68580" marR="68580" marT="0" marB="0" anchor="ctr"/>
                </a:tc>
              </a:tr>
              <a:tr h="370840">
                <a:tc vMerge="1">
                  <a:txBody>
                    <a:bodyPr/>
                    <a:lstStyle/>
                    <a:p>
                      <a:endParaRPr lang="zh-CN" altLang="en-US" dirty="0"/>
                    </a:p>
                  </a:txBody>
                  <a:tcPr/>
                </a:tc>
                <a:tc>
                  <a:txBody>
                    <a:bodyPr/>
                    <a:lstStyle/>
                    <a:p>
                      <a:pPr algn="ctr">
                        <a:lnSpc>
                          <a:spcPts val="1400"/>
                        </a:lnSpc>
                        <a:spcAft>
                          <a:spcPts val="0"/>
                        </a:spcAft>
                      </a:pPr>
                      <a:r>
                        <a:rPr lang="en-US" sz="1600" kern="100" dirty="0">
                          <a:effectLst/>
                        </a:rPr>
                        <a:t>B</a:t>
                      </a:r>
                      <a:endParaRPr lang="zh-CN" sz="1600" kern="100" dirty="0">
                        <a:effectLst/>
                        <a:latin typeface="Times New Roman"/>
                        <a:ea typeface="宋体"/>
                      </a:endParaRPr>
                    </a:p>
                  </a:txBody>
                  <a:tcPr marL="68580" marR="68580" marT="0" marB="0" anchor="ctr"/>
                </a:tc>
                <a:tc>
                  <a:txBody>
                    <a:bodyPr/>
                    <a:lstStyle/>
                    <a:p>
                      <a:pPr algn="just">
                        <a:lnSpc>
                          <a:spcPts val="1400"/>
                        </a:lnSpc>
                        <a:spcAft>
                          <a:spcPts val="0"/>
                        </a:spcAft>
                      </a:pPr>
                      <a:r>
                        <a:rPr lang="zh-CN" sz="1600" kern="100" dirty="0">
                          <a:effectLst/>
                        </a:rPr>
                        <a:t>（数据序号）</a:t>
                      </a:r>
                      <a:r>
                        <a:rPr lang="en-US" sz="1600" kern="100" dirty="0">
                          <a:effectLst/>
                        </a:rPr>
                        <a:t>8</a:t>
                      </a:r>
                      <a:r>
                        <a:rPr lang="zh-CN" sz="1600" kern="100" dirty="0">
                          <a:effectLst/>
                        </a:rPr>
                        <a:t>、</a:t>
                      </a:r>
                      <a:r>
                        <a:rPr lang="en-US" sz="1600" kern="100" dirty="0">
                          <a:effectLst/>
                        </a:rPr>
                        <a:t>14</a:t>
                      </a:r>
                      <a:r>
                        <a:rPr lang="zh-CN" sz="1600" kern="100" dirty="0">
                          <a:effectLst/>
                        </a:rPr>
                        <a:t>、</a:t>
                      </a:r>
                      <a:r>
                        <a:rPr lang="en-US" sz="1600" kern="100" dirty="0">
                          <a:effectLst/>
                        </a:rPr>
                        <a:t>15</a:t>
                      </a:r>
                      <a:r>
                        <a:rPr lang="zh-CN" sz="1600" kern="100" dirty="0">
                          <a:effectLst/>
                        </a:rPr>
                        <a:t>、</a:t>
                      </a:r>
                      <a:r>
                        <a:rPr lang="en-US" sz="1600" kern="100" dirty="0">
                          <a:effectLst/>
                        </a:rPr>
                        <a:t>18</a:t>
                      </a:r>
                      <a:r>
                        <a:rPr lang="zh-CN" sz="1600" kern="100" dirty="0">
                          <a:effectLst/>
                        </a:rPr>
                        <a:t>、</a:t>
                      </a:r>
                      <a:r>
                        <a:rPr lang="en-US" sz="1600" kern="100" dirty="0">
                          <a:effectLst/>
                        </a:rPr>
                        <a:t>19</a:t>
                      </a:r>
                      <a:r>
                        <a:rPr lang="zh-CN" sz="1600" kern="100" dirty="0">
                          <a:effectLst/>
                        </a:rPr>
                        <a:t>、</a:t>
                      </a:r>
                      <a:r>
                        <a:rPr lang="en-US" sz="1600" kern="100" dirty="0">
                          <a:effectLst/>
                        </a:rPr>
                        <a:t>22</a:t>
                      </a:r>
                      <a:r>
                        <a:rPr lang="zh-CN" sz="1600" kern="100" dirty="0">
                          <a:effectLst/>
                        </a:rPr>
                        <a:t>、</a:t>
                      </a:r>
                      <a:r>
                        <a:rPr lang="en-US" sz="1600" kern="100" dirty="0">
                          <a:effectLst/>
                        </a:rPr>
                        <a:t>24</a:t>
                      </a:r>
                      <a:endParaRPr lang="zh-CN" sz="1600" kern="100" dirty="0">
                        <a:effectLst/>
                        <a:latin typeface="Times New Roman"/>
                        <a:ea typeface="宋体"/>
                      </a:endParaRPr>
                    </a:p>
                  </a:txBody>
                  <a:tcPr marL="68580" marR="68580" marT="0" marB="0" anchor="ctr"/>
                </a:tc>
              </a:tr>
              <a:tr h="370840">
                <a:tc vMerge="1">
                  <a:txBody>
                    <a:bodyPr/>
                    <a:lstStyle/>
                    <a:p>
                      <a:endParaRPr lang="zh-CN" altLang="en-US" dirty="0"/>
                    </a:p>
                  </a:txBody>
                  <a:tcPr/>
                </a:tc>
                <a:tc>
                  <a:txBody>
                    <a:bodyPr/>
                    <a:lstStyle/>
                    <a:p>
                      <a:pPr algn="ctr">
                        <a:lnSpc>
                          <a:spcPts val="1400"/>
                        </a:lnSpc>
                        <a:spcAft>
                          <a:spcPts val="0"/>
                        </a:spcAft>
                      </a:pPr>
                      <a:r>
                        <a:rPr lang="en-US" sz="1600" kern="100" dirty="0">
                          <a:effectLst/>
                        </a:rPr>
                        <a:t>C</a:t>
                      </a:r>
                      <a:endParaRPr lang="zh-CN" sz="1600" kern="100" dirty="0">
                        <a:effectLst/>
                        <a:latin typeface="Times New Roman"/>
                        <a:ea typeface="宋体"/>
                      </a:endParaRPr>
                    </a:p>
                  </a:txBody>
                  <a:tcPr marL="68580" marR="68580" marT="0" marB="0" anchor="ctr"/>
                </a:tc>
                <a:tc>
                  <a:txBody>
                    <a:bodyPr/>
                    <a:lstStyle/>
                    <a:p>
                      <a:pPr algn="just">
                        <a:lnSpc>
                          <a:spcPts val="1400"/>
                        </a:lnSpc>
                        <a:spcAft>
                          <a:spcPts val="0"/>
                        </a:spcAft>
                      </a:pPr>
                      <a:r>
                        <a:rPr lang="zh-CN" sz="1600" kern="100" dirty="0">
                          <a:effectLst/>
                        </a:rPr>
                        <a:t>（数据序号）</a:t>
                      </a:r>
                      <a:r>
                        <a:rPr lang="en-US" sz="1600" kern="100" dirty="0">
                          <a:effectLst/>
                        </a:rPr>
                        <a:t>1</a:t>
                      </a:r>
                      <a:r>
                        <a:rPr lang="zh-CN" sz="1600" kern="100" dirty="0">
                          <a:effectLst/>
                        </a:rPr>
                        <a:t>、</a:t>
                      </a:r>
                      <a:r>
                        <a:rPr lang="en-US" sz="1600" kern="100" dirty="0">
                          <a:effectLst/>
                        </a:rPr>
                        <a:t>3</a:t>
                      </a:r>
                      <a:r>
                        <a:rPr lang="zh-CN" sz="1600" kern="100" dirty="0">
                          <a:effectLst/>
                        </a:rPr>
                        <a:t>、</a:t>
                      </a:r>
                      <a:r>
                        <a:rPr lang="en-US" sz="1600" kern="100" dirty="0">
                          <a:effectLst/>
                        </a:rPr>
                        <a:t>7</a:t>
                      </a:r>
                      <a:r>
                        <a:rPr lang="zh-CN" sz="1600" kern="100" dirty="0">
                          <a:effectLst/>
                        </a:rPr>
                        <a:t>、</a:t>
                      </a:r>
                      <a:r>
                        <a:rPr lang="en-US" sz="1600" kern="100" dirty="0">
                          <a:effectLst/>
                        </a:rPr>
                        <a:t>11</a:t>
                      </a:r>
                      <a:r>
                        <a:rPr lang="zh-CN" sz="1600" kern="100" dirty="0">
                          <a:effectLst/>
                        </a:rPr>
                        <a:t>、</a:t>
                      </a:r>
                      <a:r>
                        <a:rPr lang="en-US" sz="1600" kern="100" dirty="0">
                          <a:effectLst/>
                        </a:rPr>
                        <a:t>17</a:t>
                      </a:r>
                      <a:r>
                        <a:rPr lang="zh-CN" sz="1600" kern="100" dirty="0">
                          <a:effectLst/>
                        </a:rPr>
                        <a:t>、</a:t>
                      </a:r>
                      <a:r>
                        <a:rPr lang="en-US" sz="1600" kern="100" dirty="0">
                          <a:effectLst/>
                        </a:rPr>
                        <a:t>20</a:t>
                      </a:r>
                      <a:r>
                        <a:rPr lang="zh-CN" sz="1600" kern="100" dirty="0">
                          <a:effectLst/>
                        </a:rPr>
                        <a:t>、</a:t>
                      </a:r>
                      <a:r>
                        <a:rPr lang="en-US" sz="1600" kern="100" dirty="0">
                          <a:effectLst/>
                        </a:rPr>
                        <a:t>21</a:t>
                      </a:r>
                      <a:r>
                        <a:rPr lang="zh-CN" sz="1600" kern="100" dirty="0">
                          <a:effectLst/>
                        </a:rPr>
                        <a:t>、</a:t>
                      </a:r>
                      <a:r>
                        <a:rPr lang="en-US" sz="1600" kern="100" dirty="0">
                          <a:effectLst/>
                        </a:rPr>
                        <a:t>26</a:t>
                      </a:r>
                      <a:endParaRPr lang="zh-CN" sz="1600" kern="100" dirty="0">
                        <a:effectLst/>
                        <a:latin typeface="Times New Roman"/>
                        <a:ea typeface="宋体"/>
                      </a:endParaRPr>
                    </a:p>
                  </a:txBody>
                  <a:tcPr marL="68580" marR="68580" marT="0" marB="0" anchor="ctr"/>
                </a:tc>
              </a:tr>
              <a:tr h="370840">
                <a:tc vMerge="1">
                  <a:txBody>
                    <a:bodyPr/>
                    <a:lstStyle/>
                    <a:p>
                      <a:endParaRPr lang="zh-CN" altLang="en-US" dirty="0"/>
                    </a:p>
                  </a:txBody>
                  <a:tcPr/>
                </a:tc>
                <a:tc>
                  <a:txBody>
                    <a:bodyPr/>
                    <a:lstStyle/>
                    <a:p>
                      <a:pPr algn="ctr">
                        <a:lnSpc>
                          <a:spcPts val="1400"/>
                        </a:lnSpc>
                        <a:spcAft>
                          <a:spcPts val="0"/>
                        </a:spcAft>
                      </a:pPr>
                      <a:r>
                        <a:rPr lang="en-US" sz="1600" kern="100" dirty="0">
                          <a:effectLst/>
                        </a:rPr>
                        <a:t>D</a:t>
                      </a:r>
                      <a:endParaRPr lang="zh-CN" sz="1600" kern="100" dirty="0">
                        <a:effectLst/>
                        <a:latin typeface="Times New Roman"/>
                        <a:ea typeface="宋体"/>
                      </a:endParaRPr>
                    </a:p>
                  </a:txBody>
                  <a:tcPr marL="68580" marR="68580" marT="0" marB="0" anchor="ctr"/>
                </a:tc>
                <a:tc>
                  <a:txBody>
                    <a:bodyPr/>
                    <a:lstStyle/>
                    <a:p>
                      <a:pPr algn="just">
                        <a:lnSpc>
                          <a:spcPts val="1400"/>
                        </a:lnSpc>
                        <a:spcAft>
                          <a:spcPts val="0"/>
                        </a:spcAft>
                      </a:pPr>
                      <a:r>
                        <a:rPr lang="zh-CN" sz="1600" kern="100" dirty="0">
                          <a:effectLst/>
                        </a:rPr>
                        <a:t>（数据序号）</a:t>
                      </a:r>
                      <a:r>
                        <a:rPr lang="en-US" sz="1600" kern="100" dirty="0">
                          <a:effectLst/>
                        </a:rPr>
                        <a:t>2</a:t>
                      </a:r>
                      <a:r>
                        <a:rPr lang="zh-CN" sz="1600" kern="100" dirty="0">
                          <a:effectLst/>
                        </a:rPr>
                        <a:t>、</a:t>
                      </a:r>
                      <a:r>
                        <a:rPr lang="en-US" sz="1600" kern="100" dirty="0">
                          <a:effectLst/>
                        </a:rPr>
                        <a:t>5</a:t>
                      </a:r>
                      <a:r>
                        <a:rPr lang="zh-CN" sz="1600" kern="100" dirty="0">
                          <a:effectLst/>
                        </a:rPr>
                        <a:t>、</a:t>
                      </a:r>
                      <a:r>
                        <a:rPr lang="en-US" sz="1600" kern="100" dirty="0">
                          <a:effectLst/>
                        </a:rPr>
                        <a:t>9</a:t>
                      </a:r>
                      <a:r>
                        <a:rPr lang="zh-CN" sz="1600" kern="100" dirty="0">
                          <a:effectLst/>
                        </a:rPr>
                        <a:t>、</a:t>
                      </a:r>
                      <a:r>
                        <a:rPr lang="en-US" sz="1600" kern="100" dirty="0">
                          <a:effectLst/>
                        </a:rPr>
                        <a:t>10</a:t>
                      </a:r>
                      <a:r>
                        <a:rPr lang="zh-CN" sz="1600" kern="100" dirty="0">
                          <a:effectLst/>
                        </a:rPr>
                        <a:t>、</a:t>
                      </a:r>
                      <a:r>
                        <a:rPr lang="en-US" sz="1600" kern="100" dirty="0">
                          <a:effectLst/>
                        </a:rPr>
                        <a:t>12</a:t>
                      </a:r>
                      <a:r>
                        <a:rPr lang="zh-CN" sz="1600" kern="100" dirty="0">
                          <a:effectLst/>
                        </a:rPr>
                        <a:t>、</a:t>
                      </a:r>
                      <a:r>
                        <a:rPr lang="en-US" sz="1600" kern="100" dirty="0">
                          <a:effectLst/>
                        </a:rPr>
                        <a:t>13</a:t>
                      </a:r>
                      <a:r>
                        <a:rPr lang="zh-CN" sz="1600" kern="100" dirty="0">
                          <a:effectLst/>
                        </a:rPr>
                        <a:t>、</a:t>
                      </a:r>
                      <a:r>
                        <a:rPr lang="en-US" sz="1600" kern="100" dirty="0">
                          <a:effectLst/>
                        </a:rPr>
                        <a:t>23</a:t>
                      </a:r>
                      <a:r>
                        <a:rPr lang="zh-CN" sz="1600" kern="100" dirty="0">
                          <a:effectLst/>
                        </a:rPr>
                        <a:t>、</a:t>
                      </a:r>
                      <a:r>
                        <a:rPr lang="en-US" sz="1600" kern="100" dirty="0">
                          <a:effectLst/>
                        </a:rPr>
                        <a:t>27</a:t>
                      </a:r>
                      <a:r>
                        <a:rPr lang="zh-CN" sz="1600" kern="100" dirty="0">
                          <a:effectLst/>
                        </a:rPr>
                        <a:t>、</a:t>
                      </a:r>
                      <a:r>
                        <a:rPr lang="en-US" sz="1600" kern="100" dirty="0">
                          <a:effectLst/>
                        </a:rPr>
                        <a:t>28</a:t>
                      </a:r>
                      <a:r>
                        <a:rPr lang="zh-CN" sz="1600" kern="100" dirty="0">
                          <a:effectLst/>
                        </a:rPr>
                        <a:t>、</a:t>
                      </a:r>
                      <a:r>
                        <a:rPr lang="en-US" sz="1600" kern="100" dirty="0">
                          <a:effectLst/>
                        </a:rPr>
                        <a:t>29</a:t>
                      </a:r>
                      <a:endParaRPr lang="zh-CN" sz="1600" kern="100" dirty="0">
                        <a:effectLst/>
                        <a:latin typeface="Times New Roman"/>
                        <a:ea typeface="宋体"/>
                      </a:endParaRPr>
                    </a:p>
                  </a:txBody>
                  <a:tcPr marL="68580" marR="68580" marT="0" marB="0"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628129118"/>
              </p:ext>
            </p:extLst>
          </p:nvPr>
        </p:nvGraphicFramePr>
        <p:xfrm>
          <a:off x="755575" y="4797152"/>
          <a:ext cx="7992889" cy="1439239"/>
        </p:xfrm>
        <a:graphic>
          <a:graphicData uri="http://schemas.openxmlformats.org/drawingml/2006/table">
            <a:tbl>
              <a:tblPr firstRow="1" bandRow="1">
                <a:tableStyleId>{5C22544A-7EE6-4342-B048-85BDC9FD1C3A}</a:tableStyleId>
              </a:tblPr>
              <a:tblGrid>
                <a:gridCol w="2160240"/>
                <a:gridCol w="504056"/>
                <a:gridCol w="5328593"/>
              </a:tblGrid>
              <a:tr h="326719">
                <a:tc rowSpan="4">
                  <a:txBody>
                    <a:bodyPr/>
                    <a:lstStyle/>
                    <a:p>
                      <a:endParaRPr lang="en-US" altLang="zh-CN" sz="1800" b="1" i="0" u="none" kern="1200" baseline="0" dirty="0" smtClean="0">
                        <a:solidFill>
                          <a:schemeClr val="lt1"/>
                        </a:solidFill>
                        <a:effectLst/>
                        <a:latin typeface="+mn-lt"/>
                        <a:ea typeface="+mn-ea"/>
                        <a:cs typeface="+mn-cs"/>
                      </a:endParaRPr>
                    </a:p>
                    <a:p>
                      <a:pPr algn="ctr"/>
                      <a:r>
                        <a:rPr lang="zh-CN" altLang="en-US" sz="1800" b="1" i="0" u="none" kern="1200" baseline="0" dirty="0" smtClean="0">
                          <a:solidFill>
                            <a:schemeClr val="lt1"/>
                          </a:solidFill>
                          <a:effectLst/>
                          <a:latin typeface="+mn-lt"/>
                          <a:ea typeface="+mn-ea"/>
                          <a:cs typeface="+mn-cs"/>
                        </a:rPr>
                        <a:t>自组织特征映射神经网络</a:t>
                      </a:r>
                      <a:r>
                        <a:rPr lang="zh-CN" altLang="zh-CN" sz="1800" b="1" i="0" u="none" kern="1200" baseline="0" dirty="0" smtClean="0">
                          <a:solidFill>
                            <a:schemeClr val="lt1"/>
                          </a:solidFill>
                          <a:effectLst/>
                          <a:latin typeface="+mn-lt"/>
                          <a:ea typeface="+mn-ea"/>
                          <a:cs typeface="+mn-cs"/>
                        </a:rPr>
                        <a:t>分类结果</a:t>
                      </a:r>
                      <a:endParaRPr lang="en-US" altLang="zh-CN" dirty="0" smtClean="0"/>
                    </a:p>
                  </a:txBody>
                  <a:tcPr/>
                </a:tc>
                <a:tc>
                  <a:txBody>
                    <a:bodyPr/>
                    <a:lstStyle/>
                    <a:p>
                      <a:pPr algn="ctr">
                        <a:lnSpc>
                          <a:spcPts val="1400"/>
                        </a:lnSpc>
                        <a:spcAft>
                          <a:spcPts val="0"/>
                        </a:spcAft>
                      </a:pPr>
                      <a:r>
                        <a:rPr lang="en-US" sz="1600" b="0" i="0" u="none" kern="100" baseline="0" dirty="0">
                          <a:solidFill>
                            <a:schemeClr val="dk1"/>
                          </a:solidFill>
                          <a:effectLst/>
                          <a:latin typeface="+mn-lt"/>
                          <a:ea typeface="+mn-ea"/>
                          <a:cs typeface="+mn-cs"/>
                        </a:rPr>
                        <a:t>A</a:t>
                      </a:r>
                      <a:endParaRPr lang="zh-CN" sz="1600" b="0" i="0" u="none" kern="100" baseline="0" dirty="0">
                        <a:solidFill>
                          <a:schemeClr val="dk1"/>
                        </a:solidFill>
                        <a:effectLst/>
                        <a:latin typeface="+mn-lt"/>
                        <a:ea typeface="+mn-ea"/>
                        <a:cs typeface="+mn-cs"/>
                      </a:endParaRPr>
                    </a:p>
                  </a:txBody>
                  <a:tcPr marL="68580" marR="68580" marT="0" marB="0" anchor="ctr"/>
                </a:tc>
                <a:tc>
                  <a:txBody>
                    <a:bodyPr/>
                    <a:lstStyle/>
                    <a:p>
                      <a:pPr algn="just">
                        <a:lnSpc>
                          <a:spcPts val="1400"/>
                        </a:lnSpc>
                        <a:spcAft>
                          <a:spcPts val="0"/>
                        </a:spcAft>
                      </a:pPr>
                      <a:r>
                        <a:rPr lang="zh-CN" sz="1600" b="0" i="0" u="none" kern="100" baseline="0" dirty="0">
                          <a:solidFill>
                            <a:schemeClr val="dk1"/>
                          </a:solidFill>
                          <a:effectLst/>
                          <a:latin typeface="+mn-lt"/>
                          <a:ea typeface="+mn-ea"/>
                          <a:cs typeface="+mn-cs"/>
                        </a:rPr>
                        <a:t>（数据序号）</a:t>
                      </a:r>
                      <a:r>
                        <a:rPr lang="en-US" sz="1600" b="0" i="0" u="none" kern="100" baseline="0" dirty="0">
                          <a:solidFill>
                            <a:schemeClr val="dk1"/>
                          </a:solidFill>
                          <a:effectLst/>
                          <a:latin typeface="+mn-lt"/>
                          <a:ea typeface="+mn-ea"/>
                          <a:cs typeface="+mn-cs"/>
                        </a:rPr>
                        <a:t>4</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6</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16</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25</a:t>
                      </a:r>
                      <a:endParaRPr lang="zh-CN" sz="1600" b="0" i="0" u="none" kern="100" baseline="0" dirty="0">
                        <a:solidFill>
                          <a:schemeClr val="dk1"/>
                        </a:solidFill>
                        <a:effectLst/>
                        <a:latin typeface="+mn-lt"/>
                        <a:ea typeface="+mn-ea"/>
                        <a:cs typeface="+mn-cs"/>
                      </a:endParaRPr>
                    </a:p>
                  </a:txBody>
                  <a:tcPr marL="68580" marR="68580" marT="0" marB="0" anchor="ctr"/>
                </a:tc>
              </a:tr>
              <a:tr h="370840">
                <a:tc vMerge="1">
                  <a:txBody>
                    <a:bodyPr/>
                    <a:lstStyle/>
                    <a:p>
                      <a:endParaRPr lang="zh-CN" altLang="en-US" dirty="0"/>
                    </a:p>
                  </a:txBody>
                  <a:tcPr/>
                </a:tc>
                <a:tc>
                  <a:txBody>
                    <a:bodyPr/>
                    <a:lstStyle/>
                    <a:p>
                      <a:pPr algn="ctr">
                        <a:lnSpc>
                          <a:spcPts val="1400"/>
                        </a:lnSpc>
                        <a:spcAft>
                          <a:spcPts val="0"/>
                        </a:spcAft>
                      </a:pPr>
                      <a:r>
                        <a:rPr lang="en-US" sz="1600" b="0" i="0" u="none" kern="100" baseline="0">
                          <a:solidFill>
                            <a:schemeClr val="dk1"/>
                          </a:solidFill>
                          <a:effectLst/>
                          <a:latin typeface="+mn-lt"/>
                          <a:ea typeface="+mn-ea"/>
                          <a:cs typeface="+mn-cs"/>
                        </a:rPr>
                        <a:t>B</a:t>
                      </a:r>
                      <a:endParaRPr lang="zh-CN" sz="1600" b="0" i="0" u="none" kern="100" baseline="0">
                        <a:solidFill>
                          <a:schemeClr val="dk1"/>
                        </a:solidFill>
                        <a:effectLst/>
                        <a:latin typeface="+mn-lt"/>
                        <a:ea typeface="+mn-ea"/>
                        <a:cs typeface="+mn-cs"/>
                      </a:endParaRPr>
                    </a:p>
                  </a:txBody>
                  <a:tcPr marL="68580" marR="68580" marT="0" marB="0" anchor="ctr"/>
                </a:tc>
                <a:tc>
                  <a:txBody>
                    <a:bodyPr/>
                    <a:lstStyle/>
                    <a:p>
                      <a:pPr algn="just">
                        <a:lnSpc>
                          <a:spcPts val="1400"/>
                        </a:lnSpc>
                        <a:spcAft>
                          <a:spcPts val="0"/>
                        </a:spcAft>
                      </a:pPr>
                      <a:r>
                        <a:rPr lang="zh-CN" sz="1600" b="0" i="0" u="none" kern="100" baseline="0" dirty="0">
                          <a:solidFill>
                            <a:schemeClr val="dk1"/>
                          </a:solidFill>
                          <a:effectLst/>
                          <a:latin typeface="+mn-lt"/>
                          <a:ea typeface="+mn-ea"/>
                          <a:cs typeface="+mn-cs"/>
                        </a:rPr>
                        <a:t>（数据序号）</a:t>
                      </a:r>
                      <a:r>
                        <a:rPr lang="en-US" sz="1600" b="0" i="0" u="none" kern="100" baseline="0" dirty="0">
                          <a:solidFill>
                            <a:schemeClr val="dk1"/>
                          </a:solidFill>
                          <a:effectLst/>
                          <a:latin typeface="+mn-lt"/>
                          <a:ea typeface="+mn-ea"/>
                          <a:cs typeface="+mn-cs"/>
                        </a:rPr>
                        <a:t>8</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14</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15</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18</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19</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22</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24</a:t>
                      </a:r>
                      <a:endParaRPr lang="zh-CN" sz="1600" b="0" i="0" u="none" kern="100" baseline="0" dirty="0">
                        <a:solidFill>
                          <a:schemeClr val="dk1"/>
                        </a:solidFill>
                        <a:effectLst/>
                        <a:latin typeface="+mn-lt"/>
                        <a:ea typeface="+mn-ea"/>
                        <a:cs typeface="+mn-cs"/>
                      </a:endParaRPr>
                    </a:p>
                  </a:txBody>
                  <a:tcPr marL="68580" marR="68580" marT="0" marB="0" anchor="ctr"/>
                </a:tc>
              </a:tr>
              <a:tr h="370840">
                <a:tc vMerge="1">
                  <a:txBody>
                    <a:bodyPr/>
                    <a:lstStyle/>
                    <a:p>
                      <a:endParaRPr lang="zh-CN" altLang="en-US" dirty="0"/>
                    </a:p>
                  </a:txBody>
                  <a:tcPr/>
                </a:tc>
                <a:tc>
                  <a:txBody>
                    <a:bodyPr/>
                    <a:lstStyle/>
                    <a:p>
                      <a:pPr algn="ctr">
                        <a:lnSpc>
                          <a:spcPts val="1400"/>
                        </a:lnSpc>
                        <a:spcAft>
                          <a:spcPts val="0"/>
                        </a:spcAft>
                      </a:pPr>
                      <a:r>
                        <a:rPr lang="en-US" sz="1600" b="0" i="0" u="none" kern="100" baseline="0">
                          <a:solidFill>
                            <a:schemeClr val="dk1"/>
                          </a:solidFill>
                          <a:effectLst/>
                          <a:latin typeface="+mn-lt"/>
                          <a:ea typeface="+mn-ea"/>
                          <a:cs typeface="+mn-cs"/>
                        </a:rPr>
                        <a:t>C</a:t>
                      </a:r>
                      <a:endParaRPr lang="zh-CN" sz="1600" b="0" i="0" u="none" kern="100" baseline="0">
                        <a:solidFill>
                          <a:schemeClr val="dk1"/>
                        </a:solidFill>
                        <a:effectLst/>
                        <a:latin typeface="+mn-lt"/>
                        <a:ea typeface="+mn-ea"/>
                        <a:cs typeface="+mn-cs"/>
                      </a:endParaRPr>
                    </a:p>
                  </a:txBody>
                  <a:tcPr marL="68580" marR="68580" marT="0" marB="0" anchor="ctr"/>
                </a:tc>
                <a:tc>
                  <a:txBody>
                    <a:bodyPr/>
                    <a:lstStyle/>
                    <a:p>
                      <a:pPr algn="just">
                        <a:lnSpc>
                          <a:spcPts val="1400"/>
                        </a:lnSpc>
                        <a:spcAft>
                          <a:spcPts val="0"/>
                        </a:spcAft>
                      </a:pPr>
                      <a:r>
                        <a:rPr lang="zh-CN" sz="1600" b="0" i="0" u="none" kern="100" baseline="0" dirty="0">
                          <a:solidFill>
                            <a:schemeClr val="dk1"/>
                          </a:solidFill>
                          <a:effectLst/>
                          <a:latin typeface="+mn-lt"/>
                          <a:ea typeface="+mn-ea"/>
                          <a:cs typeface="+mn-cs"/>
                        </a:rPr>
                        <a:t>（数据序号）</a:t>
                      </a:r>
                      <a:r>
                        <a:rPr lang="en-US" sz="1600" b="0" i="0" u="none" kern="100" baseline="0" dirty="0">
                          <a:solidFill>
                            <a:schemeClr val="dk1"/>
                          </a:solidFill>
                          <a:effectLst/>
                          <a:latin typeface="+mn-lt"/>
                          <a:ea typeface="+mn-ea"/>
                          <a:cs typeface="+mn-cs"/>
                        </a:rPr>
                        <a:t>1</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3</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7</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11</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17</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20</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21</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26</a:t>
                      </a:r>
                      <a:endParaRPr lang="zh-CN" sz="1600" b="0" i="0" u="none" kern="100" baseline="0" dirty="0">
                        <a:solidFill>
                          <a:schemeClr val="dk1"/>
                        </a:solidFill>
                        <a:effectLst/>
                        <a:latin typeface="+mn-lt"/>
                        <a:ea typeface="+mn-ea"/>
                        <a:cs typeface="+mn-cs"/>
                      </a:endParaRPr>
                    </a:p>
                  </a:txBody>
                  <a:tcPr marL="68580" marR="68580" marT="0" marB="0" anchor="ctr"/>
                </a:tc>
              </a:tr>
              <a:tr h="370840">
                <a:tc vMerge="1">
                  <a:txBody>
                    <a:bodyPr/>
                    <a:lstStyle/>
                    <a:p>
                      <a:endParaRPr lang="zh-CN" altLang="en-US" dirty="0"/>
                    </a:p>
                  </a:txBody>
                  <a:tcPr/>
                </a:tc>
                <a:tc>
                  <a:txBody>
                    <a:bodyPr/>
                    <a:lstStyle/>
                    <a:p>
                      <a:pPr algn="ctr">
                        <a:lnSpc>
                          <a:spcPts val="1400"/>
                        </a:lnSpc>
                        <a:spcAft>
                          <a:spcPts val="0"/>
                        </a:spcAft>
                      </a:pPr>
                      <a:r>
                        <a:rPr lang="en-US" sz="1600" b="0" i="0" u="none" kern="100" baseline="0">
                          <a:solidFill>
                            <a:schemeClr val="dk1"/>
                          </a:solidFill>
                          <a:effectLst/>
                          <a:latin typeface="+mn-lt"/>
                          <a:ea typeface="+mn-ea"/>
                          <a:cs typeface="+mn-cs"/>
                        </a:rPr>
                        <a:t>D</a:t>
                      </a:r>
                      <a:endParaRPr lang="zh-CN" sz="1600" b="0" i="0" u="none" kern="100" baseline="0">
                        <a:solidFill>
                          <a:schemeClr val="dk1"/>
                        </a:solidFill>
                        <a:effectLst/>
                        <a:latin typeface="+mn-lt"/>
                        <a:ea typeface="+mn-ea"/>
                        <a:cs typeface="+mn-cs"/>
                      </a:endParaRPr>
                    </a:p>
                  </a:txBody>
                  <a:tcPr marL="68580" marR="68580" marT="0" marB="0" anchor="ctr"/>
                </a:tc>
                <a:tc>
                  <a:txBody>
                    <a:bodyPr/>
                    <a:lstStyle/>
                    <a:p>
                      <a:pPr algn="just">
                        <a:lnSpc>
                          <a:spcPts val="1400"/>
                        </a:lnSpc>
                        <a:spcAft>
                          <a:spcPts val="0"/>
                        </a:spcAft>
                      </a:pPr>
                      <a:r>
                        <a:rPr lang="zh-CN" sz="1600" b="0" i="0" u="none" kern="100" baseline="0" dirty="0">
                          <a:solidFill>
                            <a:schemeClr val="dk1"/>
                          </a:solidFill>
                          <a:effectLst/>
                          <a:latin typeface="+mn-lt"/>
                          <a:ea typeface="+mn-ea"/>
                          <a:cs typeface="+mn-cs"/>
                        </a:rPr>
                        <a:t>（数据序号）</a:t>
                      </a:r>
                      <a:r>
                        <a:rPr lang="en-US" sz="1600" b="0" i="0" u="none" kern="100" baseline="0" dirty="0">
                          <a:solidFill>
                            <a:schemeClr val="dk1"/>
                          </a:solidFill>
                          <a:effectLst/>
                          <a:latin typeface="+mn-lt"/>
                          <a:ea typeface="+mn-ea"/>
                          <a:cs typeface="+mn-cs"/>
                        </a:rPr>
                        <a:t>2</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5</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9</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10</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12</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13</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23</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27</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28</a:t>
                      </a:r>
                      <a:r>
                        <a:rPr lang="zh-CN" sz="1600" b="0" i="0" u="none" kern="100" baseline="0" dirty="0">
                          <a:solidFill>
                            <a:schemeClr val="dk1"/>
                          </a:solidFill>
                          <a:effectLst/>
                          <a:latin typeface="+mn-lt"/>
                          <a:ea typeface="+mn-ea"/>
                          <a:cs typeface="+mn-cs"/>
                        </a:rPr>
                        <a:t>、</a:t>
                      </a:r>
                      <a:r>
                        <a:rPr lang="en-US" sz="1600" b="0" i="0" u="none" kern="100" baseline="0" dirty="0">
                          <a:solidFill>
                            <a:schemeClr val="dk1"/>
                          </a:solidFill>
                          <a:effectLst/>
                          <a:latin typeface="+mn-lt"/>
                          <a:ea typeface="+mn-ea"/>
                          <a:cs typeface="+mn-cs"/>
                        </a:rPr>
                        <a:t>29</a:t>
                      </a:r>
                      <a:endParaRPr lang="zh-CN" sz="1600" b="0" i="0" u="none" kern="100" baseline="0" dirty="0">
                        <a:solidFill>
                          <a:schemeClr val="dk1"/>
                        </a:solidFill>
                        <a:effectLst/>
                        <a:latin typeface="+mn-lt"/>
                        <a:ea typeface="+mn-ea"/>
                        <a:cs typeface="+mn-cs"/>
                      </a:endParaRPr>
                    </a:p>
                  </a:txBody>
                  <a:tcPr marL="68580" marR="68580" marT="0" marB="0" anchor="ctr"/>
                </a:tc>
              </a:tr>
            </a:tbl>
          </a:graphicData>
        </a:graphic>
      </p:graphicFrame>
      <p:sp>
        <p:nvSpPr>
          <p:cNvPr id="8" name="文本框 5"/>
          <p:cNvSpPr txBox="1">
            <a:spLocks noChangeArrowheads="1"/>
          </p:cNvSpPr>
          <p:nvPr/>
        </p:nvSpPr>
        <p:spPr bwMode="auto">
          <a:xfrm>
            <a:off x="611188" y="836613"/>
            <a:ext cx="7632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charset="0"/>
                <a:ea typeface="宋体" pitchFamily="2" charset="-122"/>
              </a:defRPr>
            </a:lvl1pPr>
            <a:lvl2pPr marL="742950" indent="-285750" eaLnBrk="0" hangingPunct="0">
              <a:defRPr sz="1400" b="1">
                <a:solidFill>
                  <a:schemeClr val="tx1"/>
                </a:solidFill>
                <a:latin typeface="Arial" charset="0"/>
                <a:ea typeface="宋体" pitchFamily="2" charset="-122"/>
              </a:defRPr>
            </a:lvl2pPr>
            <a:lvl3pPr marL="1143000" indent="-228600" eaLnBrk="0" hangingPunct="0">
              <a:defRPr sz="1400" b="1">
                <a:solidFill>
                  <a:schemeClr val="tx1"/>
                </a:solidFill>
                <a:latin typeface="Arial" charset="0"/>
                <a:ea typeface="宋体" pitchFamily="2" charset="-122"/>
              </a:defRPr>
            </a:lvl3pPr>
            <a:lvl4pPr marL="1600200" indent="-228600" eaLnBrk="0" hangingPunct="0">
              <a:defRPr sz="1400" b="1">
                <a:solidFill>
                  <a:schemeClr val="tx1"/>
                </a:solidFill>
                <a:latin typeface="Arial" charset="0"/>
                <a:ea typeface="宋体" pitchFamily="2" charset="-122"/>
              </a:defRPr>
            </a:lvl4pPr>
            <a:lvl5pPr marL="2057400" indent="-228600" eaLnBrk="0" hangingPunct="0">
              <a:defRPr sz="1400" b="1">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9pPr>
          </a:lstStyle>
          <a:p>
            <a:pPr eaLnBrk="1" hangingPunct="1"/>
            <a:r>
              <a:rPr lang="zh-CN" altLang="en-US" sz="3600" dirty="0" smtClean="0"/>
              <a:t>六、</a:t>
            </a:r>
            <a:r>
              <a:rPr lang="en-US" altLang="zh-CN" sz="3600" dirty="0" smtClean="0">
                <a:latin typeface="Verdana" pitchFamily="34" charset="0"/>
              </a:rPr>
              <a:t>SOM</a:t>
            </a:r>
            <a:r>
              <a:rPr lang="zh-CN" altLang="en-US" sz="3600" dirty="0" smtClean="0">
                <a:latin typeface="Verdana" pitchFamily="34" charset="0"/>
              </a:rPr>
              <a:t>网络</a:t>
            </a:r>
            <a:r>
              <a:rPr lang="zh-CN" altLang="en-US" sz="3600" dirty="0" smtClean="0">
                <a:solidFill>
                  <a:srgbClr val="000000"/>
                </a:solidFill>
              </a:rPr>
              <a:t>应用</a:t>
            </a:r>
            <a:r>
              <a:rPr lang="zh-CN" altLang="en-US" sz="3600" dirty="0">
                <a:solidFill>
                  <a:srgbClr val="000000"/>
                </a:solidFill>
              </a:rPr>
              <a:t>于模式</a:t>
            </a:r>
            <a:r>
              <a:rPr lang="zh-CN" altLang="en-US" sz="3600" dirty="0" smtClean="0">
                <a:solidFill>
                  <a:srgbClr val="000000"/>
                </a:solidFill>
              </a:rPr>
              <a:t>分类</a:t>
            </a:r>
            <a:endParaRPr lang="zh-CN" altLang="en-US" sz="3600" dirty="0">
              <a:solidFill>
                <a:srgbClr val="000000"/>
              </a:solidFill>
            </a:endParaRPr>
          </a:p>
        </p:txBody>
      </p:sp>
    </p:spTree>
    <p:extLst>
      <p:ext uri="{BB962C8B-B14F-4D97-AF65-F5344CB8AC3E}">
        <p14:creationId xmlns:p14="http://schemas.microsoft.com/office/powerpoint/2010/main" val="310845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27584" y="1844824"/>
            <a:ext cx="7920880" cy="400110"/>
          </a:xfrm>
          <a:prstGeom prst="rect">
            <a:avLst/>
          </a:prstGeom>
        </p:spPr>
        <p:txBody>
          <a:bodyPr wrap="square">
            <a:spAutoFit/>
          </a:bodyPr>
          <a:lstStyle/>
          <a:p>
            <a:r>
              <a:rPr lang="zh-CN" altLang="en-US" sz="2000" dirty="0"/>
              <a:t>网络的神经元分布图如</a:t>
            </a:r>
            <a:r>
              <a:rPr lang="zh-CN" altLang="en-US" sz="2000" dirty="0" smtClean="0"/>
              <a:t>图所</a:t>
            </a:r>
            <a:r>
              <a:rPr lang="zh-CN" altLang="en-US" sz="2000" dirty="0"/>
              <a:t>示。</a:t>
            </a:r>
            <a:endParaRPr lang="zh-CN" altLang="zh-CN" sz="2000" dirty="0"/>
          </a:p>
        </p:txBody>
      </p:sp>
      <p:sp>
        <p:nvSpPr>
          <p:cNvPr id="8" name="文本框 5"/>
          <p:cNvSpPr txBox="1">
            <a:spLocks noChangeArrowheads="1"/>
          </p:cNvSpPr>
          <p:nvPr/>
        </p:nvSpPr>
        <p:spPr bwMode="auto">
          <a:xfrm>
            <a:off x="611188" y="836613"/>
            <a:ext cx="7632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charset="0"/>
                <a:ea typeface="宋体" pitchFamily="2" charset="-122"/>
              </a:defRPr>
            </a:lvl1pPr>
            <a:lvl2pPr marL="742950" indent="-285750" eaLnBrk="0" hangingPunct="0">
              <a:defRPr sz="1400" b="1">
                <a:solidFill>
                  <a:schemeClr val="tx1"/>
                </a:solidFill>
                <a:latin typeface="Arial" charset="0"/>
                <a:ea typeface="宋体" pitchFamily="2" charset="-122"/>
              </a:defRPr>
            </a:lvl2pPr>
            <a:lvl3pPr marL="1143000" indent="-228600" eaLnBrk="0" hangingPunct="0">
              <a:defRPr sz="1400" b="1">
                <a:solidFill>
                  <a:schemeClr val="tx1"/>
                </a:solidFill>
                <a:latin typeface="Arial" charset="0"/>
                <a:ea typeface="宋体" pitchFamily="2" charset="-122"/>
              </a:defRPr>
            </a:lvl3pPr>
            <a:lvl4pPr marL="1600200" indent="-228600" eaLnBrk="0" hangingPunct="0">
              <a:defRPr sz="1400" b="1">
                <a:solidFill>
                  <a:schemeClr val="tx1"/>
                </a:solidFill>
                <a:latin typeface="Arial" charset="0"/>
                <a:ea typeface="宋体" pitchFamily="2" charset="-122"/>
              </a:defRPr>
            </a:lvl4pPr>
            <a:lvl5pPr marL="2057400" indent="-228600" eaLnBrk="0" hangingPunct="0">
              <a:defRPr sz="1400" b="1">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9pPr>
          </a:lstStyle>
          <a:p>
            <a:pPr eaLnBrk="1" hangingPunct="1"/>
            <a:r>
              <a:rPr lang="zh-CN" altLang="en-US" sz="3600" dirty="0"/>
              <a:t>六</a:t>
            </a:r>
            <a:r>
              <a:rPr lang="zh-CN" altLang="en-US" sz="3600" dirty="0" smtClean="0"/>
              <a:t>、</a:t>
            </a:r>
            <a:r>
              <a:rPr lang="en-US" altLang="zh-CN" sz="3600" dirty="0" smtClean="0">
                <a:latin typeface="Verdana" pitchFamily="34" charset="0"/>
              </a:rPr>
              <a:t>SOM</a:t>
            </a:r>
            <a:r>
              <a:rPr lang="zh-CN" altLang="en-US" sz="3600" dirty="0" smtClean="0">
                <a:latin typeface="Verdana" pitchFamily="34" charset="0"/>
              </a:rPr>
              <a:t>网络</a:t>
            </a:r>
            <a:r>
              <a:rPr lang="zh-CN" altLang="en-US" sz="3600" dirty="0" smtClean="0">
                <a:solidFill>
                  <a:srgbClr val="000000"/>
                </a:solidFill>
              </a:rPr>
              <a:t>应用</a:t>
            </a:r>
            <a:r>
              <a:rPr lang="zh-CN" altLang="en-US" sz="3600" dirty="0">
                <a:solidFill>
                  <a:srgbClr val="000000"/>
                </a:solidFill>
              </a:rPr>
              <a:t>于模式</a:t>
            </a:r>
            <a:r>
              <a:rPr lang="zh-CN" altLang="en-US" sz="3600" dirty="0" smtClean="0">
                <a:solidFill>
                  <a:srgbClr val="000000"/>
                </a:solidFill>
              </a:rPr>
              <a:t>分类</a:t>
            </a:r>
            <a:endParaRPr lang="zh-CN" altLang="en-US" sz="3600" dirty="0">
              <a:solidFill>
                <a:srgbClr val="000000"/>
              </a:solidFill>
            </a:endParaRPr>
          </a:p>
        </p:txBody>
      </p:sp>
      <p:pic>
        <p:nvPicPr>
          <p:cNvPr id="51202" name="图片 2" descr="C:\Users\ADMINI~1\AppData\Local\Temp\SNAGHTML230a4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348879"/>
            <a:ext cx="3456384" cy="305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564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880" y="2132856"/>
            <a:ext cx="7272808" cy="3539430"/>
          </a:xfrm>
          <a:prstGeom prst="rect">
            <a:avLst/>
          </a:prstGeom>
          <a:noFill/>
        </p:spPr>
        <p:txBody>
          <a:bodyPr wrap="square" rtlCol="0">
            <a:spAutoFit/>
          </a:bodyPr>
          <a:lstStyle/>
          <a:p>
            <a:r>
              <a:rPr lang="en-US" altLang="zh-CN" sz="1600" dirty="0" smtClean="0"/>
              <a:t>      </a:t>
            </a:r>
            <a:r>
              <a:rPr lang="zh-CN" altLang="zh-CN" sz="1600" dirty="0" smtClean="0"/>
              <a:t>从</a:t>
            </a:r>
            <a:r>
              <a:rPr lang="zh-CN" altLang="zh-CN" sz="1600" dirty="0"/>
              <a:t>统计结果可知，自组织竞争网络输出结果与原始分类结果完全吻合。继续运行程序则可得到待分类样本数据的分类结果。</a:t>
            </a:r>
          </a:p>
          <a:p>
            <a:r>
              <a:rPr lang="en-US" altLang="zh-CN" sz="1600" dirty="0" err="1"/>
              <a:t>Ys</a:t>
            </a:r>
            <a:r>
              <a:rPr lang="en-US" altLang="zh-CN" sz="1600" dirty="0"/>
              <a:t> =</a:t>
            </a:r>
          </a:p>
          <a:p>
            <a:r>
              <a:rPr lang="en-US" altLang="zh-CN" sz="1600" dirty="0"/>
              <a:t>1 </a:t>
            </a:r>
            <a:r>
              <a:rPr lang="zh-CN" altLang="en-US" sz="1600" dirty="0"/>
              <a:t>至 </a:t>
            </a:r>
            <a:r>
              <a:rPr lang="en-US" altLang="zh-CN" sz="1600" dirty="0"/>
              <a:t>15 </a:t>
            </a:r>
            <a:r>
              <a:rPr lang="zh-CN" altLang="en-US" sz="1600" dirty="0"/>
              <a:t>列</a:t>
            </a:r>
          </a:p>
          <a:p>
            <a:r>
              <a:rPr lang="en-US" altLang="zh-CN" sz="1600" dirty="0"/>
              <a:t>2     4     2     3     4     3     2     1     4     4     2     4     4     1</a:t>
            </a:r>
          </a:p>
          <a:p>
            <a:r>
              <a:rPr lang="en-US" altLang="zh-CN" sz="1600" dirty="0"/>
              <a:t>1</a:t>
            </a:r>
          </a:p>
          <a:p>
            <a:r>
              <a:rPr lang="en-US" altLang="zh-CN" sz="1600" dirty="0"/>
              <a:t>16 </a:t>
            </a:r>
            <a:r>
              <a:rPr lang="zh-CN" altLang="en-US" sz="1600" dirty="0"/>
              <a:t>至 </a:t>
            </a:r>
            <a:r>
              <a:rPr lang="en-US" altLang="zh-CN" sz="1600" dirty="0"/>
              <a:t>30 </a:t>
            </a:r>
            <a:r>
              <a:rPr lang="zh-CN" altLang="en-US" sz="1600" dirty="0"/>
              <a:t>列</a:t>
            </a:r>
          </a:p>
          <a:p>
            <a:r>
              <a:rPr lang="en-US" altLang="zh-CN" sz="1600" dirty="0"/>
              <a:t>3     2     1     1     2     2     1     4     1     3     2     4     4     4</a:t>
            </a:r>
          </a:p>
          <a:p>
            <a:r>
              <a:rPr lang="en-US" altLang="zh-CN" sz="1600" dirty="0"/>
              <a:t>2</a:t>
            </a:r>
          </a:p>
          <a:p>
            <a:r>
              <a:rPr lang="en-US" altLang="zh-CN" sz="1600" dirty="0"/>
              <a:t>31 </a:t>
            </a:r>
            <a:r>
              <a:rPr lang="zh-CN" altLang="en-US" sz="1600" dirty="0"/>
              <a:t>至 </a:t>
            </a:r>
            <a:r>
              <a:rPr lang="en-US" altLang="zh-CN" sz="1600" dirty="0"/>
              <a:t>45 </a:t>
            </a:r>
            <a:r>
              <a:rPr lang="zh-CN" altLang="en-US" sz="1600" dirty="0"/>
              <a:t>列</a:t>
            </a:r>
          </a:p>
          <a:p>
            <a:r>
              <a:rPr lang="en-US" altLang="zh-CN" sz="1600" dirty="0"/>
              <a:t>2     3     2     4     1     1     2     4     3     2     2     3     1     4</a:t>
            </a:r>
          </a:p>
          <a:p>
            <a:r>
              <a:rPr lang="en-US" altLang="zh-CN" sz="1600" dirty="0"/>
              <a:t>1</a:t>
            </a:r>
          </a:p>
          <a:p>
            <a:r>
              <a:rPr lang="en-US" altLang="zh-CN" sz="1600" dirty="0"/>
              <a:t>46 </a:t>
            </a:r>
            <a:r>
              <a:rPr lang="zh-CN" altLang="en-US" sz="1600" dirty="0"/>
              <a:t>至 </a:t>
            </a:r>
            <a:r>
              <a:rPr lang="en-US" altLang="zh-CN" sz="1600" dirty="0"/>
              <a:t>49 </a:t>
            </a:r>
            <a:r>
              <a:rPr lang="zh-CN" altLang="en-US" sz="1600" dirty="0"/>
              <a:t>列</a:t>
            </a:r>
          </a:p>
          <a:p>
            <a:r>
              <a:rPr lang="en-US" altLang="zh-CN" sz="1600" dirty="0"/>
              <a:t>4     2     4     1</a:t>
            </a:r>
            <a:endParaRPr lang="en-US" altLang="zh-CN" sz="1600" dirty="0"/>
          </a:p>
        </p:txBody>
      </p:sp>
      <p:sp>
        <p:nvSpPr>
          <p:cNvPr id="4" name="文本框 5"/>
          <p:cNvSpPr txBox="1">
            <a:spLocks noChangeArrowheads="1"/>
          </p:cNvSpPr>
          <p:nvPr/>
        </p:nvSpPr>
        <p:spPr bwMode="auto">
          <a:xfrm>
            <a:off x="611188" y="836613"/>
            <a:ext cx="7632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charset="0"/>
                <a:ea typeface="宋体" pitchFamily="2" charset="-122"/>
              </a:defRPr>
            </a:lvl1pPr>
            <a:lvl2pPr marL="742950" indent="-285750" eaLnBrk="0" hangingPunct="0">
              <a:defRPr sz="1400" b="1">
                <a:solidFill>
                  <a:schemeClr val="tx1"/>
                </a:solidFill>
                <a:latin typeface="Arial" charset="0"/>
                <a:ea typeface="宋体" pitchFamily="2" charset="-122"/>
              </a:defRPr>
            </a:lvl2pPr>
            <a:lvl3pPr marL="1143000" indent="-228600" eaLnBrk="0" hangingPunct="0">
              <a:defRPr sz="1400" b="1">
                <a:solidFill>
                  <a:schemeClr val="tx1"/>
                </a:solidFill>
                <a:latin typeface="Arial" charset="0"/>
                <a:ea typeface="宋体" pitchFamily="2" charset="-122"/>
              </a:defRPr>
            </a:lvl3pPr>
            <a:lvl4pPr marL="1600200" indent="-228600" eaLnBrk="0" hangingPunct="0">
              <a:defRPr sz="1400" b="1">
                <a:solidFill>
                  <a:schemeClr val="tx1"/>
                </a:solidFill>
                <a:latin typeface="Arial" charset="0"/>
                <a:ea typeface="宋体" pitchFamily="2" charset="-122"/>
              </a:defRPr>
            </a:lvl4pPr>
            <a:lvl5pPr marL="2057400" indent="-228600" eaLnBrk="0" hangingPunct="0">
              <a:defRPr sz="1400" b="1">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9pPr>
          </a:lstStyle>
          <a:p>
            <a:pPr eaLnBrk="1" hangingPunct="1"/>
            <a:r>
              <a:rPr lang="zh-CN" altLang="en-US" sz="3600" dirty="0"/>
              <a:t>六</a:t>
            </a:r>
            <a:r>
              <a:rPr lang="zh-CN" altLang="en-US" sz="3600" dirty="0" smtClean="0"/>
              <a:t>、</a:t>
            </a:r>
            <a:r>
              <a:rPr lang="en-US" altLang="zh-CN" sz="3600" dirty="0" smtClean="0">
                <a:latin typeface="Verdana" pitchFamily="34" charset="0"/>
              </a:rPr>
              <a:t>SOM</a:t>
            </a:r>
            <a:r>
              <a:rPr lang="zh-CN" altLang="en-US" sz="3600" dirty="0" smtClean="0">
                <a:latin typeface="Verdana" pitchFamily="34" charset="0"/>
              </a:rPr>
              <a:t>网络</a:t>
            </a:r>
            <a:r>
              <a:rPr lang="zh-CN" altLang="en-US" sz="3600" dirty="0" smtClean="0">
                <a:solidFill>
                  <a:srgbClr val="000000"/>
                </a:solidFill>
              </a:rPr>
              <a:t>应用</a:t>
            </a:r>
            <a:r>
              <a:rPr lang="zh-CN" altLang="en-US" sz="3600" dirty="0">
                <a:solidFill>
                  <a:srgbClr val="000000"/>
                </a:solidFill>
              </a:rPr>
              <a:t>于模式</a:t>
            </a:r>
            <a:r>
              <a:rPr lang="zh-CN" altLang="en-US" sz="3600" dirty="0" smtClean="0">
                <a:solidFill>
                  <a:srgbClr val="000000"/>
                </a:solidFill>
              </a:rPr>
              <a:t>分类</a:t>
            </a:r>
            <a:endParaRPr lang="zh-CN" altLang="en-US" sz="3600" dirty="0">
              <a:solidFill>
                <a:srgbClr val="000000"/>
              </a:solidFill>
            </a:endParaRPr>
          </a:p>
        </p:txBody>
      </p:sp>
    </p:spTree>
    <p:extLst>
      <p:ext uri="{BB962C8B-B14F-4D97-AF65-F5344CB8AC3E}">
        <p14:creationId xmlns:p14="http://schemas.microsoft.com/office/powerpoint/2010/main" val="174681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99329" descr="png-0151"/>
          <p:cNvPicPr>
            <a:picLocks noChangeAspect="1" noChangeArrowheads="1"/>
          </p:cNvPicPr>
          <p:nvPr/>
        </p:nvPicPr>
        <p:blipFill>
          <a:blip r:embed="rId2">
            <a:lum bright="6000" contrast="-30000"/>
            <a:extLst>
              <a:ext uri="{28A0092B-C50C-407E-A947-70E740481C1C}">
                <a14:useLocalDpi xmlns:a14="http://schemas.microsoft.com/office/drawing/2010/main" val="0"/>
              </a:ext>
            </a:extLst>
          </a:blip>
          <a:srcRect/>
          <a:stretch>
            <a:fillRect/>
          </a:stretch>
        </p:blipFill>
        <p:spPr bwMode="auto">
          <a:xfrm>
            <a:off x="7043738" y="3957638"/>
            <a:ext cx="2100262"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99330" desc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87251">
            <a:off x="587375" y="4587875"/>
            <a:ext cx="97472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0" name="组合 99331"/>
          <p:cNvGrpSpPr>
            <a:grpSpLocks/>
          </p:cNvGrpSpPr>
          <p:nvPr/>
        </p:nvGrpSpPr>
        <p:grpSpPr bwMode="auto">
          <a:xfrm>
            <a:off x="473075" y="5184775"/>
            <a:ext cx="974725" cy="1231900"/>
            <a:chOff x="1631" y="3070"/>
            <a:chExt cx="774" cy="774"/>
          </a:xfrm>
        </p:grpSpPr>
        <p:pic>
          <p:nvPicPr>
            <p:cNvPr id="4103" name="图片 99332" desc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 y="3070"/>
              <a:ext cx="774"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图片 99333" descr="c"/>
            <p:cNvPicPr>
              <a:picLocks noChangeAspect="1" noChangeArrowheads="1"/>
            </p:cNvPicPr>
            <p:nvPr/>
          </p:nvPicPr>
          <p:blipFill>
            <a:blip r:embed="rId5">
              <a:extLst>
                <a:ext uri="{28A0092B-C50C-407E-A947-70E740481C1C}">
                  <a14:useLocalDpi xmlns:a14="http://schemas.microsoft.com/office/drawing/2010/main" val="0"/>
                </a:ext>
              </a:extLst>
            </a:blip>
            <a:srcRect t="50645" r="54781"/>
            <a:stretch>
              <a:fillRect/>
            </a:stretch>
          </p:blipFill>
          <p:spPr bwMode="auto">
            <a:xfrm>
              <a:off x="1632" y="3457"/>
              <a:ext cx="350"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1" name="矩形 99337"/>
          <p:cNvSpPr>
            <a:spLocks noChangeArrowheads="1"/>
          </p:cNvSpPr>
          <p:nvPr/>
        </p:nvSpPr>
        <p:spPr bwMode="auto">
          <a:xfrm>
            <a:off x="611188" y="619125"/>
            <a:ext cx="266541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4800">
                <a:latin typeface="Times New Roman" pitchFamily="18" charset="0"/>
              </a:rPr>
              <a:t>目  录</a:t>
            </a:r>
            <a:r>
              <a:rPr lang="zh-CN" altLang="en-US" sz="4800">
                <a:latin typeface="Verdana" pitchFamily="34" charset="0"/>
                <a:ea typeface="微软雅黑" pitchFamily="34" charset="-122"/>
              </a:rPr>
              <a:t> </a:t>
            </a:r>
          </a:p>
        </p:txBody>
      </p:sp>
      <p:sp>
        <p:nvSpPr>
          <p:cNvPr id="4102" name="矩形 99338"/>
          <p:cNvSpPr>
            <a:spLocks noChangeArrowheads="1"/>
          </p:cNvSpPr>
          <p:nvPr/>
        </p:nvSpPr>
        <p:spPr bwMode="auto">
          <a:xfrm>
            <a:off x="1450521" y="1872213"/>
            <a:ext cx="6219825"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66788" lvl="1" indent="-509588">
              <a:lnSpc>
                <a:spcPct val="150000"/>
              </a:lnSpc>
              <a:spcBef>
                <a:spcPct val="20000"/>
              </a:spcBef>
              <a:buClr>
                <a:schemeClr val="accent2"/>
              </a:buClr>
              <a:buFont typeface="Wingdings" pitchFamily="2" charset="2"/>
              <a:buChar char="Ø"/>
            </a:pPr>
            <a:r>
              <a:rPr lang="zh-CN" altLang="en-US" sz="2400" dirty="0"/>
              <a:t>自组织特征映射神经网络简介</a:t>
            </a:r>
            <a:endParaRPr lang="en-US" altLang="zh-CN" sz="2400" dirty="0" smtClean="0"/>
          </a:p>
          <a:p>
            <a:pPr marL="966788" lvl="1" indent="-509588">
              <a:lnSpc>
                <a:spcPct val="150000"/>
              </a:lnSpc>
              <a:spcBef>
                <a:spcPct val="20000"/>
              </a:spcBef>
              <a:buClr>
                <a:schemeClr val="accent2"/>
              </a:buClr>
              <a:buFont typeface="Wingdings" pitchFamily="2" charset="2"/>
              <a:buChar char="Ø"/>
            </a:pPr>
            <a:r>
              <a:rPr lang="zh-CN" altLang="en-US" sz="2400" dirty="0"/>
              <a:t>自组织特征映射神经网络结构</a:t>
            </a:r>
          </a:p>
          <a:p>
            <a:pPr marL="966788" lvl="1" indent="-509588">
              <a:lnSpc>
                <a:spcPct val="150000"/>
              </a:lnSpc>
              <a:spcBef>
                <a:spcPct val="20000"/>
              </a:spcBef>
              <a:buClr>
                <a:schemeClr val="accent2"/>
              </a:buClr>
              <a:buFont typeface="Wingdings" pitchFamily="2" charset="2"/>
              <a:buChar char="Ø"/>
            </a:pPr>
            <a:r>
              <a:rPr lang="zh-CN" altLang="en-US" sz="2400" dirty="0"/>
              <a:t>自组织特征映射学习算法</a:t>
            </a:r>
            <a:r>
              <a:rPr lang="zh-CN" altLang="en-US" sz="2400" dirty="0" smtClean="0"/>
              <a:t>原理</a:t>
            </a:r>
            <a:endParaRPr lang="en-US" altLang="zh-CN" sz="2400" dirty="0" smtClean="0"/>
          </a:p>
          <a:p>
            <a:pPr marL="966788" lvl="1" indent="-509588">
              <a:lnSpc>
                <a:spcPct val="150000"/>
              </a:lnSpc>
              <a:spcBef>
                <a:spcPct val="20000"/>
              </a:spcBef>
              <a:buClr>
                <a:schemeClr val="accent2"/>
              </a:buClr>
              <a:buFont typeface="Wingdings" pitchFamily="2" charset="2"/>
              <a:buChar char="Ø"/>
            </a:pPr>
            <a:r>
              <a:rPr lang="zh-CN" altLang="en-US" sz="2400" dirty="0"/>
              <a:t>自组织特征映射学习算法</a:t>
            </a:r>
            <a:r>
              <a:rPr lang="zh-CN" altLang="en-US" sz="2400" dirty="0" smtClean="0"/>
              <a:t>步骤</a:t>
            </a:r>
            <a:endParaRPr lang="en-US" altLang="zh-CN" sz="2400" dirty="0" smtClean="0"/>
          </a:p>
          <a:p>
            <a:pPr marL="966788" lvl="1" indent="-509588">
              <a:lnSpc>
                <a:spcPct val="150000"/>
              </a:lnSpc>
              <a:spcBef>
                <a:spcPct val="20000"/>
              </a:spcBef>
              <a:buClr>
                <a:schemeClr val="accent2"/>
              </a:buClr>
              <a:buFont typeface="Wingdings" pitchFamily="2" charset="2"/>
              <a:buChar char="Ø"/>
            </a:pPr>
            <a:r>
              <a:rPr lang="en-US" altLang="zh-CN" sz="2400" dirty="0"/>
              <a:t>SOM</a:t>
            </a:r>
            <a:r>
              <a:rPr lang="zh-CN" altLang="en-US" sz="2400" dirty="0"/>
              <a:t>学习算法的</a:t>
            </a:r>
            <a:r>
              <a:rPr lang="en-US" altLang="zh-CN" sz="2400" dirty="0"/>
              <a:t>MATLAB</a:t>
            </a:r>
            <a:r>
              <a:rPr lang="zh-CN" altLang="en-US" sz="2400" dirty="0"/>
              <a:t>实现</a:t>
            </a:r>
            <a:endParaRPr lang="en-US" altLang="zh-CN" sz="2400" dirty="0" smtClean="0"/>
          </a:p>
          <a:p>
            <a:pPr marL="966788" lvl="1" indent="-509588">
              <a:lnSpc>
                <a:spcPct val="150000"/>
              </a:lnSpc>
              <a:spcBef>
                <a:spcPct val="20000"/>
              </a:spcBef>
              <a:buClr>
                <a:schemeClr val="accent2"/>
              </a:buClr>
              <a:buFont typeface="Wingdings" pitchFamily="2" charset="2"/>
              <a:buChar char="Ø"/>
            </a:pPr>
            <a:r>
              <a:rPr lang="en-US" altLang="zh-CN" sz="2400" dirty="0"/>
              <a:t>SOM</a:t>
            </a:r>
            <a:r>
              <a:rPr lang="zh-CN" altLang="en-US" sz="2400" dirty="0"/>
              <a:t>网络应用于模式分类</a:t>
            </a:r>
          </a:p>
          <a:p>
            <a:pPr lvl="1">
              <a:lnSpc>
                <a:spcPct val="150000"/>
              </a:lnSpc>
              <a:spcBef>
                <a:spcPct val="20000"/>
              </a:spcBef>
              <a:buClr>
                <a:schemeClr val="accent2"/>
              </a:buClr>
            </a:pPr>
            <a:endParaRPr lang="zh-CN" altLang="en-US" sz="2400" dirty="0">
              <a:solidFill>
                <a:srgbClr val="000000"/>
              </a:solidFill>
            </a:endParaRPr>
          </a:p>
          <a:p>
            <a:pPr marL="571500" indent="-571500" eaLnBrk="0" hangingPunct="0">
              <a:lnSpc>
                <a:spcPct val="80000"/>
              </a:lnSpc>
              <a:buFont typeface="Wingdings" pitchFamily="2" charset="2"/>
              <a:buNone/>
            </a:pPr>
            <a:endParaRPr lang="zh-CN" altLang="en-US" sz="2400" dirty="0">
              <a:solidFill>
                <a:srgbClr val="000000"/>
              </a:solidFill>
            </a:endParaRPr>
          </a:p>
          <a:p>
            <a:pPr marL="571500" indent="-571500">
              <a:lnSpc>
                <a:spcPct val="80000"/>
              </a:lnSpc>
              <a:spcBef>
                <a:spcPct val="20000"/>
              </a:spcBef>
              <a:buClr>
                <a:schemeClr val="accent2"/>
              </a:buClr>
              <a:buFont typeface="Wingdings" pitchFamily="2" charset="2"/>
              <a:buChar char="o"/>
            </a:pPr>
            <a:endParaRPr lang="zh-CN" altLang="en-US" sz="1900" dirty="0">
              <a:solidFill>
                <a:srgbClr val="000000"/>
              </a:solidFill>
            </a:endParaRPr>
          </a:p>
          <a:p>
            <a:pPr marL="571500" indent="-571500" eaLnBrk="0" hangingPunct="0">
              <a:lnSpc>
                <a:spcPct val="80000"/>
              </a:lnSpc>
              <a:buFont typeface="Wingdings" pitchFamily="2" charset="2"/>
              <a:buNone/>
            </a:pPr>
            <a:r>
              <a:rPr lang="zh-CN" altLang="en-US" sz="1900" dirty="0">
                <a:solidFill>
                  <a:srgbClr val="000000"/>
                </a:solidFill>
              </a:rPr>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59402"/>
          <p:cNvSpPr txBox="1">
            <a:spLocks noChangeArrowheads="1"/>
          </p:cNvSpPr>
          <p:nvPr/>
        </p:nvSpPr>
        <p:spPr bwMode="auto">
          <a:xfrm>
            <a:off x="579438" y="854075"/>
            <a:ext cx="82105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charset="0"/>
                <a:ea typeface="宋体" pitchFamily="2" charset="-122"/>
              </a:defRPr>
            </a:lvl1pPr>
            <a:lvl2pPr marL="742950" indent="-285750" eaLnBrk="0" hangingPunct="0">
              <a:defRPr sz="1400" b="1">
                <a:solidFill>
                  <a:schemeClr val="tx1"/>
                </a:solidFill>
                <a:latin typeface="Arial" charset="0"/>
                <a:ea typeface="宋体" pitchFamily="2" charset="-122"/>
              </a:defRPr>
            </a:lvl2pPr>
            <a:lvl3pPr marL="1143000" indent="-228600" eaLnBrk="0" hangingPunct="0">
              <a:defRPr sz="1400" b="1">
                <a:solidFill>
                  <a:schemeClr val="tx1"/>
                </a:solidFill>
                <a:latin typeface="Arial" charset="0"/>
                <a:ea typeface="宋体" pitchFamily="2" charset="-122"/>
              </a:defRPr>
            </a:lvl3pPr>
            <a:lvl4pPr marL="1600200" indent="-228600" eaLnBrk="0" hangingPunct="0">
              <a:defRPr sz="1400" b="1">
                <a:solidFill>
                  <a:schemeClr val="tx1"/>
                </a:solidFill>
                <a:latin typeface="Arial" charset="0"/>
                <a:ea typeface="宋体" pitchFamily="2" charset="-122"/>
              </a:defRPr>
            </a:lvl4pPr>
            <a:lvl5pPr marL="2057400" indent="-228600" eaLnBrk="0" hangingPunct="0">
              <a:defRPr sz="1400" b="1">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9pPr>
          </a:lstStyle>
          <a:p>
            <a:pPr eaLnBrk="1" hangingPunct="1">
              <a:spcBef>
                <a:spcPct val="50000"/>
              </a:spcBef>
            </a:pPr>
            <a:r>
              <a:rPr lang="zh-CN" altLang="en-US" sz="3600" dirty="0" smtClean="0">
                <a:latin typeface="Verdana" pitchFamily="34" charset="0"/>
              </a:rPr>
              <a:t>一</a:t>
            </a:r>
            <a:r>
              <a:rPr lang="en-US" altLang="zh-CN" sz="3600" dirty="0" smtClean="0">
                <a:latin typeface="Verdana" pitchFamily="34" charset="0"/>
              </a:rPr>
              <a:t>.</a:t>
            </a:r>
            <a:r>
              <a:rPr lang="zh-CN" altLang="en-US" sz="3600" dirty="0">
                <a:latin typeface="Verdana" pitchFamily="34" charset="0"/>
              </a:rPr>
              <a:t>自组织特征映射神经网络简介</a:t>
            </a:r>
            <a:endParaRPr lang="zh-CN" altLang="en-US" sz="3600" dirty="0">
              <a:latin typeface="Verdana" pitchFamily="34" charset="0"/>
            </a:endParaRPr>
          </a:p>
          <a:p>
            <a:pPr eaLnBrk="1" hangingPunct="1">
              <a:spcBef>
                <a:spcPct val="50000"/>
              </a:spcBef>
            </a:pPr>
            <a:endParaRPr lang="zh-CN" altLang="en-US" sz="3600" dirty="0">
              <a:latin typeface="Verdana" pitchFamily="34" charset="0"/>
            </a:endParaRPr>
          </a:p>
        </p:txBody>
      </p:sp>
      <p:sp>
        <p:nvSpPr>
          <p:cNvPr id="4" name="Rectangle 5"/>
          <p:cNvSpPr txBox="1">
            <a:spLocks noRot="1" noChangeArrowheads="1"/>
          </p:cNvSpPr>
          <p:nvPr/>
        </p:nvSpPr>
        <p:spPr>
          <a:xfrm>
            <a:off x="562883" y="2492896"/>
            <a:ext cx="8029711" cy="20955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a:lstStyle>
          <a:p>
            <a:pPr marL="0" indent="457200" algn="just">
              <a:lnSpc>
                <a:spcPct val="150000"/>
              </a:lnSpc>
              <a:spcBef>
                <a:spcPts val="0"/>
              </a:spcBef>
              <a:buNone/>
            </a:pPr>
            <a:r>
              <a:rPr lang="zh-CN" altLang="en-US" sz="2000" dirty="0"/>
              <a:t>自组织特征映射神经网络（</a:t>
            </a:r>
            <a:r>
              <a:rPr lang="en-US" altLang="zh-CN" sz="2000" dirty="0"/>
              <a:t>SOM</a:t>
            </a:r>
            <a:r>
              <a:rPr lang="zh-CN" altLang="en-US" sz="2000" dirty="0"/>
              <a:t>）也是无教师学习网络，主要用于对输入向量进行区域分类。其结构与基本竞争型神经网络很相似。与自组织竞争网络的不同之处：</a:t>
            </a:r>
            <a:r>
              <a:rPr lang="en-US" altLang="zh-CN" sz="2000" dirty="0"/>
              <a:t>SOM</a:t>
            </a:r>
            <a:r>
              <a:rPr lang="zh-CN" altLang="en-US" sz="2000" dirty="0"/>
              <a:t>网络不但识别属于区域邻近的区域，还研究输入向量的分布特性和拓扑结构</a:t>
            </a:r>
            <a:r>
              <a:rPr lang="zh-CN" altLang="en-US"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59402"/>
          <p:cNvSpPr txBox="1">
            <a:spLocks noChangeArrowheads="1"/>
          </p:cNvSpPr>
          <p:nvPr/>
        </p:nvSpPr>
        <p:spPr bwMode="auto">
          <a:xfrm>
            <a:off x="579438" y="854075"/>
            <a:ext cx="8210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charset="0"/>
                <a:ea typeface="宋体" pitchFamily="2" charset="-122"/>
              </a:defRPr>
            </a:lvl1pPr>
            <a:lvl2pPr marL="742950" indent="-285750" eaLnBrk="0" hangingPunct="0">
              <a:defRPr sz="1400" b="1">
                <a:solidFill>
                  <a:schemeClr val="tx1"/>
                </a:solidFill>
                <a:latin typeface="Arial" charset="0"/>
                <a:ea typeface="宋体" pitchFamily="2" charset="-122"/>
              </a:defRPr>
            </a:lvl2pPr>
            <a:lvl3pPr marL="1143000" indent="-228600" eaLnBrk="0" hangingPunct="0">
              <a:defRPr sz="1400" b="1">
                <a:solidFill>
                  <a:schemeClr val="tx1"/>
                </a:solidFill>
                <a:latin typeface="Arial" charset="0"/>
                <a:ea typeface="宋体" pitchFamily="2" charset="-122"/>
              </a:defRPr>
            </a:lvl3pPr>
            <a:lvl4pPr marL="1600200" indent="-228600" eaLnBrk="0" hangingPunct="0">
              <a:defRPr sz="1400" b="1">
                <a:solidFill>
                  <a:schemeClr val="tx1"/>
                </a:solidFill>
                <a:latin typeface="Arial" charset="0"/>
                <a:ea typeface="宋体" pitchFamily="2" charset="-122"/>
              </a:defRPr>
            </a:lvl4pPr>
            <a:lvl5pPr marL="2057400" indent="-228600" eaLnBrk="0" hangingPunct="0">
              <a:defRPr sz="1400" b="1">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9pPr>
          </a:lstStyle>
          <a:p>
            <a:pPr eaLnBrk="1" hangingPunct="1">
              <a:spcBef>
                <a:spcPct val="50000"/>
              </a:spcBef>
            </a:pPr>
            <a:r>
              <a:rPr lang="zh-CN" altLang="en-US" sz="3600" dirty="0">
                <a:latin typeface="Verdana" pitchFamily="34" charset="0"/>
              </a:rPr>
              <a:t>二</a:t>
            </a:r>
            <a:r>
              <a:rPr lang="en-US" altLang="zh-CN" sz="3600" dirty="0" smtClean="0">
                <a:latin typeface="Verdana" pitchFamily="34" charset="0"/>
              </a:rPr>
              <a:t>.</a:t>
            </a:r>
            <a:r>
              <a:rPr lang="zh-CN" altLang="en-US" sz="3600" dirty="0">
                <a:latin typeface="Verdana" pitchFamily="34" charset="0"/>
              </a:rPr>
              <a:t>自组织特征映射神经网络结构</a:t>
            </a:r>
            <a:endParaRPr lang="zh-CN" altLang="en-US" sz="3600" dirty="0">
              <a:latin typeface="Verdana" pitchFamily="34"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3"/>
          <p:cNvSpPr txBox="1">
            <a:spLocks noChangeArrowheads="1"/>
          </p:cNvSpPr>
          <p:nvPr/>
        </p:nvSpPr>
        <p:spPr>
          <a:xfrm>
            <a:off x="579438" y="1772816"/>
            <a:ext cx="7880994" cy="372427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a:lstStyle>
          <a:p>
            <a:pPr>
              <a:lnSpc>
                <a:spcPct val="90000"/>
              </a:lnSpc>
            </a:pPr>
            <a:r>
              <a:rPr lang="zh-CN" altLang="en-US" sz="2400" dirty="0" smtClean="0"/>
              <a:t>由芬兰学者</a:t>
            </a:r>
            <a:r>
              <a:rPr lang="en-US" altLang="zh-CN" sz="2400" dirty="0" err="1" smtClean="0"/>
              <a:t>Teuvo</a:t>
            </a:r>
            <a:r>
              <a:rPr lang="en-US" altLang="zh-CN" sz="2400" dirty="0" smtClean="0"/>
              <a:t> </a:t>
            </a:r>
            <a:r>
              <a:rPr lang="en-US" altLang="zh-CN" sz="2400" dirty="0" err="1" smtClean="0"/>
              <a:t>Kohonen</a:t>
            </a:r>
            <a:r>
              <a:rPr lang="zh-CN" altLang="en-US" sz="2400" dirty="0" smtClean="0"/>
              <a:t>于</a:t>
            </a:r>
            <a:r>
              <a:rPr lang="en-US" altLang="zh-CN" sz="2400" dirty="0" smtClean="0"/>
              <a:t>1981</a:t>
            </a:r>
            <a:r>
              <a:rPr lang="zh-CN" altLang="en-US" sz="2400" dirty="0" smtClean="0"/>
              <a:t>年提出。</a:t>
            </a:r>
          </a:p>
          <a:p>
            <a:pPr>
              <a:lnSpc>
                <a:spcPct val="90000"/>
              </a:lnSpc>
            </a:pPr>
            <a:endParaRPr lang="zh-CN" altLang="en-US" sz="2400" dirty="0" smtClean="0"/>
          </a:p>
          <a:p>
            <a:pPr>
              <a:lnSpc>
                <a:spcPct val="90000"/>
              </a:lnSpc>
            </a:pPr>
            <a:endParaRPr lang="zh-CN" altLang="en-US" sz="2400" dirty="0" smtClean="0"/>
          </a:p>
          <a:p>
            <a:pPr>
              <a:lnSpc>
                <a:spcPct val="90000"/>
              </a:lnSpc>
            </a:pPr>
            <a:endParaRPr lang="zh-CN" altLang="en-US" sz="2400" dirty="0" smtClean="0"/>
          </a:p>
          <a:p>
            <a:pPr>
              <a:lnSpc>
                <a:spcPct val="90000"/>
              </a:lnSpc>
            </a:pPr>
            <a:endParaRPr lang="zh-CN" altLang="en-US" sz="2400" dirty="0" smtClean="0"/>
          </a:p>
          <a:p>
            <a:pPr>
              <a:lnSpc>
                <a:spcPct val="90000"/>
              </a:lnSpc>
            </a:pPr>
            <a:endParaRPr lang="zh-CN" altLang="en-US" sz="2400" dirty="0" smtClean="0"/>
          </a:p>
          <a:p>
            <a:pPr>
              <a:lnSpc>
                <a:spcPct val="90000"/>
              </a:lnSpc>
            </a:pPr>
            <a:endParaRPr lang="zh-CN" altLang="en-US" sz="2400" dirty="0" smtClean="0"/>
          </a:p>
          <a:p>
            <a:pPr>
              <a:lnSpc>
                <a:spcPct val="90000"/>
              </a:lnSpc>
            </a:pPr>
            <a:r>
              <a:rPr lang="zh-CN" altLang="en-US" sz="2400" dirty="0" smtClean="0"/>
              <a:t>与自组织竞争网络不同的是，在自组织映射神经网络中邻近的神经元能够识别输入空间中邻近的部分。</a:t>
            </a:r>
            <a:endParaRPr lang="zh-CN" altLang="en-US" sz="2400" dirty="0"/>
          </a:p>
        </p:txBody>
      </p:sp>
      <p:pic>
        <p:nvPicPr>
          <p:cNvPr id="9" name="Picture 5" descr="teu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348880"/>
            <a:ext cx="1879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6"/>
          <p:cNvSpPr>
            <a:spLocks noChangeArrowheads="1"/>
          </p:cNvSpPr>
          <p:nvPr/>
        </p:nvSpPr>
        <p:spPr bwMode="auto">
          <a:xfrm>
            <a:off x="1530350" y="2924944"/>
            <a:ext cx="2895600" cy="457200"/>
          </a:xfrm>
          <a:prstGeom prst="wedgeRoundRectCallout">
            <a:avLst>
              <a:gd name="adj1" fmla="val 78125"/>
              <a:gd name="adj2" fmla="val 266319"/>
              <a:gd name="adj3" fmla="val 16667"/>
            </a:avLst>
          </a:prstGeom>
          <a:pattFill prst="pct5">
            <a:fgClr>
              <a:schemeClr val="accent1"/>
            </a:fgClr>
            <a:bgClr>
              <a:schemeClr val="bg1"/>
            </a:bgClr>
          </a:pattFill>
          <a:ln w="63500" algn="ctr">
            <a:solidFill>
              <a:srgbClr val="002060"/>
            </a:solidFill>
            <a:miter lim="800000"/>
            <a:headEnd/>
            <a:tailEnd/>
          </a:ln>
          <a:effectLst/>
        </p:spPr>
        <p:txBody>
          <a:bodyPr/>
          <a:lstStyle/>
          <a:p>
            <a:r>
              <a:rPr lang="en-US" altLang="zh-CN" sz="2000" b="1" dirty="0">
                <a:solidFill>
                  <a:srgbClr val="002060"/>
                </a:solidFill>
              </a:rPr>
              <a:t>I’m </a:t>
            </a:r>
            <a:r>
              <a:rPr lang="en-US" altLang="zh-CN" sz="2000" b="1" dirty="0" err="1">
                <a:solidFill>
                  <a:srgbClr val="002060"/>
                </a:solidFill>
              </a:rPr>
              <a:t>Teuvo</a:t>
            </a:r>
            <a:r>
              <a:rPr lang="en-US" altLang="zh-CN" sz="2000" b="1" dirty="0">
                <a:solidFill>
                  <a:srgbClr val="002060"/>
                </a:solidFill>
              </a:rPr>
              <a:t> </a:t>
            </a:r>
            <a:r>
              <a:rPr lang="en-US" altLang="zh-CN" sz="2000" b="1" dirty="0" err="1">
                <a:solidFill>
                  <a:srgbClr val="002060"/>
                </a:solidFill>
              </a:rPr>
              <a:t>Kohonen</a:t>
            </a:r>
            <a:endParaRPr lang="en-US" altLang="zh-CN" sz="2000" b="1" dirty="0">
              <a:solidFill>
                <a:srgbClr val="002060"/>
              </a:solidFill>
            </a:endParaRPr>
          </a:p>
        </p:txBody>
      </p:sp>
    </p:spTree>
    <p:extLst>
      <p:ext uri="{BB962C8B-B14F-4D97-AF65-F5344CB8AC3E}">
        <p14:creationId xmlns:p14="http://schemas.microsoft.com/office/powerpoint/2010/main" val="421802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7" end="7"/>
                                            </p:txEl>
                                          </p:spTgt>
                                        </p:tgtEl>
                                        <p:attrNameLst>
                                          <p:attrName>style.visibility</p:attrName>
                                        </p:attrNameLst>
                                      </p:cBhvr>
                                      <p:to>
                                        <p:strVal val="visible"/>
                                      </p:to>
                                    </p:set>
                                    <p:animEffect transition="in" filter="box(in)">
                                      <p:cBhvr>
                                        <p:cTn id="12" dur="500"/>
                                        <p:tgtEl>
                                          <p:spTgt spid="8">
                                            <p:txEl>
                                              <p:pRg st="7" end="7"/>
                                            </p:txEl>
                                          </p:spTgt>
                                        </p:tgtEl>
                                      </p:cBhvr>
                                    </p:animEffect>
                                  </p:childTnLst>
                                </p:cTn>
                              </p:par>
                            </p:childTnLst>
                          </p:cTn>
                        </p:par>
                        <p:par>
                          <p:cTn id="13" fill="hold">
                            <p:stCondLst>
                              <p:cond delay="500"/>
                            </p:stCondLst>
                            <p:childTnLst>
                              <p:par>
                                <p:cTn id="14" presetID="2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edge">
                                      <p:cBhvr>
                                        <p:cTn id="16" dur="500"/>
                                        <p:tgtEl>
                                          <p:spTgt spid="9"/>
                                        </p:tgtEl>
                                      </p:cBhvr>
                                    </p:animEffect>
                                  </p:childTnLst>
                                </p:cTn>
                              </p:par>
                            </p:childTnLst>
                          </p:cTn>
                        </p:par>
                        <p:par>
                          <p:cTn id="17" fill="hold">
                            <p:stCondLst>
                              <p:cond delay="1000"/>
                            </p:stCondLst>
                            <p:childTnLst>
                              <p:par>
                                <p:cTn id="18" presetID="18" presetClass="entr" presetSubtype="1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trips(downLeft)">
                                      <p:cBhvr>
                                        <p:cTn id="2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59402"/>
          <p:cNvSpPr txBox="1">
            <a:spLocks noChangeArrowheads="1"/>
          </p:cNvSpPr>
          <p:nvPr/>
        </p:nvSpPr>
        <p:spPr bwMode="auto">
          <a:xfrm>
            <a:off x="579438" y="854075"/>
            <a:ext cx="8210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charset="0"/>
                <a:ea typeface="宋体" pitchFamily="2" charset="-122"/>
              </a:defRPr>
            </a:lvl1pPr>
            <a:lvl2pPr marL="742950" indent="-285750" eaLnBrk="0" hangingPunct="0">
              <a:defRPr sz="1400" b="1">
                <a:solidFill>
                  <a:schemeClr val="tx1"/>
                </a:solidFill>
                <a:latin typeface="Arial" charset="0"/>
                <a:ea typeface="宋体" pitchFamily="2" charset="-122"/>
              </a:defRPr>
            </a:lvl2pPr>
            <a:lvl3pPr marL="1143000" indent="-228600" eaLnBrk="0" hangingPunct="0">
              <a:defRPr sz="1400" b="1">
                <a:solidFill>
                  <a:schemeClr val="tx1"/>
                </a:solidFill>
                <a:latin typeface="Arial" charset="0"/>
                <a:ea typeface="宋体" pitchFamily="2" charset="-122"/>
              </a:defRPr>
            </a:lvl3pPr>
            <a:lvl4pPr marL="1600200" indent="-228600" eaLnBrk="0" hangingPunct="0">
              <a:defRPr sz="1400" b="1">
                <a:solidFill>
                  <a:schemeClr val="tx1"/>
                </a:solidFill>
                <a:latin typeface="Arial" charset="0"/>
                <a:ea typeface="宋体" pitchFamily="2" charset="-122"/>
              </a:defRPr>
            </a:lvl4pPr>
            <a:lvl5pPr marL="2057400" indent="-228600" eaLnBrk="0" hangingPunct="0">
              <a:defRPr sz="1400" b="1">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1400" b="1">
                <a:solidFill>
                  <a:schemeClr val="tx1"/>
                </a:solidFill>
                <a:latin typeface="Arial" charset="0"/>
                <a:ea typeface="宋体" pitchFamily="2" charset="-122"/>
              </a:defRPr>
            </a:lvl9pPr>
          </a:lstStyle>
          <a:p>
            <a:pPr eaLnBrk="1" hangingPunct="1">
              <a:spcBef>
                <a:spcPct val="50000"/>
              </a:spcBef>
            </a:pPr>
            <a:r>
              <a:rPr lang="zh-CN" altLang="en-US" sz="3600" dirty="0">
                <a:latin typeface="Verdana" pitchFamily="34" charset="0"/>
              </a:rPr>
              <a:t>二</a:t>
            </a:r>
            <a:r>
              <a:rPr lang="en-US" altLang="zh-CN" sz="3600" dirty="0" smtClean="0">
                <a:latin typeface="Verdana" pitchFamily="34" charset="0"/>
              </a:rPr>
              <a:t>.</a:t>
            </a:r>
            <a:r>
              <a:rPr lang="zh-CN" altLang="en-US" sz="3600" dirty="0">
                <a:latin typeface="Verdana" pitchFamily="34" charset="0"/>
              </a:rPr>
              <a:t>自组织特征映射神经网络结构</a:t>
            </a:r>
            <a:endParaRPr lang="zh-CN" altLang="en-US" sz="3600" dirty="0">
              <a:latin typeface="Verdana" pitchFamily="34"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8130" name="Picture 2" descr="B3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4280" y="2322257"/>
            <a:ext cx="4620866"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3"/>
          <p:cNvSpPr>
            <a:spLocks noChangeArrowheads="1"/>
          </p:cNvSpPr>
          <p:nvPr/>
        </p:nvSpPr>
        <p:spPr bwMode="auto">
          <a:xfrm>
            <a:off x="3175000" y="5157192"/>
            <a:ext cx="30194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ctr">
              <a:spcBef>
                <a:spcPct val="20000"/>
              </a:spcBef>
              <a:buClr>
                <a:schemeClr val="tx1"/>
              </a:buClr>
              <a:buSzPct val="75000"/>
              <a:buFont typeface="Wingdings" pitchFamily="2" charset="2"/>
              <a:buNone/>
            </a:pPr>
            <a:r>
              <a:rPr lang="en-US" altLang="zh-CN" sz="2000" dirty="0">
                <a:solidFill>
                  <a:schemeClr val="tx2"/>
                </a:solidFill>
              </a:rPr>
              <a:t>SOM</a:t>
            </a:r>
            <a:r>
              <a:rPr lang="zh-CN" altLang="en-US" sz="2000" dirty="0">
                <a:solidFill>
                  <a:schemeClr val="tx2"/>
                </a:solidFill>
              </a:rPr>
              <a:t>神经网络结构</a:t>
            </a:r>
          </a:p>
        </p:txBody>
      </p:sp>
    </p:spTree>
    <p:extLst>
      <p:ext uri="{BB962C8B-B14F-4D97-AF65-F5344CB8AC3E}">
        <p14:creationId xmlns:p14="http://schemas.microsoft.com/office/powerpoint/2010/main" val="99180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1">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solidFill>
                  <a:schemeClr val="tx1"/>
                </a:solidFill>
                <a:latin typeface="Verdana" pitchFamily="34" charset="0"/>
                <a:ea typeface="宋体" pitchFamily="2" charset="-122"/>
                <a:cs typeface="+mn-cs"/>
              </a:rPr>
              <a:t>三</a:t>
            </a:r>
            <a:r>
              <a:rPr lang="zh-CN" altLang="en-US" sz="3600" b="1" dirty="0">
                <a:solidFill>
                  <a:schemeClr val="tx1"/>
                </a:solidFill>
                <a:latin typeface="Verdana" pitchFamily="34" charset="0"/>
                <a:ea typeface="宋体" pitchFamily="2" charset="-122"/>
                <a:cs typeface="+mn-cs"/>
              </a:rPr>
              <a:t>、自组织特征映射学习算法原理</a:t>
            </a:r>
            <a:endParaRPr lang="zh-CN" altLang="en-US" sz="3600" b="1" dirty="0">
              <a:solidFill>
                <a:schemeClr val="tx1"/>
              </a:solidFill>
              <a:latin typeface="Verdana" pitchFamily="34" charset="0"/>
              <a:ea typeface="宋体" pitchFamily="2" charset="-122"/>
              <a:cs typeface="+mn-cs"/>
            </a:endParaRPr>
          </a:p>
        </p:txBody>
      </p:sp>
      <p:sp>
        <p:nvSpPr>
          <p:cNvPr id="1026" name="Rectangle 2"/>
          <p:cNvSpPr>
            <a:spLocks noChangeArrowheads="1"/>
          </p:cNvSpPr>
          <p:nvPr/>
        </p:nvSpPr>
        <p:spPr bwMode="auto">
          <a:xfrm>
            <a:off x="0" y="0"/>
            <a:ext cx="9144000" cy="45720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7" name="Rectangle 3"/>
          <p:cNvSpPr>
            <a:spLocks noChangeArrowheads="1"/>
          </p:cNvSpPr>
          <p:nvPr/>
        </p:nvSpPr>
        <p:spPr bwMode="auto">
          <a:xfrm>
            <a:off x="600075" y="971550"/>
            <a:ext cx="9144000" cy="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Rectangle 3"/>
          <p:cNvSpPr txBox="1">
            <a:spLocks noChangeArrowheads="1"/>
          </p:cNvSpPr>
          <p:nvPr/>
        </p:nvSpPr>
        <p:spPr bwMode="auto">
          <a:xfrm>
            <a:off x="600075" y="1772816"/>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a:lstStyle>
          <a:p>
            <a:pPr marL="0" indent="457200" algn="just">
              <a:lnSpc>
                <a:spcPct val="150000"/>
              </a:lnSpc>
              <a:spcBef>
                <a:spcPts val="0"/>
              </a:spcBef>
            </a:pPr>
            <a:r>
              <a:rPr kumimoji="1" lang="en-US" altLang="zh-CN" sz="2000" dirty="0" err="1" smtClean="0"/>
              <a:t>Kohonen</a:t>
            </a:r>
            <a:r>
              <a:rPr kumimoji="1" lang="zh-CN" altLang="en-US" sz="2000" dirty="0" smtClean="0"/>
              <a:t>自组织特征映射算法，能够自动找出输入数据之间的类似度，将相似的输入在网络上就近配置。因此是一种可以构成对输入数据有选择地给予响应的网络。</a:t>
            </a:r>
          </a:p>
          <a:p>
            <a:pPr marL="0" indent="0" algn="just">
              <a:lnSpc>
                <a:spcPct val="150000"/>
              </a:lnSpc>
              <a:spcBef>
                <a:spcPts val="0"/>
              </a:spcBef>
              <a:buFont typeface="Wingdings" pitchFamily="2" charset="2"/>
              <a:buChar char="p"/>
            </a:pPr>
            <a:r>
              <a:rPr kumimoji="1" lang="zh-CN" altLang="en-US" sz="2000" dirty="0" smtClean="0"/>
              <a:t>类似度准则</a:t>
            </a:r>
          </a:p>
          <a:p>
            <a:pPr lvl="1" indent="0" algn="just">
              <a:lnSpc>
                <a:spcPct val="150000"/>
              </a:lnSpc>
              <a:spcBef>
                <a:spcPts val="0"/>
              </a:spcBef>
              <a:buNone/>
            </a:pPr>
            <a:r>
              <a:rPr kumimoji="1" lang="en-US" altLang="zh-CN" sz="2000" dirty="0" smtClean="0"/>
              <a:t>---</a:t>
            </a:r>
            <a:r>
              <a:rPr kumimoji="1" lang="zh-CN" altLang="en-US" sz="2000" dirty="0" smtClean="0"/>
              <a:t>欧氏距离</a:t>
            </a:r>
            <a:r>
              <a:rPr kumimoji="1" lang="en-US" altLang="zh-CN" sz="2000" dirty="0" smtClean="0"/>
              <a:t>:</a:t>
            </a:r>
            <a:endParaRPr kumimoji="1" lang="zh-CN" altLang="en-US" sz="2000" dirty="0" smtClean="0"/>
          </a:p>
          <a:p>
            <a:pPr lvl="1">
              <a:buFontTx/>
              <a:buNone/>
            </a:pPr>
            <a:r>
              <a:rPr kumimoji="1" lang="zh-CN" altLang="en-US" dirty="0" smtClean="0"/>
              <a:t> </a:t>
            </a:r>
          </a:p>
          <a:p>
            <a:pPr marL="0" indent="0">
              <a:buNone/>
            </a:pPr>
            <a:endParaRPr lang="en-US" altLang="zh-CN" dirty="0"/>
          </a:p>
        </p:txBody>
      </p:sp>
      <p:graphicFrame>
        <p:nvGraphicFramePr>
          <p:cNvPr id="8" name="对象 7"/>
          <p:cNvGraphicFramePr>
            <a:graphicFrameLocks noChangeAspect="1"/>
          </p:cNvGraphicFramePr>
          <p:nvPr>
            <p:extLst>
              <p:ext uri="{D42A27DB-BD31-4B8C-83A1-F6EECF244321}">
                <p14:modId xmlns:p14="http://schemas.microsoft.com/office/powerpoint/2010/main" val="52796606"/>
              </p:ext>
            </p:extLst>
          </p:nvPr>
        </p:nvGraphicFramePr>
        <p:xfrm>
          <a:off x="3131840" y="4149080"/>
          <a:ext cx="2108200" cy="482600"/>
        </p:xfrm>
        <a:graphic>
          <a:graphicData uri="http://schemas.openxmlformats.org/presentationml/2006/ole">
            <mc:AlternateContent xmlns:mc="http://schemas.openxmlformats.org/markup-compatibility/2006">
              <mc:Choice xmlns:v="urn:schemas-microsoft-com:vml" Requires="v">
                <p:oleObj spid="_x0000_s47161" name="公式" r:id="rId3" imgW="2108160" imgH="482400" progId="Equation.KSEE3">
                  <p:embed/>
                </p:oleObj>
              </mc:Choice>
              <mc:Fallback>
                <p:oleObj name="公式" r:id="rId3" imgW="2108160" imgH="482400" progId="Equation.KSEE3">
                  <p:embed/>
                  <p:pic>
                    <p:nvPicPr>
                      <p:cNvPr id="0" name=""/>
                      <p:cNvPicPr/>
                      <p:nvPr/>
                    </p:nvPicPr>
                    <p:blipFill>
                      <a:blip r:embed="rId4"/>
                      <a:stretch>
                        <a:fillRect/>
                      </a:stretch>
                    </p:blipFill>
                    <p:spPr>
                      <a:xfrm>
                        <a:off x="3131840" y="4149080"/>
                        <a:ext cx="2108200" cy="482600"/>
                      </a:xfrm>
                      <a:prstGeom prst="rect">
                        <a:avLst/>
                      </a:prstGeom>
                    </p:spPr>
                  </p:pic>
                </p:oleObj>
              </mc:Fallback>
            </mc:AlternateContent>
          </a:graphicData>
        </a:graphic>
      </p:graphicFrame>
    </p:spTree>
    <p:extLst>
      <p:ext uri="{BB962C8B-B14F-4D97-AF65-F5344CB8AC3E}">
        <p14:creationId xmlns:p14="http://schemas.microsoft.com/office/powerpoint/2010/main" val="331988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blinds(horizontal)">
                                      <p:cBhvr>
                                        <p:cTn id="15"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solidFill>
                  <a:schemeClr val="tx1"/>
                </a:solidFill>
                <a:latin typeface="Verdana" pitchFamily="34" charset="0"/>
                <a:ea typeface="宋体" pitchFamily="2" charset="-122"/>
                <a:cs typeface="+mn-cs"/>
              </a:rPr>
              <a:t>四</a:t>
            </a:r>
            <a:r>
              <a:rPr lang="zh-CN" altLang="en-US" sz="3600" b="1" dirty="0" smtClean="0">
                <a:solidFill>
                  <a:schemeClr val="tx1"/>
                </a:solidFill>
                <a:latin typeface="Verdana" pitchFamily="34" charset="0"/>
                <a:ea typeface="宋体" pitchFamily="2" charset="-122"/>
                <a:cs typeface="+mn-cs"/>
              </a:rPr>
              <a:t>、</a:t>
            </a:r>
            <a:r>
              <a:rPr lang="zh-CN" altLang="en-US" sz="3600" b="1" dirty="0">
                <a:solidFill>
                  <a:schemeClr val="tx1"/>
                </a:solidFill>
                <a:latin typeface="Verdana" pitchFamily="34" charset="0"/>
                <a:ea typeface="宋体" pitchFamily="2" charset="-122"/>
                <a:cs typeface="+mn-cs"/>
              </a:rPr>
              <a:t>自组织特征映射学习算法步骤</a:t>
            </a:r>
            <a:endParaRPr lang="zh-CN" altLang="en-US" sz="3600" b="1" dirty="0">
              <a:solidFill>
                <a:schemeClr val="tx1"/>
              </a:solidFill>
              <a:latin typeface="Verdana" pitchFamily="34" charset="0"/>
              <a:ea typeface="宋体" pitchFamily="2" charset="-122"/>
              <a:cs typeface="+mn-cs"/>
            </a:endParaRPr>
          </a:p>
        </p:txBody>
      </p:sp>
      <p:sp>
        <p:nvSpPr>
          <p:cNvPr id="1026" name="Rectangle 2"/>
          <p:cNvSpPr>
            <a:spLocks noChangeArrowheads="1"/>
          </p:cNvSpPr>
          <p:nvPr/>
        </p:nvSpPr>
        <p:spPr bwMode="auto">
          <a:xfrm>
            <a:off x="0" y="0"/>
            <a:ext cx="9144000" cy="45720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7" name="Rectangle 3"/>
          <p:cNvSpPr>
            <a:spLocks noChangeArrowheads="1"/>
          </p:cNvSpPr>
          <p:nvPr/>
        </p:nvSpPr>
        <p:spPr bwMode="auto">
          <a:xfrm>
            <a:off x="600075" y="971550"/>
            <a:ext cx="9144000" cy="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Rectangle 3"/>
          <p:cNvSpPr txBox="1">
            <a:spLocks noChangeArrowheads="1"/>
          </p:cNvSpPr>
          <p:nvPr/>
        </p:nvSpPr>
        <p:spPr bwMode="auto">
          <a:xfrm>
            <a:off x="600075" y="1772816"/>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a:lstStyle>
          <a:p>
            <a:pPr marL="0" indent="0" algn="just">
              <a:lnSpc>
                <a:spcPct val="150000"/>
              </a:lnSpc>
              <a:spcBef>
                <a:spcPts val="0"/>
              </a:spcBef>
              <a:buClr>
                <a:schemeClr val="tx1"/>
              </a:buClr>
              <a:buNone/>
            </a:pPr>
            <a:r>
              <a:rPr kumimoji="1" lang="en-US" altLang="zh-CN" sz="2000" dirty="0" smtClean="0"/>
              <a:t>1.</a:t>
            </a:r>
            <a:r>
              <a:rPr kumimoji="1" lang="zh-CN" altLang="en-US" sz="2000" dirty="0" smtClean="0"/>
              <a:t>网络初始化</a:t>
            </a:r>
            <a:endParaRPr kumimoji="1" lang="en-US" altLang="zh-CN" sz="2000" dirty="0" smtClean="0"/>
          </a:p>
          <a:p>
            <a:pPr marL="0" indent="0" algn="just">
              <a:lnSpc>
                <a:spcPct val="150000"/>
              </a:lnSpc>
              <a:spcBef>
                <a:spcPts val="0"/>
              </a:spcBef>
              <a:buClr>
                <a:schemeClr val="tx1"/>
              </a:buClr>
              <a:buNone/>
            </a:pPr>
            <a:r>
              <a:rPr kumimoji="1" lang="en-US" altLang="zh-CN" sz="2000" dirty="0"/>
              <a:t> </a:t>
            </a:r>
            <a:r>
              <a:rPr kumimoji="1" lang="en-US" altLang="zh-CN" sz="2000" dirty="0" smtClean="0"/>
              <a:t>  </a:t>
            </a:r>
            <a:r>
              <a:rPr kumimoji="1" lang="zh-CN" altLang="en-US" sz="2000" dirty="0" smtClean="0"/>
              <a:t>用</a:t>
            </a:r>
            <a:r>
              <a:rPr kumimoji="1" lang="zh-CN" altLang="en-US" sz="2000" dirty="0"/>
              <a:t>随机数设定输入层和映射层之间权值的初始值</a:t>
            </a:r>
          </a:p>
          <a:p>
            <a:pPr marL="0" indent="0" algn="just">
              <a:lnSpc>
                <a:spcPct val="150000"/>
              </a:lnSpc>
              <a:spcBef>
                <a:spcPts val="0"/>
              </a:spcBef>
              <a:buClr>
                <a:schemeClr val="tx1"/>
              </a:buClr>
              <a:buNone/>
            </a:pPr>
            <a:r>
              <a:rPr kumimoji="1" lang="en-US" altLang="zh-CN" sz="2000" dirty="0" smtClean="0"/>
              <a:t>2.</a:t>
            </a:r>
            <a:r>
              <a:rPr kumimoji="1" lang="zh-CN" altLang="en-US" sz="2000" dirty="0" smtClean="0"/>
              <a:t>输入向量</a:t>
            </a:r>
            <a:endParaRPr kumimoji="1" lang="zh-CN" altLang="en-US" sz="2000" dirty="0"/>
          </a:p>
          <a:p>
            <a:pPr marL="0" indent="0" algn="just">
              <a:lnSpc>
                <a:spcPct val="150000"/>
              </a:lnSpc>
              <a:spcBef>
                <a:spcPts val="0"/>
              </a:spcBef>
              <a:buNone/>
            </a:pPr>
            <a:r>
              <a:rPr kumimoji="1" lang="zh-CN" altLang="en-US" sz="2000" dirty="0" smtClean="0"/>
              <a:t>    把</a:t>
            </a:r>
            <a:r>
              <a:rPr kumimoji="1" lang="zh-CN" altLang="en-US" sz="2000" dirty="0"/>
              <a:t>输入向量输入给输入层</a:t>
            </a:r>
          </a:p>
          <a:p>
            <a:pPr marL="0" indent="0" algn="just">
              <a:lnSpc>
                <a:spcPct val="150000"/>
              </a:lnSpc>
              <a:spcBef>
                <a:spcPts val="0"/>
              </a:spcBef>
              <a:buClr>
                <a:schemeClr val="tx1"/>
              </a:buClr>
              <a:buNone/>
            </a:pPr>
            <a:r>
              <a:rPr kumimoji="1" lang="en-US" altLang="zh-CN" sz="2000" dirty="0" smtClean="0"/>
              <a:t>3.</a:t>
            </a:r>
            <a:r>
              <a:rPr kumimoji="1" lang="zh-CN" altLang="en-US" sz="2000" dirty="0" smtClean="0"/>
              <a:t>计算</a:t>
            </a:r>
            <a:r>
              <a:rPr kumimoji="1" lang="zh-CN" altLang="en-US" sz="2000" dirty="0"/>
              <a:t>映射层的权值向量和输入向量的距离</a:t>
            </a:r>
          </a:p>
          <a:p>
            <a:pPr marL="0" indent="0" algn="just">
              <a:lnSpc>
                <a:spcPct val="150000"/>
              </a:lnSpc>
              <a:spcBef>
                <a:spcPts val="0"/>
              </a:spcBef>
              <a:buNone/>
            </a:pPr>
            <a:r>
              <a:rPr kumimoji="1" lang="zh-CN" altLang="en-US" sz="2000" dirty="0" smtClean="0"/>
              <a:t>    映射</a:t>
            </a:r>
            <a:r>
              <a:rPr kumimoji="1" lang="zh-CN" altLang="en-US" sz="2000" dirty="0"/>
              <a:t>层的神经元和输入向量的距离，按下式给出</a:t>
            </a:r>
          </a:p>
          <a:p>
            <a:pPr marL="0" indent="457200" algn="just">
              <a:lnSpc>
                <a:spcPct val="150000"/>
              </a:lnSpc>
              <a:spcBef>
                <a:spcPts val="0"/>
              </a:spcBef>
            </a:pPr>
            <a:endParaRPr kumimoji="1" lang="zh-CN" altLang="en-US" sz="2000" dirty="0"/>
          </a:p>
          <a:p>
            <a:pPr marL="0" indent="457200" algn="just">
              <a:lnSpc>
                <a:spcPct val="150000"/>
              </a:lnSpc>
              <a:spcBef>
                <a:spcPts val="0"/>
              </a:spcBef>
            </a:pPr>
            <a:endParaRPr kumimoji="1" lang="zh-CN" altLang="en-US" sz="2000" dirty="0"/>
          </a:p>
          <a:p>
            <a:pPr marL="0" indent="0">
              <a:buNone/>
            </a:pPr>
            <a:endParaRPr lang="en-US" altLang="zh-CN" dirty="0"/>
          </a:p>
        </p:txBody>
      </p:sp>
      <p:graphicFrame>
        <p:nvGraphicFramePr>
          <p:cNvPr id="8" name="对象 7"/>
          <p:cNvGraphicFramePr>
            <a:graphicFrameLocks noChangeAspect="1"/>
          </p:cNvGraphicFramePr>
          <p:nvPr>
            <p:extLst>
              <p:ext uri="{D42A27DB-BD31-4B8C-83A1-F6EECF244321}">
                <p14:modId xmlns:p14="http://schemas.microsoft.com/office/powerpoint/2010/main" val="703144192"/>
              </p:ext>
            </p:extLst>
          </p:nvPr>
        </p:nvGraphicFramePr>
        <p:xfrm>
          <a:off x="3203848" y="4725144"/>
          <a:ext cx="2108200" cy="482600"/>
        </p:xfrm>
        <a:graphic>
          <a:graphicData uri="http://schemas.openxmlformats.org/presentationml/2006/ole">
            <mc:AlternateContent xmlns:mc="http://schemas.openxmlformats.org/markup-compatibility/2006">
              <mc:Choice xmlns:v="urn:schemas-microsoft-com:vml" Requires="v">
                <p:oleObj spid="_x0000_s50183" name="公式" r:id="rId3" imgW="2108160" imgH="482400" progId="Equation.KSEE3">
                  <p:embed/>
                </p:oleObj>
              </mc:Choice>
              <mc:Fallback>
                <p:oleObj name="公式" r:id="rId3" imgW="2108160" imgH="482400" progId="Equation.KSEE3">
                  <p:embed/>
                  <p:pic>
                    <p:nvPicPr>
                      <p:cNvPr id="0" name=""/>
                      <p:cNvPicPr/>
                      <p:nvPr/>
                    </p:nvPicPr>
                    <p:blipFill>
                      <a:blip r:embed="rId4"/>
                      <a:stretch>
                        <a:fillRect/>
                      </a:stretch>
                    </p:blipFill>
                    <p:spPr>
                      <a:xfrm>
                        <a:off x="3203848" y="4725144"/>
                        <a:ext cx="2108200" cy="482600"/>
                      </a:xfrm>
                      <a:prstGeom prst="rect">
                        <a:avLst/>
                      </a:prstGeom>
                    </p:spPr>
                  </p:pic>
                </p:oleObj>
              </mc:Fallback>
            </mc:AlternateContent>
          </a:graphicData>
        </a:graphic>
      </p:graphicFrame>
    </p:spTree>
    <p:extLst>
      <p:ext uri="{BB962C8B-B14F-4D97-AF65-F5344CB8AC3E}">
        <p14:creationId xmlns:p14="http://schemas.microsoft.com/office/powerpoint/2010/main" val="213838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linds(horizontal)">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blinds(horizontal)">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blinds(horizontal)">
                                      <p:cBhvr>
                                        <p:cTn id="32"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solidFill>
                  <a:schemeClr val="tx1"/>
                </a:solidFill>
                <a:latin typeface="Verdana" pitchFamily="34" charset="0"/>
                <a:ea typeface="宋体" pitchFamily="2" charset="-122"/>
                <a:cs typeface="+mn-cs"/>
              </a:rPr>
              <a:t>四</a:t>
            </a:r>
            <a:r>
              <a:rPr lang="zh-CN" altLang="en-US" sz="3600" b="1" dirty="0" smtClean="0">
                <a:solidFill>
                  <a:schemeClr val="tx1"/>
                </a:solidFill>
                <a:latin typeface="Verdana" pitchFamily="34" charset="0"/>
                <a:ea typeface="宋体" pitchFamily="2" charset="-122"/>
                <a:cs typeface="+mn-cs"/>
              </a:rPr>
              <a:t>、</a:t>
            </a:r>
            <a:r>
              <a:rPr lang="zh-CN" altLang="en-US" sz="3600" b="1" dirty="0">
                <a:solidFill>
                  <a:schemeClr val="tx1"/>
                </a:solidFill>
                <a:latin typeface="Verdana" pitchFamily="34" charset="0"/>
                <a:ea typeface="宋体" pitchFamily="2" charset="-122"/>
                <a:cs typeface="+mn-cs"/>
              </a:rPr>
              <a:t>自组织特征映射学习算法步骤</a:t>
            </a:r>
            <a:endParaRPr lang="zh-CN" altLang="en-US" sz="3600" b="1" dirty="0">
              <a:solidFill>
                <a:schemeClr val="tx1"/>
              </a:solidFill>
              <a:latin typeface="Verdana" pitchFamily="34" charset="0"/>
              <a:ea typeface="宋体" pitchFamily="2" charset="-122"/>
              <a:cs typeface="+mn-cs"/>
            </a:endParaRPr>
          </a:p>
        </p:txBody>
      </p:sp>
      <p:sp>
        <p:nvSpPr>
          <p:cNvPr id="1026" name="Rectangle 2"/>
          <p:cNvSpPr>
            <a:spLocks noChangeArrowheads="1"/>
          </p:cNvSpPr>
          <p:nvPr/>
        </p:nvSpPr>
        <p:spPr bwMode="auto">
          <a:xfrm>
            <a:off x="0" y="0"/>
            <a:ext cx="9144000" cy="45720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7" name="Rectangle 3"/>
          <p:cNvSpPr>
            <a:spLocks noChangeArrowheads="1"/>
          </p:cNvSpPr>
          <p:nvPr/>
        </p:nvSpPr>
        <p:spPr bwMode="auto">
          <a:xfrm>
            <a:off x="600075" y="971550"/>
            <a:ext cx="9144000" cy="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Rectangle 3"/>
          <p:cNvSpPr txBox="1">
            <a:spLocks noChangeArrowheads="1"/>
          </p:cNvSpPr>
          <p:nvPr/>
        </p:nvSpPr>
        <p:spPr bwMode="auto">
          <a:xfrm>
            <a:off x="600075" y="1772816"/>
            <a:ext cx="8004373"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a:lstStyle>
          <a:p>
            <a:pPr marL="0" indent="0" algn="just">
              <a:lnSpc>
                <a:spcPct val="150000"/>
              </a:lnSpc>
              <a:spcBef>
                <a:spcPts val="0"/>
              </a:spcBef>
              <a:buClr>
                <a:schemeClr val="tx1"/>
              </a:buClr>
              <a:buNone/>
            </a:pPr>
            <a:r>
              <a:rPr kumimoji="1" lang="en-US" altLang="zh-CN" sz="2000" dirty="0" smtClean="0"/>
              <a:t>4.</a:t>
            </a:r>
            <a:r>
              <a:rPr kumimoji="1" lang="zh-CN" altLang="en-US" sz="2000" dirty="0" smtClean="0"/>
              <a:t>选择</a:t>
            </a:r>
            <a:r>
              <a:rPr kumimoji="1" lang="zh-CN" altLang="en-US" sz="2000" dirty="0"/>
              <a:t>与权值向量的距离最小的神经元</a:t>
            </a:r>
          </a:p>
          <a:p>
            <a:pPr marL="0" indent="0" algn="just">
              <a:lnSpc>
                <a:spcPct val="150000"/>
              </a:lnSpc>
              <a:spcBef>
                <a:spcPts val="0"/>
              </a:spcBef>
              <a:buClr>
                <a:schemeClr val="tx1"/>
              </a:buClr>
              <a:buNone/>
            </a:pPr>
            <a:r>
              <a:rPr kumimoji="1" lang="zh-CN" altLang="en-US" sz="2000" dirty="0" smtClean="0"/>
              <a:t>      计算</a:t>
            </a:r>
            <a:r>
              <a:rPr kumimoji="1" lang="zh-CN" altLang="en-US" sz="2000" dirty="0"/>
              <a:t>并选择使输入向量和权值向量的距离最小的神经元，把其称为胜出神经元并记为   ，并给出其邻接神经元集合。 </a:t>
            </a:r>
          </a:p>
          <a:p>
            <a:pPr marL="0" indent="0" algn="just">
              <a:lnSpc>
                <a:spcPct val="150000"/>
              </a:lnSpc>
              <a:spcBef>
                <a:spcPts val="0"/>
              </a:spcBef>
              <a:buClr>
                <a:schemeClr val="tx1"/>
              </a:buClr>
              <a:buNone/>
            </a:pPr>
            <a:r>
              <a:rPr kumimoji="1" lang="en-US" altLang="zh-CN" sz="2000" dirty="0" smtClean="0"/>
              <a:t>5.</a:t>
            </a:r>
            <a:r>
              <a:rPr kumimoji="1" lang="zh-CN" altLang="en-US" sz="2000" dirty="0" smtClean="0"/>
              <a:t>调</a:t>
            </a:r>
            <a:r>
              <a:rPr kumimoji="1" lang="zh-CN" altLang="en-US" sz="2000" dirty="0"/>
              <a:t>整权值 </a:t>
            </a:r>
          </a:p>
          <a:p>
            <a:pPr marL="0" indent="0" algn="just">
              <a:lnSpc>
                <a:spcPct val="150000"/>
              </a:lnSpc>
              <a:spcBef>
                <a:spcPts val="0"/>
              </a:spcBef>
              <a:buClr>
                <a:schemeClr val="tx1"/>
              </a:buClr>
              <a:buNone/>
            </a:pPr>
            <a:r>
              <a:rPr kumimoji="1" lang="zh-CN" altLang="en-US" sz="2000" dirty="0" smtClean="0"/>
              <a:t>      胜</a:t>
            </a:r>
            <a:r>
              <a:rPr kumimoji="1" lang="zh-CN" altLang="en-US" sz="2000" dirty="0"/>
              <a:t>出神经元和位于其邻接神经元的权值，按下式更新：</a:t>
            </a:r>
          </a:p>
          <a:p>
            <a:pPr marL="457200" indent="-457200" algn="just">
              <a:lnSpc>
                <a:spcPct val="150000"/>
              </a:lnSpc>
              <a:spcBef>
                <a:spcPts val="0"/>
              </a:spcBef>
              <a:buClr>
                <a:schemeClr val="tx1"/>
              </a:buClr>
              <a:buFont typeface="+mj-lt"/>
              <a:buAutoNum type="arabicPeriod"/>
            </a:pPr>
            <a:endParaRPr kumimoji="1" lang="zh-CN" altLang="en-US" sz="2000" dirty="0"/>
          </a:p>
          <a:p>
            <a:pPr marL="0" indent="0" algn="just">
              <a:lnSpc>
                <a:spcPct val="150000"/>
              </a:lnSpc>
              <a:spcBef>
                <a:spcPts val="0"/>
              </a:spcBef>
              <a:buClr>
                <a:schemeClr val="tx1"/>
              </a:buClr>
              <a:buNone/>
            </a:pPr>
            <a:endParaRPr kumimoji="1" lang="zh-CN" altLang="en-US" sz="2000" dirty="0"/>
          </a:p>
          <a:p>
            <a:pPr marL="0" indent="0" algn="just">
              <a:lnSpc>
                <a:spcPct val="150000"/>
              </a:lnSpc>
              <a:spcBef>
                <a:spcPts val="0"/>
              </a:spcBef>
              <a:buClr>
                <a:schemeClr val="tx1"/>
              </a:buClr>
              <a:buNone/>
            </a:pPr>
            <a:r>
              <a:rPr kumimoji="1" lang="en-US" altLang="zh-CN" sz="2000" dirty="0" smtClean="0"/>
              <a:t>6.</a:t>
            </a:r>
            <a:r>
              <a:rPr kumimoji="1" lang="zh-CN" altLang="en-US" sz="2000" dirty="0" smtClean="0"/>
              <a:t>是否</a:t>
            </a:r>
            <a:r>
              <a:rPr kumimoji="1" lang="zh-CN" altLang="en-US" sz="2000" dirty="0"/>
              <a:t>达到预先设定的要求如达到要求则算法结束，否则返回</a:t>
            </a:r>
            <a:r>
              <a:rPr kumimoji="1" lang="en-US" altLang="zh-CN" sz="2000" dirty="0"/>
              <a:t>2</a:t>
            </a:r>
            <a:r>
              <a:rPr kumimoji="1" lang="zh-CN" altLang="en-US" sz="2000" dirty="0"/>
              <a:t>，进入下一轮学习。</a:t>
            </a:r>
          </a:p>
          <a:p>
            <a:pPr marL="0" indent="457200" algn="just">
              <a:lnSpc>
                <a:spcPct val="150000"/>
              </a:lnSpc>
              <a:spcBef>
                <a:spcPts val="0"/>
              </a:spcBef>
            </a:pPr>
            <a:endParaRPr kumimoji="1" lang="zh-CN" altLang="en-US" sz="2000" dirty="0"/>
          </a:p>
          <a:p>
            <a:pPr marL="0" indent="457200" algn="just">
              <a:lnSpc>
                <a:spcPct val="150000"/>
              </a:lnSpc>
              <a:spcBef>
                <a:spcPts val="0"/>
              </a:spcBef>
            </a:pPr>
            <a:endParaRPr kumimoji="1" lang="zh-CN" altLang="en-US" sz="2000" dirty="0"/>
          </a:p>
          <a:p>
            <a:pPr marL="0" indent="0">
              <a:buNone/>
            </a:pPr>
            <a:endParaRPr lang="en-US" altLang="zh-CN" dirty="0"/>
          </a:p>
        </p:txBody>
      </p:sp>
      <p:graphicFrame>
        <p:nvGraphicFramePr>
          <p:cNvPr id="8" name="对象 7"/>
          <p:cNvGraphicFramePr>
            <a:graphicFrameLocks noChangeAspect="1"/>
          </p:cNvGraphicFramePr>
          <p:nvPr>
            <p:extLst>
              <p:ext uri="{D42A27DB-BD31-4B8C-83A1-F6EECF244321}">
                <p14:modId xmlns:p14="http://schemas.microsoft.com/office/powerpoint/2010/main" val="1774112308"/>
              </p:ext>
            </p:extLst>
          </p:nvPr>
        </p:nvGraphicFramePr>
        <p:xfrm>
          <a:off x="2699792" y="4149080"/>
          <a:ext cx="3048000" cy="444500"/>
        </p:xfrm>
        <a:graphic>
          <a:graphicData uri="http://schemas.openxmlformats.org/presentationml/2006/ole">
            <mc:AlternateContent xmlns:mc="http://schemas.openxmlformats.org/markup-compatibility/2006">
              <mc:Choice xmlns:v="urn:schemas-microsoft-com:vml" Requires="v">
                <p:oleObj spid="_x0000_s49175" name="公式" r:id="rId3" imgW="3047760" imgH="444240" progId="Equation.KSEE3">
                  <p:embed/>
                </p:oleObj>
              </mc:Choice>
              <mc:Fallback>
                <p:oleObj name="公式" r:id="rId3" imgW="3047760" imgH="444240" progId="Equation.KSEE3">
                  <p:embed/>
                  <p:pic>
                    <p:nvPicPr>
                      <p:cNvPr id="0" name=""/>
                      <p:cNvPicPr/>
                      <p:nvPr/>
                    </p:nvPicPr>
                    <p:blipFill>
                      <a:blip r:embed="rId4"/>
                      <a:stretch>
                        <a:fillRect/>
                      </a:stretch>
                    </p:blipFill>
                    <p:spPr>
                      <a:xfrm>
                        <a:off x="2699792" y="4149080"/>
                        <a:ext cx="3048000" cy="4445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714243297"/>
              </p:ext>
            </p:extLst>
          </p:nvPr>
        </p:nvGraphicFramePr>
        <p:xfrm>
          <a:off x="3275856" y="2852936"/>
          <a:ext cx="228600" cy="317500"/>
        </p:xfrm>
        <a:graphic>
          <a:graphicData uri="http://schemas.openxmlformats.org/presentationml/2006/ole">
            <mc:AlternateContent xmlns:mc="http://schemas.openxmlformats.org/markup-compatibility/2006">
              <mc:Choice xmlns:v="urn:schemas-microsoft-com:vml" Requires="v">
                <p:oleObj spid="_x0000_s49176" name="公式" r:id="rId5" imgW="228600" imgH="317160" progId="Equation.KSEE3">
                  <p:embed/>
                </p:oleObj>
              </mc:Choice>
              <mc:Fallback>
                <p:oleObj name="公式" r:id="rId5" imgW="228600" imgH="317160" progId="Equation.KSEE3">
                  <p:embed/>
                  <p:pic>
                    <p:nvPicPr>
                      <p:cNvPr id="0" name=""/>
                      <p:cNvPicPr/>
                      <p:nvPr/>
                    </p:nvPicPr>
                    <p:blipFill>
                      <a:blip r:embed="rId6"/>
                      <a:stretch>
                        <a:fillRect/>
                      </a:stretch>
                    </p:blipFill>
                    <p:spPr>
                      <a:xfrm>
                        <a:off x="3275856" y="2852936"/>
                        <a:ext cx="228600" cy="3175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54074756"/>
              </p:ext>
            </p:extLst>
          </p:nvPr>
        </p:nvGraphicFramePr>
        <p:xfrm>
          <a:off x="2627784" y="4653136"/>
          <a:ext cx="3263900" cy="444500"/>
        </p:xfrm>
        <a:graphic>
          <a:graphicData uri="http://schemas.openxmlformats.org/presentationml/2006/ole">
            <mc:AlternateContent xmlns:mc="http://schemas.openxmlformats.org/markup-compatibility/2006">
              <mc:Choice xmlns:v="urn:schemas-microsoft-com:vml" Requires="v">
                <p:oleObj spid="_x0000_s49177" name="公式" r:id="rId7" imgW="3263760" imgH="444240" progId="Equation.KSEE3">
                  <p:embed/>
                </p:oleObj>
              </mc:Choice>
              <mc:Fallback>
                <p:oleObj name="公式" r:id="rId7" imgW="3263760" imgH="444240" progId="Equation.KSEE3">
                  <p:embed/>
                  <p:pic>
                    <p:nvPicPr>
                      <p:cNvPr id="0" name="对象 7"/>
                      <p:cNvPicPr>
                        <a:picLocks noChangeAspect="1" noChangeArrowheads="1"/>
                      </p:cNvPicPr>
                      <p:nvPr/>
                    </p:nvPicPr>
                    <p:blipFill>
                      <a:blip r:embed="rId8"/>
                      <a:srcRect/>
                      <a:stretch>
                        <a:fillRect/>
                      </a:stretch>
                    </p:blipFill>
                    <p:spPr bwMode="auto">
                      <a:xfrm>
                        <a:off x="2627784" y="4653136"/>
                        <a:ext cx="32639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29993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908720"/>
            <a:ext cx="8001000" cy="612105"/>
          </a:xfrm>
        </p:spPr>
        <p:txBody>
          <a:bodyPr/>
          <a:lstStyle/>
          <a:p>
            <a:r>
              <a:rPr lang="zh-CN" altLang="en-US" sz="3600" b="1" dirty="0">
                <a:solidFill>
                  <a:schemeClr val="tx1"/>
                </a:solidFill>
                <a:latin typeface="Verdana" pitchFamily="34" charset="0"/>
                <a:ea typeface="宋体" pitchFamily="2" charset="-122"/>
                <a:cs typeface="+mn-cs"/>
              </a:rPr>
              <a:t>五</a:t>
            </a:r>
            <a:r>
              <a:rPr lang="zh-CN" altLang="en-US" sz="3600" b="1" dirty="0" smtClean="0">
                <a:solidFill>
                  <a:schemeClr val="tx1"/>
                </a:solidFill>
                <a:latin typeface="Verdana" pitchFamily="34" charset="0"/>
                <a:ea typeface="宋体" pitchFamily="2" charset="-122"/>
                <a:cs typeface="+mn-cs"/>
              </a:rPr>
              <a:t>、</a:t>
            </a:r>
            <a:r>
              <a:rPr lang="en-US" altLang="zh-CN" sz="3600" b="1" dirty="0" smtClean="0">
                <a:solidFill>
                  <a:schemeClr val="tx1"/>
                </a:solidFill>
                <a:latin typeface="Verdana" pitchFamily="34" charset="0"/>
                <a:ea typeface="宋体" pitchFamily="2" charset="-122"/>
                <a:cs typeface="+mn-cs"/>
              </a:rPr>
              <a:t>SOM</a:t>
            </a:r>
            <a:r>
              <a:rPr lang="zh-CN" altLang="en-US" sz="3600" b="1" dirty="0" smtClean="0">
                <a:solidFill>
                  <a:schemeClr val="tx1"/>
                </a:solidFill>
                <a:latin typeface="Verdana" pitchFamily="34" charset="0"/>
                <a:ea typeface="宋体" pitchFamily="2" charset="-122"/>
                <a:cs typeface="+mn-cs"/>
              </a:rPr>
              <a:t>学习</a:t>
            </a:r>
            <a:r>
              <a:rPr lang="zh-CN" altLang="en-US" sz="3600" b="1" dirty="0">
                <a:solidFill>
                  <a:schemeClr val="tx1"/>
                </a:solidFill>
                <a:latin typeface="Verdana" pitchFamily="34" charset="0"/>
                <a:ea typeface="宋体" pitchFamily="2" charset="-122"/>
                <a:cs typeface="+mn-cs"/>
              </a:rPr>
              <a:t>算法的</a:t>
            </a:r>
            <a:r>
              <a:rPr lang="en-US" altLang="zh-CN" sz="3600" b="1" dirty="0">
                <a:solidFill>
                  <a:schemeClr val="tx1"/>
                </a:solidFill>
                <a:latin typeface="Verdana" pitchFamily="34" charset="0"/>
                <a:ea typeface="宋体" pitchFamily="2" charset="-122"/>
                <a:cs typeface="+mn-cs"/>
              </a:rPr>
              <a:t>MATLAB</a:t>
            </a:r>
            <a:r>
              <a:rPr lang="zh-CN" altLang="en-US" sz="3600" b="1" dirty="0">
                <a:solidFill>
                  <a:schemeClr val="tx1"/>
                </a:solidFill>
                <a:latin typeface="Verdana" pitchFamily="34" charset="0"/>
                <a:ea typeface="宋体" pitchFamily="2" charset="-122"/>
                <a:cs typeface="+mn-cs"/>
              </a:rPr>
              <a:t>实现</a:t>
            </a:r>
            <a:endParaRPr lang="zh-CN" altLang="en-US" sz="3600" b="1" dirty="0">
              <a:solidFill>
                <a:schemeClr val="tx1"/>
              </a:solidFill>
              <a:latin typeface="Verdana" pitchFamily="34" charset="0"/>
              <a:ea typeface="宋体" pitchFamily="2" charset="-122"/>
              <a:cs typeface="+mn-cs"/>
            </a:endParaRPr>
          </a:p>
        </p:txBody>
      </p:sp>
      <p:sp>
        <p:nvSpPr>
          <p:cNvPr id="1026" name="Rectangle 2"/>
          <p:cNvSpPr>
            <a:spLocks noChangeArrowheads="1"/>
          </p:cNvSpPr>
          <p:nvPr/>
        </p:nvSpPr>
        <p:spPr bwMode="auto">
          <a:xfrm>
            <a:off x="0" y="0"/>
            <a:ext cx="9144000" cy="45720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7" name="Rectangle 3"/>
          <p:cNvSpPr>
            <a:spLocks noChangeArrowheads="1"/>
          </p:cNvSpPr>
          <p:nvPr/>
        </p:nvSpPr>
        <p:spPr bwMode="auto">
          <a:xfrm>
            <a:off x="600075" y="971550"/>
            <a:ext cx="9144000" cy="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3"/>
          <p:cNvSpPr txBox="1">
            <a:spLocks noChangeArrowheads="1"/>
          </p:cNvSpPr>
          <p:nvPr/>
        </p:nvSpPr>
        <p:spPr bwMode="auto">
          <a:xfrm>
            <a:off x="600075" y="1772816"/>
            <a:ext cx="77724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kern="1200">
                <a:solidFill>
                  <a:schemeClr val="tx1"/>
                </a:solidFill>
                <a:latin typeface="+mn-lt"/>
                <a:ea typeface="+mn-ea"/>
                <a:cs typeface="+mn-cs"/>
              </a:defRPr>
            </a:lvl1pPr>
            <a:lvl2pPr marL="908050" lvl="1" indent="-436563" algn="l" rtl="0" eaLnBrk="0" fontAlgn="base" hangingPunct="0">
              <a:spcBef>
                <a:spcPct val="20000"/>
              </a:spcBef>
              <a:spcAft>
                <a:spcPct val="0"/>
              </a:spcAft>
              <a:buClr>
                <a:schemeClr val="accent2"/>
              </a:buClr>
              <a:buFont typeface="Wingdings" pitchFamily="2" charset="2"/>
              <a:buChar char="n"/>
              <a:defRPr sz="2600" kern="1200">
                <a:solidFill>
                  <a:schemeClr val="tx1"/>
                </a:solidFill>
                <a:latin typeface="+mn-lt"/>
                <a:ea typeface="+mn-ea"/>
                <a:cs typeface="+mn-cs"/>
              </a:defRPr>
            </a:lvl2pPr>
            <a:lvl3pPr marL="1304925" lvl="2" indent="-395288" algn="l" rtl="0" eaLnBrk="0" fontAlgn="base" hangingPunct="0">
              <a:spcBef>
                <a:spcPct val="20000"/>
              </a:spcBef>
              <a:spcAft>
                <a:spcPct val="0"/>
              </a:spcAft>
              <a:buClr>
                <a:schemeClr val="accent2"/>
              </a:buClr>
              <a:buFont typeface="Wingdings" pitchFamily="2" charset="2"/>
              <a:buChar char="o"/>
              <a:defRPr sz="2300" kern="1200">
                <a:solidFill>
                  <a:schemeClr val="tx1"/>
                </a:solidFill>
                <a:latin typeface="+mn-lt"/>
                <a:ea typeface="+mn-ea"/>
                <a:cs typeface="+mn-cs"/>
              </a:defRPr>
            </a:lvl3pPr>
            <a:lvl4pPr marL="1693863" lvl="3" indent="-387350" algn="l" rtl="0" eaLnBrk="0" fontAlgn="base" hangingPunct="0">
              <a:spcBef>
                <a:spcPct val="20000"/>
              </a:spcBef>
              <a:spcAft>
                <a:spcPct val="0"/>
              </a:spcAft>
              <a:buClr>
                <a:schemeClr val="accent2"/>
              </a:buClr>
              <a:buFont typeface="Wingdings" pitchFamily="2" charset="2"/>
              <a:buChar char="n"/>
              <a:defRPr sz="2000" kern="1200">
                <a:solidFill>
                  <a:schemeClr val="tx1"/>
                </a:solidFill>
                <a:latin typeface="+mn-lt"/>
                <a:ea typeface="+mn-ea"/>
                <a:cs typeface="+mn-cs"/>
              </a:defRPr>
            </a:lvl4pPr>
            <a:lvl5pPr marL="2093913" lvl="4" indent="-398463" algn="l" rtl="0" eaLnBrk="0" fontAlgn="base" hangingPunct="0">
              <a:spcBef>
                <a:spcPct val="25000"/>
              </a:spcBef>
              <a:spcAft>
                <a:spcPct val="0"/>
              </a:spcAft>
              <a:buClr>
                <a:schemeClr val="accent2"/>
              </a:buClr>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itchFamily="2" charset="2"/>
              <a:buChar char="§"/>
              <a:defRPr sz="2000" b="0" i="0" u="none" kern="1200" baseline="0">
                <a:solidFill>
                  <a:schemeClr val="tx1"/>
                </a:solidFill>
                <a:latin typeface="+mn-lt"/>
                <a:ea typeface="+mn-ea"/>
                <a:cs typeface="+mn-cs"/>
              </a:defRPr>
            </a:lvl9pPr>
          </a:lstStyle>
          <a:p>
            <a:r>
              <a:rPr lang="en-US" altLang="zh-CN" sz="2400" smtClean="0"/>
              <a:t>MATLAB</a:t>
            </a:r>
            <a:r>
              <a:rPr lang="zh-CN" altLang="en-US" sz="2400" smtClean="0"/>
              <a:t>中自组织神经网络的重要函数和基本功能 </a:t>
            </a:r>
          </a:p>
          <a:p>
            <a:endParaRPr lang="en-US" altLang="zh-CN" sz="2400" dirty="0"/>
          </a:p>
        </p:txBody>
      </p:sp>
      <p:graphicFrame>
        <p:nvGraphicFramePr>
          <p:cNvPr id="10" name="Group 216"/>
          <p:cNvGraphicFramePr>
            <a:graphicFrameLocks noGrp="1"/>
          </p:cNvGraphicFramePr>
          <p:nvPr>
            <p:ph sz="half" idx="4294967295"/>
            <p:extLst>
              <p:ext uri="{D42A27DB-BD31-4B8C-83A1-F6EECF244321}">
                <p14:modId xmlns:p14="http://schemas.microsoft.com/office/powerpoint/2010/main" val="491580601"/>
              </p:ext>
            </p:extLst>
          </p:nvPr>
        </p:nvGraphicFramePr>
        <p:xfrm>
          <a:off x="1144587" y="2636912"/>
          <a:ext cx="6854825" cy="2981643"/>
        </p:xfrm>
        <a:graphic>
          <a:graphicData uri="http://schemas.openxmlformats.org/drawingml/2006/table">
            <a:tbl>
              <a:tblPr/>
              <a:tblGrid>
                <a:gridCol w="2362200"/>
                <a:gridCol w="4492625"/>
              </a:tblGrid>
              <a:tr h="333375">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函 数 名</a:t>
                      </a:r>
                      <a:endParaRPr kumimoji="0" lang="zh-CN" altLang="en-US" sz="3600" b="0" i="0" u="none" strike="noStrike" cap="none" normalizeH="0" baseline="0" dirty="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功    能</a:t>
                      </a:r>
                      <a:endParaRPr kumimoji="0" lang="zh-CN" altLang="en-US" sz="3600" b="0" i="0" u="none" strike="noStrike" cap="none" normalizeH="0" baseline="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newsom()</a:t>
                      </a:r>
                      <a:endParaRPr kumimoji="0" lang="en-US" altLang="zh-CN" sz="3600" b="0" i="0" u="none" strike="noStrike" cap="none" normalizeH="0" baseline="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创建一个自组织特征映射神经网络</a:t>
                      </a:r>
                      <a:endParaRPr kumimoji="0" lang="zh-CN" altLang="en-US" sz="3600" b="0" i="0" u="none" strike="noStrike" cap="none" normalizeH="0" baseline="0" dirty="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plotsom()</a:t>
                      </a:r>
                      <a:endParaRPr kumimoji="0" lang="en-US" altLang="zh-CN" sz="3600" b="0" i="0" u="none" strike="noStrike" cap="none" normalizeH="0" baseline="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绘制自组织特征映射网络的权值矢量</a:t>
                      </a:r>
                      <a:endParaRPr kumimoji="0" lang="zh-CN" altLang="en-US" sz="3600" b="0" i="0" u="none" strike="noStrike" cap="none" normalizeH="0" baseline="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vec2ind()</a:t>
                      </a:r>
                      <a:endParaRPr kumimoji="0" lang="en-US" altLang="zh-CN" sz="3600" b="0" i="0" u="none" strike="noStrike" cap="none" normalizeH="0" baseline="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将单值矢量组变换成下标矢量</a:t>
                      </a:r>
                      <a:endParaRPr kumimoji="0" lang="zh-CN" altLang="en-US" sz="3600" b="0" i="0" u="none" strike="noStrike" cap="none" normalizeH="0" baseline="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compet()</a:t>
                      </a:r>
                      <a:endParaRPr kumimoji="0" lang="en-US" altLang="zh-CN" sz="3600" b="0" i="0" u="none" strike="noStrike" cap="none" normalizeH="0" baseline="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竞争传输函数</a:t>
                      </a:r>
                      <a:endParaRPr kumimoji="0" lang="zh-CN" altLang="en-US" sz="3600" b="0" i="0" u="none" strike="noStrike" cap="none" normalizeH="0" baseline="0" dirty="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midpoint()</a:t>
                      </a:r>
                      <a:endParaRPr kumimoji="0" lang="en-US" altLang="zh-CN" sz="3600" b="0" i="0" u="none" strike="noStrike" cap="none" normalizeH="0" baseline="0" dirty="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中点权值初始化函数</a:t>
                      </a:r>
                      <a:endParaRPr kumimoji="0" lang="zh-CN" altLang="en-US" sz="3600" b="0" i="0" u="none" strike="noStrike" cap="none" normalizeH="0" baseline="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learnsom()</a:t>
                      </a:r>
                      <a:endParaRPr kumimoji="0" lang="en-US" altLang="zh-CN" sz="3600" b="0" i="0" u="none" strike="noStrike" cap="none" normalizeH="0" baseline="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自组织特征映射权值学习规则函数</a:t>
                      </a:r>
                      <a:endParaRPr kumimoji="0" lang="zh-CN" altLang="en-US" sz="3600" b="0" i="0" u="none" strike="noStrike" cap="none" normalizeH="0" baseline="0" dirty="0" smtClean="0">
                        <a:ln>
                          <a:noFill/>
                        </a:ln>
                        <a:solidFill>
                          <a:schemeClr val="tx1"/>
                        </a:solidFill>
                        <a:effectLst/>
                        <a:latin typeface="Arial"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100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5536</TotalTime>
  <Pages>0</Pages>
  <Words>1397</Words>
  <Characters>0</Characters>
  <Application>Microsoft Office PowerPoint</Application>
  <DocSecurity>0</DocSecurity>
  <PresentationFormat>全屏显示(4:3)</PresentationFormat>
  <Lines>0</Lines>
  <Paragraphs>172</Paragraphs>
  <Slides>17</Slides>
  <Notes>0</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17</vt:i4>
      </vt:variant>
    </vt:vector>
  </HeadingPairs>
  <TitlesOfParts>
    <vt:vector size="21" baseType="lpstr">
      <vt:lpstr>Profile</vt:lpstr>
      <vt:lpstr>1_Profile</vt:lpstr>
      <vt:lpstr>2_Profile</vt:lpstr>
      <vt:lpstr>WPS 公式 3.0</vt:lpstr>
      <vt:lpstr>PowerPoint 演示文稿</vt:lpstr>
      <vt:lpstr>PowerPoint 演示文稿</vt:lpstr>
      <vt:lpstr>PowerPoint 演示文稿</vt:lpstr>
      <vt:lpstr>PowerPoint 演示文稿</vt:lpstr>
      <vt:lpstr>PowerPoint 演示文稿</vt:lpstr>
      <vt:lpstr>三、自组织特征映射学习算法原理</vt:lpstr>
      <vt:lpstr>四、自组织特征映射学习算法步骤</vt:lpstr>
      <vt:lpstr>四、自组织特征映射学习算法步骤</vt:lpstr>
      <vt:lpstr>五、SOM学习算法的MATLAB实现</vt:lpstr>
      <vt:lpstr>五、SOM学习算法的MATLAB实现</vt:lpstr>
      <vt:lpstr>五、SOM学习算法的MATLAB实现</vt:lpstr>
      <vt:lpstr>PowerPoint 演示文稿</vt:lpstr>
      <vt:lpstr>PowerPoint 演示文稿</vt:lpstr>
      <vt:lpstr>PowerPoint 演示文稿</vt:lpstr>
      <vt:lpstr>PowerPoint 演示文稿</vt:lpstr>
      <vt:lpstr>PowerPoint 演示文稿</vt:lpstr>
      <vt:lpstr>PowerPoint 演示文稿</vt:lpstr>
    </vt:vector>
  </TitlesOfParts>
  <Company>SkyUN.Org</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SkyUN.Org</dc:creator>
  <cp:lastModifiedBy>Sky123.Org</cp:lastModifiedBy>
  <cp:revision>315</cp:revision>
  <dcterms:created xsi:type="dcterms:W3CDTF">2012-08-27T12:55:42Z</dcterms:created>
  <dcterms:modified xsi:type="dcterms:W3CDTF">2017-07-25T03:12:33Z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