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76576-E1B3-8656-A7A2-B3573B2A3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520885-746A-1BC5-D67B-ED2DA0553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73C9EE-934A-4CEA-25F1-342C12A55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24A9-8A1C-443C-BF0D-5354AA41494F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CC67FF-DCDD-9793-D55A-D583116B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5ECD51-DE93-EE50-DA2E-CC588A523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3C92-C13E-4AF0-9243-ACBBDF015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9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E30AC-8519-610D-0634-44905409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B4B2FA-4E1B-CDBA-0C92-2EDCD5DAB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22A4EE-6D2D-8E3C-C8CF-4D834CDC9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24A9-8A1C-443C-BF0D-5354AA41494F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737A51-6056-CE04-E9E8-98DEAF412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2133D7-E63A-12D4-BA7F-8F1531445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3C92-C13E-4AF0-9243-ACBBDF015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16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3CC512-4ACE-1C44-05BA-1C02C6C5F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085E4E-88EA-69DE-20C1-1B336504E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B86FC5-7F6B-6A60-D116-4CB6BE468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24A9-8A1C-443C-BF0D-5354AA41494F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8534C-7BB8-2EE7-5A23-3797E828C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61C530-9DDD-4D2A-8FBE-0C6E78C2D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3C92-C13E-4AF0-9243-ACBBDF015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96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7B7B1-7513-2B88-3215-73CDF3D5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44DE93-1948-CA4C-D9F8-6CD4D1169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6358D7-6864-94FB-A8CE-109003F71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24A9-8A1C-443C-BF0D-5354AA41494F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CBF232-B5DF-C962-572A-A01975F7F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DEA03B-83BA-B814-0B8F-CA982383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3C92-C13E-4AF0-9243-ACBBDF015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20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69FC0-EFAE-84A8-8A97-603B3764D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310F72-1711-88BA-ABF3-82F6767CA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962F87-915E-D425-1BB7-E7ECE85FD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24A9-8A1C-443C-BF0D-5354AA41494F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616D00-EBD3-5E77-AB81-64D25308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B5BFB5-5709-8724-E6CB-D25FCB2B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3C92-C13E-4AF0-9243-ACBBDF015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45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C4D57-0902-E5F9-80B1-78B5D489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6B3172-90C8-B34E-682A-7A986413C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00D405-2966-A70F-8A1B-3E2C0DD86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C3042E-105A-5FBF-D558-C99CE5D4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24A9-8A1C-443C-BF0D-5354AA41494F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EA1BF9-5F5A-3245-0AA0-2685183E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DBCF16-5F75-E311-DB0D-52EC0881B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3C92-C13E-4AF0-9243-ACBBDF015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04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A4152-AC25-6B27-82D1-06A8AD42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22E46D-9D96-89A3-1A4C-04773132D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4E0BD9-CBD7-782C-5D83-9C544AEC4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597BED-47F8-E4BC-40BF-6BC052A62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0D2F39-EE5A-6751-4ED2-20B87F77F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C2DED5-78BF-ADE4-C368-30D2ADEC2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24A9-8A1C-443C-BF0D-5354AA41494F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7EDACA-A05B-AE0D-D6D6-18DCF912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BF5726-9B1C-EA43-AE2E-E22E726A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3C92-C13E-4AF0-9243-ACBBDF015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86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E2E9B-D20E-2002-0C14-BC7C1B083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0CE0F2-1170-BC58-9EA2-69B3A440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24A9-8A1C-443C-BF0D-5354AA41494F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2C6958-8293-CCBD-12CA-C3E3C5E0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444DC1-631A-D4AE-D5F4-30D32EB9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3C92-C13E-4AF0-9243-ACBBDF015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850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198372-F161-C51F-7BA7-A396B58E0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24A9-8A1C-443C-BF0D-5354AA41494F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0C0D60-2972-9797-5E22-EB0AC3FB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45A4DD-5D66-CB03-E9C7-3B3CF411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3C92-C13E-4AF0-9243-ACBBDF015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72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3B531-9782-5891-2824-A05219B44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D41184-D163-275C-4EE9-17AF392A3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BDEA12-72B2-910E-5616-07E3A3F43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B15267-8E2E-86AC-2320-33748DD24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24A9-8A1C-443C-BF0D-5354AA41494F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C8C62A-DE93-0066-58DD-B96AA812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03A777-AA9F-2144-8E7C-E715B01CD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3C92-C13E-4AF0-9243-ACBBDF015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25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6512F-6222-6097-4F23-CE8742DFA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E79F89-5204-0C76-02F9-9738F8C7A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DF2939-F1DC-6AEA-C1BB-B2237F089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7137B4-942E-A26B-114A-B4C483BC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24A9-8A1C-443C-BF0D-5354AA41494F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A903AD-60BF-CE5B-6474-24C4AC4C1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D52A47-A5CE-1737-EBD4-D95D58F4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3C92-C13E-4AF0-9243-ACBBDF015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64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EA21FC-8DA5-108B-9E2A-CCD8A4AF2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5E795F-9734-C59C-625C-CCA886C95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67F93E-CBCB-5D94-07BF-A185E4A66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C24A9-8A1C-443C-BF0D-5354AA41494F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D11F1F-4426-3288-45B9-FEE1DA756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C3330-812D-E7F6-0CD5-4A22D54BD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63C92-C13E-4AF0-9243-ACBBDF015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35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1CBBFB9B-8749-F3E8-60DA-61B5E4C0F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44591" y="377434"/>
            <a:ext cx="14196542" cy="6997209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F2671E1-0CF4-CB8E-C494-6F0F89B1C071}"/>
              </a:ext>
            </a:extLst>
          </p:cNvPr>
          <p:cNvCxnSpPr/>
          <p:nvPr/>
        </p:nvCxnSpPr>
        <p:spPr>
          <a:xfrm>
            <a:off x="6155976" y="3205479"/>
            <a:ext cx="0" cy="6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DBE5C82-85CD-DD97-F8A1-1C05ACB30B42}"/>
              </a:ext>
            </a:extLst>
          </p:cNvPr>
          <p:cNvCxnSpPr/>
          <p:nvPr/>
        </p:nvCxnSpPr>
        <p:spPr>
          <a:xfrm>
            <a:off x="7954868" y="2998756"/>
            <a:ext cx="0" cy="6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92361F4-8352-D5C5-5030-338907F0A0FB}"/>
              </a:ext>
            </a:extLst>
          </p:cNvPr>
          <p:cNvSpPr txBox="1"/>
          <p:nvPr/>
        </p:nvSpPr>
        <p:spPr>
          <a:xfrm>
            <a:off x="5376821" y="2910882"/>
            <a:ext cx="1378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 Axis Change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F2201EE-036E-F0DE-CD0A-F56D0B66678B}"/>
              </a:ext>
            </a:extLst>
          </p:cNvPr>
          <p:cNvSpPr txBox="1"/>
          <p:nvPr/>
        </p:nvSpPr>
        <p:spPr>
          <a:xfrm>
            <a:off x="7452166" y="2744840"/>
            <a:ext cx="10599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Agent Join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FA0E07C-56AB-B0AF-3504-DD59334645F1}"/>
              </a:ext>
            </a:extLst>
          </p:cNvPr>
          <p:cNvCxnSpPr/>
          <p:nvPr/>
        </p:nvCxnSpPr>
        <p:spPr>
          <a:xfrm>
            <a:off x="4883759" y="3360056"/>
            <a:ext cx="0" cy="6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820D7B2-FD8B-AC6E-6EAE-D80995C90F16}"/>
              </a:ext>
            </a:extLst>
          </p:cNvPr>
          <p:cNvSpPr txBox="1"/>
          <p:nvPr/>
        </p:nvSpPr>
        <p:spPr>
          <a:xfrm>
            <a:off x="4141954" y="3106140"/>
            <a:ext cx="14526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Target Formation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18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728D43D9-A6DE-60E1-4005-9DD0CD5ED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80" y="1183267"/>
            <a:ext cx="9387840" cy="4491466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32992A6-A6E3-C23B-9C4B-95F27F574826}"/>
              </a:ext>
            </a:extLst>
          </p:cNvPr>
          <p:cNvCxnSpPr>
            <a:cxnSpLocks/>
          </p:cNvCxnSpPr>
          <p:nvPr/>
        </p:nvCxnSpPr>
        <p:spPr>
          <a:xfrm>
            <a:off x="2733040" y="1588320"/>
            <a:ext cx="0" cy="360000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FED2A80-25EB-1C20-4B6E-26C3025467D1}"/>
              </a:ext>
            </a:extLst>
          </p:cNvPr>
          <p:cNvSpPr txBox="1"/>
          <p:nvPr/>
        </p:nvSpPr>
        <p:spPr>
          <a:xfrm>
            <a:off x="2733040" y="1836298"/>
            <a:ext cx="14526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Target Formation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37A0C9-5E93-0152-52C7-1D1A92D9819E}"/>
              </a:ext>
            </a:extLst>
          </p:cNvPr>
          <p:cNvSpPr txBox="1"/>
          <p:nvPr/>
        </p:nvSpPr>
        <p:spPr>
          <a:xfrm>
            <a:off x="5466080" y="1836298"/>
            <a:ext cx="1378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 Axis Change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ECB9F8-A74E-65EF-82BD-4ECCD71A73D2}"/>
              </a:ext>
            </a:extLst>
          </p:cNvPr>
          <p:cNvSpPr txBox="1"/>
          <p:nvPr/>
        </p:nvSpPr>
        <p:spPr>
          <a:xfrm>
            <a:off x="8940800" y="1836298"/>
            <a:ext cx="10599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Agent Join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170691B-08A0-300C-BA9E-50D9FF191162}"/>
              </a:ext>
            </a:extLst>
          </p:cNvPr>
          <p:cNvCxnSpPr>
            <a:cxnSpLocks/>
          </p:cNvCxnSpPr>
          <p:nvPr/>
        </p:nvCxnSpPr>
        <p:spPr>
          <a:xfrm>
            <a:off x="5466080" y="1584960"/>
            <a:ext cx="0" cy="360000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4755AEA-BDBC-F60E-B029-5ED5BFC51D5C}"/>
              </a:ext>
            </a:extLst>
          </p:cNvPr>
          <p:cNvCxnSpPr>
            <a:cxnSpLocks/>
          </p:cNvCxnSpPr>
          <p:nvPr/>
        </p:nvCxnSpPr>
        <p:spPr>
          <a:xfrm>
            <a:off x="8930640" y="1584960"/>
            <a:ext cx="0" cy="360000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235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18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昕哲 周</dc:creator>
  <cp:lastModifiedBy>昕哲 周</cp:lastModifiedBy>
  <cp:revision>6</cp:revision>
  <dcterms:created xsi:type="dcterms:W3CDTF">2025-03-20T09:41:14Z</dcterms:created>
  <dcterms:modified xsi:type="dcterms:W3CDTF">2025-03-24T03:21:06Z</dcterms:modified>
</cp:coreProperties>
</file>