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6"/>
  </p:notesMasterIdLst>
  <p:sldIdLst>
    <p:sldId id="256" r:id="rId2"/>
    <p:sldId id="286" r:id="rId3"/>
    <p:sldId id="290" r:id="rId4"/>
    <p:sldId id="29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574" autoAdjust="0"/>
  </p:normalViewPr>
  <p:slideViewPr>
    <p:cSldViewPr snapToGrid="0">
      <p:cViewPr varScale="1">
        <p:scale>
          <a:sx n="94" d="100"/>
          <a:sy n="94" d="100"/>
        </p:scale>
        <p:origin x="905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82200-DCE1-42E3-8575-6CCF6874F8B9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25750-97A0-4A23-B58B-6324735EE4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18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实验中，我们是反向代理</a:t>
            </a:r>
            <a:endParaRPr lang="en-US" altLang="zh-CN" sz="1200" dirty="0"/>
          </a:p>
          <a:p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89BEA-A4DF-48B6-A701-BA08AC3A9D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3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4302-58E5-4452-B24F-30F64DB649B6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7D77-550F-4DCA-8D6D-CC44A51CDD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4302-58E5-4452-B24F-30F64DB649B6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7D77-550F-4DCA-8D6D-CC44A51CDD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4302-58E5-4452-B24F-30F64DB649B6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7D77-550F-4DCA-8D6D-CC44A51CDD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4302-58E5-4452-B24F-30F64DB649B6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7D77-550F-4DCA-8D6D-CC44A51CDD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4302-58E5-4452-B24F-30F64DB649B6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7D77-550F-4DCA-8D6D-CC44A51CDD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4302-58E5-4452-B24F-30F64DB649B6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7D77-550F-4DCA-8D6D-CC44A51CDD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4302-58E5-4452-B24F-30F64DB649B6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7D77-550F-4DCA-8D6D-CC44A51CDD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4302-58E5-4452-B24F-30F64DB649B6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7D77-550F-4DCA-8D6D-CC44A51CDD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4302-58E5-4452-B24F-30F64DB649B6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7D77-550F-4DCA-8D6D-CC44A51CDD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4302-58E5-4452-B24F-30F64DB649B6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7D77-550F-4DCA-8D6D-CC44A51CDD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4302-58E5-4452-B24F-30F64DB649B6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7D77-550F-4DCA-8D6D-CC44A51CDD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34302-58E5-4452-B24F-30F64DB649B6}" type="datetimeFigureOut">
              <a:rPr lang="zh-CN" altLang="en-US" smtClean="0"/>
              <a:t>2022/11/9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D7D77-550F-4DCA-8D6D-CC44A51CDD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4272" y="1164335"/>
            <a:ext cx="9144000" cy="1717739"/>
          </a:xfrm>
        </p:spPr>
        <p:txBody>
          <a:bodyPr/>
          <a:lstStyle/>
          <a:p>
            <a:r>
              <a:rPr lang="zh-CN" altLang="en-US" dirty="0"/>
              <a:t>计算机网络第四次实验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14272" y="3577654"/>
            <a:ext cx="9144000" cy="1655762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wireshark</a:t>
            </a:r>
            <a:r>
              <a:rPr lang="zh-CN" altLang="en-US" dirty="0"/>
              <a:t>分析</a:t>
            </a:r>
            <a:r>
              <a:rPr lang="en-US" altLang="zh-CN" dirty="0"/>
              <a:t>HTTP</a:t>
            </a:r>
            <a:r>
              <a:rPr lang="zh-CN" altLang="en-US" dirty="0"/>
              <a:t>协议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71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课堂回顾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826B0-6223-4CB1-B068-F9EC5AAEC2C1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D9E7A2A-EEDA-40AD-B88A-3EF0F8506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457" y="988327"/>
            <a:ext cx="9367086" cy="144327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E8DA071-C309-4587-B0C6-75448AE5F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325" y="2574759"/>
            <a:ext cx="7753350" cy="428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了解基础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HTTP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请求交互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了解再次访问资源时，条件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GET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机制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了解长文件的分段传输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了解有嵌入对象的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文档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了解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HTTP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认证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855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实验提示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清除浏览器的缓存：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和之前作业一样，截图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说明进行回答。个别问题不需要截图。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0221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80</Words>
  <Application>Microsoft Office PowerPoint</Application>
  <PresentationFormat>宽屏</PresentationFormat>
  <Paragraphs>15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Office 主题​​</vt:lpstr>
      <vt:lpstr>计算机网络第四次实验</vt:lpstr>
      <vt:lpstr>课堂回顾</vt:lpstr>
      <vt:lpstr>实验任务</vt:lpstr>
      <vt:lpstr>实验提示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计算机网络第一次实验</dc:title>
  <dc:creator>毛苇</dc:creator>
  <cp:lastModifiedBy>水子 哥</cp:lastModifiedBy>
  <cp:revision>75</cp:revision>
  <dcterms:created xsi:type="dcterms:W3CDTF">2017-10-10T09:51:00Z</dcterms:created>
  <dcterms:modified xsi:type="dcterms:W3CDTF">2022-11-09T13:17:57Z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