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" y="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33"/>
            <a:ext cx="9144000" cy="2387600"/>
          </a:xfrm>
        </p:spPr>
        <p:txBody>
          <a:bodyPr/>
          <a:lstStyle/>
          <a:p>
            <a:r>
              <a:rPr lang="zh-CN" altLang="en-US"/>
              <a:t>计算机网络第五次实验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报文段分析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报文段结构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44310" y="1421765"/>
            <a:ext cx="5049520" cy="1819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180" y="1421765"/>
            <a:ext cx="5734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源端口、目标端口：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计算机上的进程要和其他进程通信是要通过计算机端口的，而一个计算机端口某个时刻只能被一个进程占用，所以通过指定源端口和目标端口，就可以知道是哪两个进程通信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序列号：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表示本报文段所发送数据的第一个字节的编号。在 TCP 连接中所传送的字节流的每一个字节都会按顺序编号。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确认号：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表示接收方期望收到发送方下一个报文段的第一个字节数据的编号。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TCP首部长度：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 TCP 首部包含一个长度可变的选项部分，所以需要一个值来指定这个 TCP 报文段到底有多长。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URG：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表示本报文段中发送的数据是否包含紧急数据。URG=1，表示有紧急数据。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ACK：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表示是否前面的确认号字段是否有效。ACK=1表示有效。TCP 规定，连接建立后，ACK 必须为 1。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PSH：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告诉对方收到该报文段后是否应该立即把数据推送给上层。如果为 1，则表示对方应当立即把数据提交给上层而不是缓存起来。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RST：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只有当 RST=1 时才有用。如果你收到一个 RST=1 的报文，说明你与主机的连接出现了严重错误（如主机崩溃），必须释放连接，然后再重新建立连接。或者说明你上次发送给主机的数据有问题，主机拒绝响应。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SYN：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在建立连接时使用，用来同步序号。当 SYN=1，ACK=0 时，表示这是一个请求建立连接的报文段；当 SYN=1，ACK=1 时，表示对方同意建立连接。SYN=1，说明这是一个请求建立连接或同意建立连接的报文。只有在前两次握手中 SYN 才置为 1。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FIN：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标记数据是否发送完毕。如果 FIN=1表示已经结束数据传输。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窗口大小：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表示现在运行对方发送的数据量。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校验和：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提供额外的可靠性。具体如何校验，参考其他资料。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紧急指针：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标记紧急数据在数据字段中的位置。</a:t>
            </a:r>
          </a:p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选项部分：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一般用于握手时接收端，发送端信息的交互，以及数据交互过程中；最大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40Byte,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用于对高级功能的标记，例如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认证功能。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7602-DC7A-4DCE-9A2A-C63549A4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EA3893-3E3B-4C9C-AAA5-05687BED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67" y="521547"/>
            <a:ext cx="8306440" cy="53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本次实验要点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批量捕获</a:t>
            </a:r>
            <a:r>
              <a:rPr lang="en-US" altLang="zh-CN" dirty="0"/>
              <a:t>TCP</a:t>
            </a:r>
            <a:r>
              <a:rPr lang="zh-CN" altLang="en-US" dirty="0"/>
              <a:t>传输内容</a:t>
            </a:r>
          </a:p>
          <a:p>
            <a:r>
              <a:rPr lang="zh-CN" altLang="en-US" dirty="0"/>
              <a:t>查看捕获结果并分析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TCP</a:t>
            </a:r>
            <a:r>
              <a:rPr lang="zh-CN" altLang="en-US" dirty="0"/>
              <a:t>报文各个字段的含义以及内容</a:t>
            </a:r>
            <a:endParaRPr lang="en-US" altLang="zh-CN" dirty="0"/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截图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说明。根据自己实际情况进行回答即可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j-ea"/>
                <a:cs typeface="+mj-ea"/>
              </a:rPr>
              <a:t>Mininet</a:t>
            </a:r>
            <a:r>
              <a:rPr lang="zh-CN" altLang="en-US" sz="3600">
                <a:latin typeface="+mj-ea"/>
                <a:cs typeface="+mj-ea"/>
              </a:rPr>
              <a:t>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Mininet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1. </a:t>
            </a:r>
            <a:r>
              <a:rPr lang="zh-CN" altLang="en-US" sz="2800" dirty="0">
                <a:sym typeface="+mn-ea"/>
              </a:rPr>
              <a:t>使用百度云链接下载</a:t>
            </a:r>
            <a:r>
              <a:rPr lang="en-US" altLang="zh-CN" sz="2800" dirty="0" err="1">
                <a:sym typeface="+mn-ea"/>
              </a:rPr>
              <a:t>mininet.ova</a:t>
            </a:r>
            <a:endParaRPr lang="en-US" altLang="zh-CN" sz="2800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sym typeface="+mn-ea"/>
              </a:rPr>
              <a:t>链接：</a:t>
            </a:r>
            <a:r>
              <a:rPr lang="en-US" altLang="zh-CN" sz="2800" dirty="0">
                <a:sym typeface="+mn-ea"/>
              </a:rPr>
              <a:t>https://pan.baidu.com/s/1lrOhqR4b6Dnmbov6T4fWjA </a:t>
            </a:r>
            <a:r>
              <a:rPr lang="zh-CN" altLang="en-US" sz="2800" dirty="0">
                <a:sym typeface="+mn-ea"/>
              </a:rPr>
              <a:t>提取码：</a:t>
            </a:r>
            <a:r>
              <a:rPr lang="en-US" altLang="zh-CN" sz="2800" dirty="0" err="1">
                <a:sym typeface="+mn-ea"/>
              </a:rPr>
              <a:t>hfzf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2. </a:t>
            </a:r>
            <a:r>
              <a:rPr lang="zh-CN" altLang="en-US" sz="2800" dirty="0">
                <a:sym typeface="+mn-ea"/>
              </a:rPr>
              <a:t>安装</a:t>
            </a:r>
            <a:r>
              <a:rPr lang="en-US" altLang="zh-CN" sz="2800" dirty="0" err="1">
                <a:sym typeface="+mn-ea"/>
              </a:rPr>
              <a:t>virtualbox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，导入</a:t>
            </a:r>
            <a:r>
              <a:rPr lang="en-US" altLang="zh-CN" sz="2800" dirty="0" err="1">
                <a:sym typeface="+mn-ea"/>
              </a:rPr>
              <a:t>mininet.ova</a:t>
            </a:r>
            <a:endParaRPr lang="en-US" altLang="zh-CN" sz="2800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3. </a:t>
            </a:r>
            <a:r>
              <a:rPr lang="zh-CN" altLang="en-US" sz="2800" dirty="0">
                <a:sym typeface="+mn-ea"/>
              </a:rPr>
              <a:t>简单熟悉</a:t>
            </a:r>
            <a:r>
              <a:rPr lang="en-US" altLang="zh-CN" sz="2800" dirty="0" err="1">
                <a:sym typeface="+mn-ea"/>
              </a:rPr>
              <a:t>mininet</a:t>
            </a:r>
            <a:endParaRPr lang="en-US" altLang="zh-CN" sz="2800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下一次实验（</a:t>
            </a:r>
            <a:r>
              <a:rPr lang="en-US" altLang="zh-CN" sz="2800" dirty="0">
                <a:solidFill>
                  <a:srgbClr val="FF0000"/>
                </a:solidFill>
              </a:rPr>
              <a:t>TCP</a:t>
            </a:r>
            <a:r>
              <a:rPr lang="zh-CN" altLang="en-US" sz="2800" dirty="0">
                <a:solidFill>
                  <a:srgbClr val="FF0000"/>
                </a:solidFill>
              </a:rPr>
              <a:t>拥塞控制）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将在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Mininet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上展开。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65,&quot;width&quot;:93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582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Calibri</vt:lpstr>
      <vt:lpstr>Office 主题</vt:lpstr>
      <vt:lpstr>计算机网络第五次实验</vt:lpstr>
      <vt:lpstr>TCP报文段结构</vt:lpstr>
      <vt:lpstr>PowerPoint 演示文稿</vt:lpstr>
      <vt:lpstr>本次实验要点</vt:lpstr>
      <vt:lpstr>Mininet预安装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计算机网络第五次实验</dc:title>
  <dc:creator/>
  <cp:lastModifiedBy>水子 哥</cp:lastModifiedBy>
  <cp:revision>23</cp:revision>
  <dcterms:created xsi:type="dcterms:W3CDTF">2021-11-18T07:48:00Z</dcterms:created>
  <dcterms:modified xsi:type="dcterms:W3CDTF">2022-11-17T13:31:20Z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D25251CB06F240F79B133B693F6C404F</vt:lpwstr>
  </property>
  <property fmtid="{D5CDD505-2E9C-101B-9397-08002B2CF9AE}" pid="3" name="KSOProductBuildVer">
    <vt:lpwstr>2052-11.1.0.11045</vt:lpwstr>
  </property>
</Properties>
</file>