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8"/>
  </p:notesMasterIdLst>
  <p:sldIdLst>
    <p:sldId id="256" r:id="rId2"/>
    <p:sldId id="295" r:id="rId3"/>
    <p:sldId id="312" r:id="rId4"/>
    <p:sldId id="311" r:id="rId5"/>
    <p:sldId id="310" r:id="rId6"/>
    <p:sldId id="31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5" d="100"/>
          <a:sy n="115" d="100"/>
        </p:scale>
        <p:origin x="97" y="1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82200-DCE1-42E3-8575-6CCF6874F8B9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25750-97A0-4A23-B58B-6324735EE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18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302-58E5-4452-B24F-30F64DB649B6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7D77-550F-4DCA-8D6D-CC44A51CDD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302-58E5-4452-B24F-30F64DB649B6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7D77-550F-4DCA-8D6D-CC44A51CDD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302-58E5-4452-B24F-30F64DB649B6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7D77-550F-4DCA-8D6D-CC44A51CDD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302-58E5-4452-B24F-30F64DB649B6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7D77-550F-4DCA-8D6D-CC44A51CDD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302-58E5-4452-B24F-30F64DB649B6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7D77-550F-4DCA-8D6D-CC44A51CDD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302-58E5-4452-B24F-30F64DB649B6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7D77-550F-4DCA-8D6D-CC44A51CDD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302-58E5-4452-B24F-30F64DB649B6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7D77-550F-4DCA-8D6D-CC44A51CDD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302-58E5-4452-B24F-30F64DB649B6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7D77-550F-4DCA-8D6D-CC44A51CDD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302-58E5-4452-B24F-30F64DB649B6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7D77-550F-4DCA-8D6D-CC44A51CDD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302-58E5-4452-B24F-30F64DB649B6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7D77-550F-4DCA-8D6D-CC44A51CDD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302-58E5-4452-B24F-30F64DB649B6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7D77-550F-4DCA-8D6D-CC44A51CDD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34302-58E5-4452-B24F-30F64DB649B6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D7D77-550F-4DCA-8D6D-CC44A51CDD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7.org/linux/man-pages/man8/tc-netem.8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4272" y="1164335"/>
            <a:ext cx="9144000" cy="1717739"/>
          </a:xfrm>
        </p:spPr>
        <p:txBody>
          <a:bodyPr/>
          <a:lstStyle/>
          <a:p>
            <a:r>
              <a:rPr lang="zh-CN" altLang="en-US" dirty="0"/>
              <a:t>计算机网络第六次实验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4272" y="3577654"/>
            <a:ext cx="9144000" cy="1655762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mininet</a:t>
            </a:r>
            <a:r>
              <a:rPr lang="zh-CN" altLang="en-US" dirty="0"/>
              <a:t>观察不同</a:t>
            </a:r>
            <a:r>
              <a:rPr lang="en-US" altLang="zh-CN" dirty="0"/>
              <a:t>TCP</a:t>
            </a:r>
            <a:r>
              <a:rPr lang="zh-CN" altLang="en-US" dirty="0"/>
              <a:t>拥堵协议下的数据传输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3B35A-1F81-407C-A215-AA155252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Mininet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EECE5B-B3CF-40E6-B339-BB2CA5DC9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Mininet</a:t>
            </a:r>
            <a:r>
              <a:rPr lang="zh-CN" altLang="en-US" dirty="0"/>
              <a:t>是一个虚拟的测试平台，支持开发和测试网络工具和协议。通过一个命令，</a:t>
            </a:r>
            <a:r>
              <a:rPr lang="en-US" altLang="zh-CN" dirty="0"/>
              <a:t>Mininet</a:t>
            </a:r>
            <a:r>
              <a:rPr lang="zh-CN" altLang="en-US" dirty="0"/>
              <a:t>可以在任何类型的机器（虚拟机（</a:t>
            </a:r>
            <a:r>
              <a:rPr lang="en-US" altLang="zh-CN" dirty="0" err="1"/>
              <a:t>virtualmachine</a:t>
            </a:r>
            <a:r>
              <a:rPr lang="zh-CN" altLang="en-US" dirty="0"/>
              <a:t>，</a:t>
            </a:r>
            <a:r>
              <a:rPr lang="en-US" altLang="zh-CN" dirty="0"/>
              <a:t>VM</a:t>
            </a:r>
            <a:r>
              <a:rPr lang="zh-CN" altLang="en-US" dirty="0"/>
              <a:t>）、云托管或本机）上创建一个真实的虚拟网络。</a:t>
            </a:r>
            <a:r>
              <a:rPr lang="en-US" altLang="zh-CN" dirty="0"/>
              <a:t>Mininet</a:t>
            </a:r>
            <a:r>
              <a:rPr lang="zh-CN" altLang="en-US" dirty="0"/>
              <a:t>提供以下功能：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•</a:t>
            </a:r>
            <a:r>
              <a:rPr lang="zh-CN" altLang="en-US" dirty="0"/>
              <a:t>新网络协议的快速原型设计。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•</a:t>
            </a:r>
            <a:r>
              <a:rPr lang="zh-CN" altLang="en-US" dirty="0"/>
              <a:t>简化复杂拓扑的测试，无需购买昂贵的硬件。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•</a:t>
            </a:r>
            <a:r>
              <a:rPr lang="zh-CN" altLang="en-US" dirty="0"/>
              <a:t>在</a:t>
            </a:r>
            <a:r>
              <a:rPr lang="en-US" altLang="zh-CN" dirty="0"/>
              <a:t>Unix</a:t>
            </a:r>
            <a:r>
              <a:rPr lang="zh-CN" altLang="en-US" dirty="0"/>
              <a:t>和</a:t>
            </a:r>
            <a:r>
              <a:rPr lang="en-US" altLang="zh-CN" dirty="0"/>
              <a:t>Linux</a:t>
            </a:r>
            <a:r>
              <a:rPr lang="zh-CN" altLang="en-US" dirty="0"/>
              <a:t>内核上运行真实代码时的实际执行。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•</a:t>
            </a:r>
            <a:r>
              <a:rPr lang="zh-CN" altLang="en-US" dirty="0"/>
              <a:t>开放源代码环境，由提供大量文档的大型社区支持。</a:t>
            </a:r>
          </a:p>
        </p:txBody>
      </p:sp>
    </p:spTree>
    <p:extLst>
      <p:ext uri="{BB962C8B-B14F-4D97-AF65-F5344CB8AC3E}">
        <p14:creationId xmlns:p14="http://schemas.microsoft.com/office/powerpoint/2010/main" val="32100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5F821-6C8F-4341-8AFF-12259515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安装</a:t>
            </a:r>
            <a:r>
              <a:rPr kumimoji="1" lang="en-US" altLang="zh-CN" dirty="0" err="1"/>
              <a:t>mininet</a:t>
            </a:r>
            <a:r>
              <a:rPr kumimoji="1" lang="zh-CN" altLang="en-US" dirty="0"/>
              <a:t>虚拟机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8547F-E4FF-664F-B148-FFBA1A236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239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zh-CN" altLang="en-US" sz="2000" dirty="0"/>
              <a:t>方法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：通过百度网盘（链接</a:t>
            </a:r>
            <a:r>
              <a:rPr kumimoji="1" lang="en-US" altLang="zh-CN" sz="2000" dirty="0"/>
              <a:t>: </a:t>
            </a:r>
            <a:r>
              <a:rPr kumimoji="1" lang="en" altLang="zh-CN" sz="2000" dirty="0"/>
              <a:t>https://</a:t>
            </a:r>
            <a:r>
              <a:rPr kumimoji="1" lang="en" altLang="zh-CN" sz="2000" dirty="0" err="1"/>
              <a:t>pan.baidu.com</a:t>
            </a:r>
            <a:r>
              <a:rPr kumimoji="1" lang="en" altLang="zh-CN" sz="2000" dirty="0"/>
              <a:t>/s/128cEvgb2NMz1Pds8vjcWqg  </a:t>
            </a:r>
            <a:r>
              <a:rPr kumimoji="1" lang="zh-CN" altLang="en-US" sz="2000" dirty="0"/>
              <a:t>密码</a:t>
            </a:r>
            <a:r>
              <a:rPr kumimoji="1" lang="en-US" altLang="zh-CN" sz="2000" dirty="0"/>
              <a:t>: </a:t>
            </a:r>
            <a:r>
              <a:rPr kumimoji="1" lang="en" altLang="zh-CN" sz="2000" dirty="0"/>
              <a:t>ava5</a:t>
            </a:r>
            <a:r>
              <a:rPr kumimoji="1" lang="zh-CN" altLang="en-US" sz="2000" dirty="0"/>
              <a:t>）下载</a:t>
            </a:r>
            <a:r>
              <a:rPr kumimoji="1" lang="en-US" altLang="zh-CN" sz="2000" dirty="0" err="1"/>
              <a:t>mininet</a:t>
            </a:r>
            <a:r>
              <a:rPr kumimoji="1" lang="zh-CN" altLang="en-US" sz="2000" dirty="0"/>
              <a:t>虚拟机，该虚机是带图形界面的</a:t>
            </a:r>
            <a:r>
              <a:rPr kumimoji="1" lang="en-US" altLang="zh-CN" sz="2000" dirty="0"/>
              <a:t>ubuntu</a:t>
            </a:r>
            <a:r>
              <a:rPr kumimoji="1" lang="zh-CN" altLang="en-US" sz="2000" dirty="0"/>
              <a:t>虚拟机，已经装好了</a:t>
            </a:r>
            <a:r>
              <a:rPr kumimoji="1" lang="en-US" altLang="zh-CN" sz="2000" dirty="0" err="1"/>
              <a:t>mininet</a:t>
            </a:r>
            <a:r>
              <a:rPr kumimoji="1" lang="zh-CN" altLang="en-US" sz="2000" dirty="0"/>
              <a:t>以及相关依赖</a:t>
            </a:r>
            <a:endParaRPr kumimoji="1" lang="en-US" altLang="zh-CN" sz="2000" dirty="0"/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en-US" sz="2000" dirty="0"/>
              <a:t>方法</a:t>
            </a:r>
            <a:r>
              <a:rPr kumimoji="1" lang="en-US" altLang="zh-CN" sz="2000" dirty="0"/>
              <a:t>2</a:t>
            </a:r>
            <a:r>
              <a:rPr kumimoji="1" lang="zh-CN" altLang="en-US" sz="2000" dirty="0"/>
              <a:t>：或者使用之前的百度网盘</a:t>
            </a:r>
            <a:r>
              <a:rPr kumimoji="1" lang="en-US" altLang="zh-CN" sz="2000" dirty="0"/>
              <a:t>ova</a:t>
            </a:r>
            <a:r>
              <a:rPr kumimoji="1" lang="zh-CN" altLang="en-US" sz="2000" dirty="0"/>
              <a:t>文件，自行安装依赖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1 </a:t>
            </a:r>
            <a:r>
              <a:rPr kumimoji="1" lang="zh-CN" altLang="en-US" sz="2000" dirty="0"/>
              <a:t>安装</a:t>
            </a:r>
            <a:r>
              <a:rPr kumimoji="1" lang="en-US" altLang="zh-CN" sz="2000" dirty="0"/>
              <a:t>iperf3</a:t>
            </a:r>
            <a:r>
              <a:rPr kumimoji="1" lang="zh-CN" altLang="en-US" sz="2000" dirty="0"/>
              <a:t>：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 err="1"/>
              <a:t>sudo</a:t>
            </a:r>
            <a:r>
              <a:rPr kumimoji="1" lang="en-US" altLang="zh-CN" sz="2000" dirty="0"/>
              <a:t> apt-get install iperf3</a:t>
            </a:r>
          </a:p>
          <a:p>
            <a:pPr marL="0" indent="0">
              <a:buNone/>
            </a:pPr>
            <a:r>
              <a:rPr kumimoji="1" lang="en-US" altLang="zh-CN" sz="2000" dirty="0"/>
              <a:t>2 </a:t>
            </a:r>
            <a:r>
              <a:rPr kumimoji="1" lang="zh-CN" altLang="en-US" sz="2000" dirty="0"/>
              <a:t>安装</a:t>
            </a:r>
            <a:r>
              <a:rPr kumimoji="1" lang="en-US" altLang="zh-CN" sz="2000" dirty="0"/>
              <a:t>iperf3_plotter</a:t>
            </a:r>
            <a:r>
              <a:rPr kumimoji="1" lang="zh-CN" altLang="en-US" sz="2000" dirty="0"/>
              <a:t>：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git clone https://github.com/ekfoury/iperf3_plotter.git</a:t>
            </a:r>
          </a:p>
          <a:p>
            <a:pPr marL="0" indent="0">
              <a:buNone/>
            </a:pPr>
            <a:r>
              <a:rPr kumimoji="1" lang="en-US" altLang="zh-CN" sz="2000" dirty="0"/>
              <a:t>cd iperf3_plotter</a:t>
            </a:r>
          </a:p>
          <a:p>
            <a:pPr marL="0" indent="0">
              <a:buNone/>
            </a:pPr>
            <a:r>
              <a:rPr kumimoji="1" lang="en-US" altLang="zh-CN" sz="2000" dirty="0" err="1"/>
              <a:t>sudo</a:t>
            </a:r>
            <a:r>
              <a:rPr kumimoji="1" lang="en-US" altLang="zh-CN" sz="2000" dirty="0"/>
              <a:t> make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en-US" sz="2000" dirty="0"/>
              <a:t>方法</a:t>
            </a:r>
            <a:r>
              <a:rPr kumimoji="1" lang="en-US" altLang="zh-CN" sz="2000" dirty="0"/>
              <a:t>3</a:t>
            </a:r>
            <a:r>
              <a:rPr kumimoji="1" lang="zh-CN" altLang="en-US" sz="2000" dirty="0"/>
              <a:t>：直接使用实验室内已安装好的环境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1 VirtualBox</a:t>
            </a:r>
            <a:r>
              <a:rPr kumimoji="1" lang="zh-CN" altLang="en-US" sz="2000" dirty="0"/>
              <a:t>中选择</a:t>
            </a:r>
            <a:r>
              <a:rPr kumimoji="1" lang="en-US" altLang="zh-CN" sz="2000" dirty="0"/>
              <a:t>Ubuntu18</a:t>
            </a:r>
            <a:r>
              <a:rPr kumimoji="1" lang="zh-CN" altLang="en-US" sz="2000" dirty="0"/>
              <a:t>虚拟机，密码</a:t>
            </a:r>
            <a:r>
              <a:rPr kumimoji="1" lang="en-US" altLang="zh-CN" sz="2000" dirty="0"/>
              <a:t>123456</a:t>
            </a:r>
          </a:p>
          <a:p>
            <a:pPr marL="0" indent="0">
              <a:buNone/>
            </a:pPr>
            <a:r>
              <a:rPr kumimoji="1" lang="en-US" altLang="zh-CN" sz="2000" dirty="0"/>
              <a:t>2 </a:t>
            </a:r>
            <a:r>
              <a:rPr kumimoji="1" lang="zh-CN" altLang="en-US" sz="2000" dirty="0"/>
              <a:t>安装</a:t>
            </a:r>
            <a:r>
              <a:rPr kumimoji="1" lang="en-US" altLang="zh-CN" sz="2000" dirty="0"/>
              <a:t>iperf3_plotter</a:t>
            </a:r>
            <a:r>
              <a:rPr kumimoji="1" lang="zh-CN" altLang="en-US" sz="2000" dirty="0"/>
              <a:t>：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git clone https://github.com/ekfoury/iperf3_plotter.git</a:t>
            </a:r>
          </a:p>
          <a:p>
            <a:pPr marL="0" indent="0">
              <a:buNone/>
            </a:pPr>
            <a:r>
              <a:rPr kumimoji="1" lang="en-US" altLang="zh-CN" sz="2000" dirty="0"/>
              <a:t>cd iperf3_plotter</a:t>
            </a:r>
          </a:p>
          <a:p>
            <a:pPr marL="0" indent="0">
              <a:buNone/>
            </a:pPr>
            <a:r>
              <a:rPr kumimoji="1" lang="en-US" altLang="zh-CN" sz="2000" dirty="0" err="1"/>
              <a:t>sudo</a:t>
            </a:r>
            <a:r>
              <a:rPr kumimoji="1" lang="en-US" altLang="zh-CN" sz="2000" dirty="0"/>
              <a:t> make</a:t>
            </a:r>
          </a:p>
          <a:p>
            <a:pPr marL="0" indent="0">
              <a:buNone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994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4DF0A-C77E-A542-975A-FE50CFA7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熟悉</a:t>
            </a:r>
            <a:r>
              <a:rPr kumimoji="1" lang="en-US" altLang="zh-CN" dirty="0" err="1"/>
              <a:t>mininet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C23622-4DC3-9C4D-B145-628025E0E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000" dirty="0"/>
              <a:t>参考文件“</a:t>
            </a:r>
            <a:r>
              <a:rPr kumimoji="1" lang="en-US" altLang="zh-CN" sz="2000" dirty="0" err="1"/>
              <a:t>mininet</a:t>
            </a:r>
            <a:r>
              <a:rPr kumimoji="1" lang="zh-CN" altLang="en-US" sz="2000" dirty="0"/>
              <a:t>快速上手</a:t>
            </a:r>
            <a:r>
              <a:rPr kumimoji="1" lang="en-US" altLang="zh-CN" sz="2000" dirty="0"/>
              <a:t>.docx</a:t>
            </a:r>
            <a:r>
              <a:rPr kumimoji="1" lang="zh-CN" altLang="en-US" sz="2000" dirty="0"/>
              <a:t>”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en-US" sz="2000" dirty="0"/>
              <a:t>    熟悉</a:t>
            </a:r>
            <a:r>
              <a:rPr kumimoji="1" lang="en-US" altLang="zh-CN" sz="2000" dirty="0" err="1"/>
              <a:t>mininet</a:t>
            </a:r>
            <a:r>
              <a:rPr kumimoji="1" lang="zh-CN" altLang="en-US" sz="2000" dirty="0"/>
              <a:t>基本操作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en-US" sz="2000" dirty="0"/>
              <a:t>    熟悉</a:t>
            </a:r>
            <a:r>
              <a:rPr kumimoji="1" lang="en-US" altLang="zh-CN" sz="2000" dirty="0" err="1"/>
              <a:t>iperf</a:t>
            </a:r>
            <a:r>
              <a:rPr kumimoji="1" lang="zh-CN" altLang="en-US" sz="2000" dirty="0"/>
              <a:t>命令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en-US" sz="2000" dirty="0"/>
              <a:t>    熟悉</a:t>
            </a:r>
            <a:r>
              <a:rPr kumimoji="1" lang="en-US" altLang="zh-CN" sz="2000" dirty="0" err="1"/>
              <a:t>plot_iperf.sh</a:t>
            </a:r>
            <a:r>
              <a:rPr kumimoji="1" lang="zh-CN" altLang="en-US" sz="2000" dirty="0"/>
              <a:t>脚本</a:t>
            </a:r>
          </a:p>
        </p:txBody>
      </p:sp>
    </p:spTree>
    <p:extLst>
      <p:ext uri="{BB962C8B-B14F-4D97-AF65-F5344CB8AC3E}">
        <p14:creationId xmlns:p14="http://schemas.microsoft.com/office/powerpoint/2010/main" val="84719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3B35A-1F81-407C-A215-AA155252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基本指令含义</a:t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AC1622-6198-4A0D-A79C-6671E36A1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sysctl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net.ipv4.tcp_congestion_control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（查看当前拥塞协议）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iperf3 -c 10.0.0.2 -t 20 -O 10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-c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代表本机为客户端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–t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代表传输时间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–O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代表有多少秒的数据删除，不显示在实验结果中）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qdisc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change dev s1-eth2 root handle 1: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netem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loss 0.01% delay 30ms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s1-eth2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交换机接口设置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0.01%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的丢包率和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30ms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的延迟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其中规则名称为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handle1,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关于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netem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更详细的说明见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https://www.man7.org/linux/man-pages/man8/tc-netem.8.html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sysctl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-w net.ipv4.tcp_rmem=’10240 87380 150000000’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（分别代表缓冲池的最小、默认和最大容量）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22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D5ED8-EE6C-DA40-AB8B-6CF8D2DA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进行试验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B1A26-6E74-1C4D-9087-7B21D9E18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000" dirty="0"/>
              <a:t>请按照“实验六操作步骤</a:t>
            </a:r>
            <a:r>
              <a:rPr kumimoji="1" lang="en-US" altLang="zh-CN" sz="2000" dirty="0"/>
              <a:t>.docx</a:t>
            </a:r>
            <a:r>
              <a:rPr kumimoji="1" lang="zh-CN" altLang="en-US" sz="2000" dirty="0"/>
              <a:t>”进行实验，并完成实验作业，并将作业提交至</a:t>
            </a:r>
            <a:r>
              <a:rPr kumimoji="1" lang="en-US" altLang="zh-CN" sz="2000" dirty="0" err="1"/>
              <a:t>elearning</a:t>
            </a:r>
            <a:r>
              <a:rPr kumimoji="1"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7104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3811</TotalTime>
  <Words>485</Words>
  <Application>Microsoft Office PowerPoint</Application>
  <PresentationFormat>宽屏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Times New Roman</vt:lpstr>
      <vt:lpstr>Office 主题​​</vt:lpstr>
      <vt:lpstr>计算机网络第六次实验</vt:lpstr>
      <vt:lpstr>Mininet介绍</vt:lpstr>
      <vt:lpstr>安装mininet虚拟机</vt:lpstr>
      <vt:lpstr>熟悉mininet</vt:lpstr>
      <vt:lpstr>基本指令含义 </vt:lpstr>
      <vt:lpstr>进行试验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计算机网络第一次实验</dc:title>
  <dc:creator>毛苇</dc:creator>
  <cp:lastModifiedBy>水子 哥</cp:lastModifiedBy>
  <cp:revision>83</cp:revision>
  <dcterms:created xsi:type="dcterms:W3CDTF">2017-10-10T09:51:00Z</dcterms:created>
  <dcterms:modified xsi:type="dcterms:W3CDTF">2022-11-24T08:03:48Z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