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8"/>
  </p:notesMasterIdLst>
  <p:sldIdLst>
    <p:sldId id="256" r:id="rId3"/>
    <p:sldId id="314" r:id="rId4"/>
    <p:sldId id="295" r:id="rId5"/>
    <p:sldId id="315" r:id="rId6"/>
    <p:sldId id="313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8"/>
  </p:normalViewPr>
  <p:slideViewPr>
    <p:cSldViewPr snapToGrid="0">
      <p:cViewPr varScale="1">
        <p:scale>
          <a:sx n="114" d="100"/>
          <a:sy n="11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82200-DCE1-42E3-8575-6CCF6874F8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5750-97A0-4A23-B58B-6324735EE4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302-58E5-4452-B24F-30F64DB64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7D77-550F-4DCA-8D6D-CC44A51CDD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272" y="1164335"/>
            <a:ext cx="9144000" cy="1717739"/>
          </a:xfrm>
        </p:spPr>
        <p:txBody>
          <a:bodyPr/>
          <a:lstStyle/>
          <a:p>
            <a:r>
              <a:rPr lang="zh-CN" altLang="en-US" dirty="0"/>
              <a:t>计算机网络第七次实验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4272" y="3577654"/>
            <a:ext cx="9144000" cy="1655762"/>
          </a:xfrm>
        </p:spPr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UDP</a:t>
            </a:r>
            <a:r>
              <a:rPr lang="zh-CN" altLang="zh-CN" dirty="0"/>
              <a:t>实现可靠传输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实验总述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本实验中，我们需要基于</a:t>
            </a:r>
            <a:r>
              <a:rPr lang="en-US" altLang="zh-CN" dirty="0"/>
              <a:t>UDP</a:t>
            </a:r>
            <a:r>
              <a:rPr lang="zh-CN" altLang="zh-CN" dirty="0"/>
              <a:t>实现一个可靠传输协议，该协议需保证</a:t>
            </a:r>
            <a:r>
              <a:rPr lang="en-US" altLang="zh-CN" dirty="0"/>
              <a:t>UDP</a:t>
            </a:r>
            <a:r>
              <a:rPr lang="zh-CN" altLang="zh-CN" dirty="0"/>
              <a:t>报文段能够在包丢失、重复、失序等特殊情况下按序、可靠地交付，我们暂且称该协议为</a:t>
            </a:r>
            <a:r>
              <a:rPr lang="en-US" altLang="zh-CN" dirty="0"/>
              <a:t>RUDP(Reliable UDP)</a:t>
            </a:r>
            <a:r>
              <a:rPr lang="zh-CN" altLang="zh-CN" dirty="0"/>
              <a:t>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保证报文在发送者和接收者之间可靠交付的方法有多种，在本实验中，我们给大家提供协议接收端的代码，该接收端收到数据包后会返回一个累积确认</a:t>
            </a:r>
            <a:r>
              <a:rPr lang="en-US" altLang="zh-CN" dirty="0"/>
              <a:t>ACK</a:t>
            </a:r>
            <a:r>
              <a:rPr lang="zh-CN" altLang="zh-CN" dirty="0"/>
              <a:t>，在</a:t>
            </a:r>
            <a:r>
              <a:rPr lang="zh-CN" altLang="en-US" dirty="0"/>
              <a:t>“实验七 基于</a:t>
            </a:r>
            <a:r>
              <a:rPr lang="en-US" altLang="zh-CN" dirty="0"/>
              <a:t>UDP</a:t>
            </a:r>
            <a:r>
              <a:rPr lang="zh-CN" altLang="en-US" dirty="0"/>
              <a:t>实现可靠传输”文件</a:t>
            </a:r>
            <a:r>
              <a:rPr lang="zh-CN" altLang="zh-CN" dirty="0"/>
              <a:t>中，会对此过程</a:t>
            </a:r>
            <a:r>
              <a:rPr lang="zh-CN" altLang="en-US" dirty="0"/>
              <a:t>以及相应规范</a:t>
            </a:r>
            <a:r>
              <a:rPr lang="zh-CN" altLang="zh-CN" dirty="0"/>
              <a:t>作进一步的阐述。大家要做的，是</a:t>
            </a:r>
            <a:r>
              <a:rPr lang="zh-CN" altLang="zh-CN" b="1" dirty="0"/>
              <a:t>实现发送端的代码</a:t>
            </a:r>
            <a:r>
              <a:rPr lang="zh-CN" altLang="en-US" b="1" dirty="0"/>
              <a:t>和新增测试用例</a:t>
            </a:r>
            <a:r>
              <a:rPr lang="zh-CN" altLang="zh-CN" dirty="0"/>
              <a:t>，保证该发送端发出的数据包能够可靠地交付给接收端。</a:t>
            </a:r>
            <a:endParaRPr lang="zh-CN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示例代码总述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9595" y="577215"/>
            <a:ext cx="7311390" cy="570357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实例代码使用</a:t>
            </a:r>
            <a:r>
              <a:rPr lang="en-US" altLang="zh-CN" dirty="0"/>
              <a:t>Python3</a:t>
            </a:r>
            <a:endParaRPr lang="en-US" altLang="zh-CN" dirty="0"/>
          </a:p>
          <a:p>
            <a:pPr indent="190500" algn="just"/>
            <a:r>
              <a:rPr lang="en-US" altLang="zh-CN" sz="2400" dirty="0"/>
              <a:t>Receiver.py</a:t>
            </a:r>
            <a:r>
              <a:rPr lang="zh-CN" altLang="en-US" sz="2400" dirty="0"/>
              <a:t>是接收端，</a:t>
            </a:r>
            <a:r>
              <a:rPr lang="zh-CN" altLang="zh-CN" sz="2400" dirty="0"/>
              <a:t>已经</a:t>
            </a:r>
            <a:r>
              <a:rPr lang="zh-CN" altLang="en-US" sz="2400" dirty="0"/>
              <a:t>支持</a:t>
            </a:r>
            <a:r>
              <a:rPr lang="en-US" altLang="zh-CN" sz="2400" dirty="0"/>
              <a:t>Go-Back-N</a:t>
            </a:r>
            <a:r>
              <a:rPr lang="zh-CN" altLang="zh-CN" sz="2400" dirty="0"/>
              <a:t>算法</a:t>
            </a:r>
            <a:r>
              <a:rPr lang="zh-CN" altLang="en-US" sz="2400" dirty="0"/>
              <a:t>和</a:t>
            </a:r>
            <a:r>
              <a:rPr lang="zh-CN" altLang="zh-CN" sz="2400" dirty="0"/>
              <a:t>选择重传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indent="190500" algn="just"/>
            <a:r>
              <a:rPr lang="en-US" altLang="zh-CN" sz="2400" dirty="0"/>
              <a:t>BasicSender.py</a:t>
            </a:r>
            <a:r>
              <a:rPr lang="zh-CN" altLang="en-US" sz="2400" dirty="0"/>
              <a:t>提供了一个框架，你需要在此基础上构建可靠的发送端。以下的发送端示例和你需要编写的可靠发送端都继承于其中的类</a:t>
            </a:r>
            <a:endParaRPr lang="en-US" altLang="zh-CN" sz="2400" dirty="0"/>
          </a:p>
          <a:p>
            <a:pPr indent="190500" algn="just"/>
            <a:r>
              <a:rPr lang="en-US" altLang="zh-CN" sz="2400" dirty="0"/>
              <a:t>UnreliableSender.py</a:t>
            </a:r>
            <a:r>
              <a:rPr lang="zh-CN" altLang="en-US" sz="2400" dirty="0"/>
              <a:t>和</a:t>
            </a:r>
            <a:r>
              <a:rPr lang="en-US" altLang="zh-CN" sz="2400" dirty="0"/>
              <a:t>InteractiveSender.py</a:t>
            </a:r>
            <a:r>
              <a:rPr lang="zh-CN" altLang="en-US" sz="2400" dirty="0"/>
              <a:t>是两个发送端示例，作为你编写可靠发送端的参考</a:t>
            </a:r>
            <a:endParaRPr lang="en-US" altLang="zh-CN" sz="2400" dirty="0"/>
          </a:p>
          <a:p>
            <a:pPr indent="190500" algn="just"/>
            <a:r>
              <a:rPr lang="en-US" altLang="zh-CN" sz="2400" b="1" dirty="0"/>
              <a:t>Sender.py</a:t>
            </a:r>
            <a:r>
              <a:rPr lang="zh-CN" altLang="en-US" sz="2400" b="1" dirty="0"/>
              <a:t>是你将在其中实现可靠发送端的文件</a:t>
            </a:r>
            <a:endParaRPr lang="en-US" altLang="zh-CN" sz="2400" b="1" dirty="0"/>
          </a:p>
          <a:p>
            <a:pPr indent="190500" algn="just"/>
            <a:r>
              <a:rPr lang="en-US" altLang="zh-CN" sz="2400" dirty="0"/>
              <a:t>Checksum.py</a:t>
            </a:r>
            <a:r>
              <a:rPr lang="zh-CN" altLang="en-US" sz="2400" dirty="0"/>
              <a:t>包括用于验证和生成数据包校验和的函数</a:t>
            </a:r>
            <a:endParaRPr lang="en-US" altLang="zh-CN" sz="2400" dirty="0"/>
          </a:p>
          <a:p>
            <a:pPr indent="190500" algn="just"/>
            <a:r>
              <a:rPr lang="en-US" altLang="zh-CN" sz="2400" dirty="0"/>
              <a:t>TestHarness.py</a:t>
            </a:r>
            <a:r>
              <a:rPr lang="zh-CN" altLang="zh-CN" sz="2400" dirty="0"/>
              <a:t>为大家提供了一个测试框架，</a:t>
            </a:r>
            <a:r>
              <a:rPr lang="en-US" altLang="zh-CN" sz="2400" dirty="0"/>
              <a:t>tests</a:t>
            </a:r>
            <a:r>
              <a:rPr lang="zh-CN" altLang="zh-CN" sz="2400" dirty="0"/>
              <a:t>目录下是具体的测试用例。目前的测试用例只包含了模拟丢包的测试，</a:t>
            </a:r>
            <a:r>
              <a:rPr lang="zh-CN" altLang="zh-CN" sz="2400" b="1" dirty="0"/>
              <a:t>大家需要自己编写模拟失序和重复的测试用例。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15" y="1478197"/>
            <a:ext cx="3685673" cy="4475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zh-CN" altLang="zh-CN" sz="2200" dirty="0"/>
              <a:t>代码以及测试都将被实际执行进行验证，</a:t>
            </a:r>
            <a:r>
              <a:rPr lang="zh-CN" altLang="zh-CN" sz="2200" b="1" dirty="0"/>
              <a:t>请务必按如下格式保证代码和测试可执行</a:t>
            </a:r>
            <a:r>
              <a:rPr lang="zh-CN" altLang="zh-CN" sz="2200" dirty="0"/>
              <a:t>：</a:t>
            </a:r>
            <a:endParaRPr lang="zh-CN" altLang="zh-CN" sz="2200" dirty="0"/>
          </a:p>
          <a:p>
            <a:pPr indent="190500" algn="just"/>
            <a:r>
              <a:rPr lang="en-US" altLang="zh-CN" sz="2200" dirty="0"/>
              <a:t>Go-Back-N</a:t>
            </a:r>
            <a:r>
              <a:rPr lang="zh-CN" altLang="zh-CN" sz="2200" dirty="0"/>
              <a:t>接收端：</a:t>
            </a:r>
            <a:r>
              <a:rPr lang="en-US" altLang="zh-CN" sz="2200" dirty="0"/>
              <a:t>python Receiver.py</a:t>
            </a:r>
            <a:endParaRPr lang="zh-CN" altLang="zh-CN" sz="2200" dirty="0"/>
          </a:p>
          <a:p>
            <a:pPr indent="190500" algn="just"/>
            <a:r>
              <a:rPr lang="en-US" altLang="zh-CN" sz="2200" dirty="0"/>
              <a:t>Go-Back-N</a:t>
            </a:r>
            <a:r>
              <a:rPr lang="zh-CN" altLang="zh-CN" sz="2200" dirty="0"/>
              <a:t>发送端：</a:t>
            </a:r>
            <a:r>
              <a:rPr lang="en-US" altLang="zh-CN" sz="2200" dirty="0"/>
              <a:t>python Sender.py -f &lt;file name&gt;</a:t>
            </a:r>
            <a:endParaRPr lang="zh-CN" altLang="zh-CN" sz="2200" dirty="0"/>
          </a:p>
          <a:p>
            <a:pPr indent="190500" algn="just"/>
            <a:r>
              <a:rPr lang="zh-CN" altLang="zh-CN" sz="2200" dirty="0"/>
              <a:t>选择重传接收端：</a:t>
            </a:r>
            <a:r>
              <a:rPr lang="en-US" altLang="zh-CN" sz="2200" dirty="0"/>
              <a:t>python Receiver.py -k</a:t>
            </a:r>
            <a:endParaRPr lang="zh-CN" altLang="zh-CN" sz="2200" dirty="0"/>
          </a:p>
          <a:p>
            <a:pPr indent="190500" algn="just"/>
            <a:r>
              <a:rPr lang="zh-CN" altLang="zh-CN" sz="2200" dirty="0"/>
              <a:t>选择重传发送端：</a:t>
            </a:r>
            <a:r>
              <a:rPr lang="en-US" altLang="zh-CN" sz="2200" dirty="0"/>
              <a:t>python Sender.py -f &lt;file name&gt; -k</a:t>
            </a:r>
            <a:endParaRPr lang="zh-CN" altLang="zh-CN" sz="2200" dirty="0"/>
          </a:p>
          <a:p>
            <a:pPr indent="190500" algn="just"/>
            <a:r>
              <a:rPr lang="zh-CN" altLang="zh-CN" sz="2200" dirty="0"/>
              <a:t>测试：</a:t>
            </a:r>
            <a:r>
              <a:rPr lang="en-US" altLang="zh-CN" sz="2200" dirty="0"/>
              <a:t>python TestHarness.py -s Sender.py -r Receiver.py</a:t>
            </a:r>
            <a:endParaRPr lang="zh-CN" altLang="zh-CN" sz="22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进行试验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200" dirty="0"/>
              <a:t>请按照“实验七 基于</a:t>
            </a:r>
            <a:r>
              <a:rPr lang="en-US" altLang="zh-CN" sz="2200" dirty="0"/>
              <a:t>UDP</a:t>
            </a:r>
            <a:r>
              <a:rPr lang="zh-CN" altLang="en-US" sz="2200" dirty="0"/>
              <a:t>实现可靠传输</a:t>
            </a:r>
            <a:r>
              <a:rPr lang="en-US" altLang="zh-CN" sz="2200" dirty="0"/>
              <a:t>.docx</a:t>
            </a:r>
            <a:r>
              <a:rPr lang="zh-CN" altLang="en-US" sz="2200" dirty="0"/>
              <a:t>”和“</a:t>
            </a:r>
            <a:r>
              <a:rPr lang="en-US" altLang="zh-CN" sz="2200" dirty="0"/>
              <a:t>RUDP</a:t>
            </a:r>
            <a:r>
              <a:rPr lang="zh-CN" altLang="en-US" sz="2200" dirty="0"/>
              <a:t>”示例代码进行实验，实现能够可靠传输的</a:t>
            </a:r>
            <a:r>
              <a:rPr lang="en-US" altLang="zh-CN" sz="2200" dirty="0"/>
              <a:t>Sender.py</a:t>
            </a:r>
            <a:r>
              <a:rPr lang="zh-CN" altLang="en-US" sz="2200" dirty="0"/>
              <a:t>文件和新增测试用例。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200" dirty="0"/>
              <a:t>提交方式一：</a:t>
            </a:r>
            <a:endParaRPr lang="en-US" altLang="zh-CN" sz="22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200" dirty="0"/>
              <a:t>录制视频，视频内容需要展示：</a:t>
            </a:r>
            <a:r>
              <a:rPr lang="en-US" altLang="zh-CN" sz="2200" dirty="0"/>
              <a:t>a.</a:t>
            </a:r>
            <a:r>
              <a:rPr lang="zh-CN" altLang="en-US" sz="2200" dirty="0"/>
              <a:t>代码目录结构以及核心代码；</a:t>
            </a:r>
            <a:r>
              <a:rPr lang="en-US" altLang="zh-CN" sz="2200" dirty="0"/>
              <a:t>b.</a:t>
            </a:r>
            <a:r>
              <a:rPr lang="zh-CN" altLang="en-US" sz="2200" dirty="0"/>
              <a:t> </a:t>
            </a:r>
            <a:r>
              <a:rPr lang="en-US" altLang="zh-CN" sz="2200" dirty="0"/>
              <a:t>run</a:t>
            </a:r>
            <a:r>
              <a:rPr lang="zh-CN" altLang="en-US" sz="2200" dirty="0"/>
              <a:t>起来，展示实现的功能并测试成功。</a:t>
            </a:r>
            <a:endParaRPr lang="en-US" altLang="zh-CN" sz="22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200" dirty="0"/>
              <a:t>修改项目文件为“姓名</a:t>
            </a:r>
            <a:r>
              <a:rPr lang="en-US" altLang="zh-CN" sz="2200" dirty="0"/>
              <a:t>_</a:t>
            </a:r>
            <a:r>
              <a:rPr lang="zh-CN" altLang="en-US" sz="2200" dirty="0"/>
              <a:t>学号</a:t>
            </a:r>
            <a:r>
              <a:rPr lang="en-US" altLang="zh-CN" sz="2200" dirty="0"/>
              <a:t>_ RUDP</a:t>
            </a:r>
            <a:r>
              <a:rPr lang="zh-CN" altLang="en-US" sz="2200" dirty="0"/>
              <a:t>”，并压缩为</a:t>
            </a:r>
            <a:r>
              <a:rPr lang="en-US" altLang="zh-CN" sz="2200" dirty="0"/>
              <a:t>zip</a:t>
            </a:r>
            <a:r>
              <a:rPr lang="zh-CN" altLang="en-US" sz="2200" dirty="0"/>
              <a:t>文件，将源码以及视频提交至</a:t>
            </a:r>
            <a:r>
              <a:rPr lang="en-US" altLang="zh-CN" sz="2200" dirty="0"/>
              <a:t>e-learning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200" dirty="0"/>
              <a:t>提交方式二：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200" dirty="0"/>
              <a:t>课堂上线下验收打分，再</a:t>
            </a:r>
            <a:r>
              <a:rPr lang="en-US" altLang="zh-CN" sz="2200" dirty="0"/>
              <a:t>e-learning</a:t>
            </a:r>
            <a:r>
              <a:rPr lang="zh-CN" altLang="en-US" sz="2200" dirty="0"/>
              <a:t>上提交源码即可。</a:t>
            </a:r>
            <a:endParaRPr lang="zh-CN" altLang="en-US" sz="2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f32f731-8499-4d51-96e1-9745771f4733"/>
  <p:tag name="COMMONDATA" val="eyJoZGlkIjoiMjEzNTE0MGY2N2ExYjI0NTFkMmZlMWFlMGFjMmE5Z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计算机网络第七次实验</vt:lpstr>
      <vt:lpstr>实验总述</vt:lpstr>
      <vt:lpstr>示例代码总述</vt:lpstr>
      <vt:lpstr>示例代码运行方式</vt:lpstr>
      <vt:lpstr>进行试验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计算机网络第一次实验</dc:title>
  <dc:creator>毛苇</dc:creator>
  <cp:lastModifiedBy>周训哲</cp:lastModifiedBy>
  <cp:revision>138</cp:revision>
  <dcterms:created xsi:type="dcterms:W3CDTF">2017-10-10T09:51:00Z</dcterms:created>
  <dcterms:modified xsi:type="dcterms:W3CDTF">2022-12-02T03:01:21Z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F746D4453C174ED585063CD08D985FBE</vt:lpwstr>
  </property>
</Properties>
</file>