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018D0-F13A-4E3B-8349-0747BB870E0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B2752BA-B017-4251-838B-473F34054646}">
      <dgm:prSet phldrT="[文本]"/>
      <dgm:spPr/>
      <dgm:t>
        <a:bodyPr/>
        <a:lstStyle/>
        <a:p>
          <a:r>
            <a:rPr lang="zh-CN" altLang="en-US" dirty="0"/>
            <a:t>开发技术</a:t>
          </a:r>
        </a:p>
      </dgm:t>
    </dgm:pt>
    <dgm:pt modelId="{B016EF7A-250E-4594-8B75-B428E098D9A5}" type="parTrans" cxnId="{52F21E60-6832-43ED-8965-179BE888C8E7}">
      <dgm:prSet/>
      <dgm:spPr/>
      <dgm:t>
        <a:bodyPr/>
        <a:lstStyle/>
        <a:p>
          <a:endParaRPr lang="zh-CN" altLang="en-US"/>
        </a:p>
      </dgm:t>
    </dgm:pt>
    <dgm:pt modelId="{74730C38-ABB0-45F1-BB8B-936AED44A355}" type="sibTrans" cxnId="{52F21E60-6832-43ED-8965-179BE888C8E7}">
      <dgm:prSet/>
      <dgm:spPr/>
      <dgm:t>
        <a:bodyPr/>
        <a:lstStyle/>
        <a:p>
          <a:endParaRPr lang="zh-CN" altLang="en-US"/>
        </a:p>
      </dgm:t>
    </dgm:pt>
    <dgm:pt modelId="{05583CFF-EDCC-4976-B64F-DA20FBB169A1}">
      <dgm:prSet phldrT="[文本]"/>
      <dgm:spPr/>
      <dgm:t>
        <a:bodyPr/>
        <a:lstStyle/>
        <a:p>
          <a:r>
            <a:rPr lang="zh-CN" altLang="en-US" dirty="0"/>
            <a:t>游戏结构</a:t>
          </a:r>
        </a:p>
      </dgm:t>
    </dgm:pt>
    <dgm:pt modelId="{0A3D71BA-D0EF-474C-BCC0-EE3C1EA9F4E5}" type="parTrans" cxnId="{E7B4DAB2-C56A-4EF3-A404-5FA6B511905D}">
      <dgm:prSet/>
      <dgm:spPr/>
      <dgm:t>
        <a:bodyPr/>
        <a:lstStyle/>
        <a:p>
          <a:endParaRPr lang="zh-CN" altLang="en-US"/>
        </a:p>
      </dgm:t>
    </dgm:pt>
    <dgm:pt modelId="{49A418AA-3419-496B-8DE7-61D5BC0F0681}" type="sibTrans" cxnId="{E7B4DAB2-C56A-4EF3-A404-5FA6B511905D}">
      <dgm:prSet/>
      <dgm:spPr/>
      <dgm:t>
        <a:bodyPr/>
        <a:lstStyle/>
        <a:p>
          <a:endParaRPr lang="zh-CN" altLang="en-US"/>
        </a:p>
      </dgm:t>
    </dgm:pt>
    <dgm:pt modelId="{DCDDD548-DCFA-4FBA-9B52-94436A19B4D3}">
      <dgm:prSet phldrT="[文本]"/>
      <dgm:spPr/>
      <dgm:t>
        <a:bodyPr/>
        <a:lstStyle/>
        <a:p>
          <a:r>
            <a:rPr lang="zh-CN" altLang="en-US" dirty="0"/>
            <a:t>设计与实现</a:t>
          </a:r>
        </a:p>
      </dgm:t>
    </dgm:pt>
    <dgm:pt modelId="{21701F18-AE20-4995-BAF2-6BEB1CA05D3A}" type="parTrans" cxnId="{EDFD9B1A-4B1A-495F-9092-421BD69C6C23}">
      <dgm:prSet/>
      <dgm:spPr/>
      <dgm:t>
        <a:bodyPr/>
        <a:lstStyle/>
        <a:p>
          <a:endParaRPr lang="zh-CN" altLang="en-US"/>
        </a:p>
      </dgm:t>
    </dgm:pt>
    <dgm:pt modelId="{89246FEA-A3FC-4FC0-A6EB-045AF80ED675}" type="sibTrans" cxnId="{EDFD9B1A-4B1A-495F-9092-421BD69C6C23}">
      <dgm:prSet/>
      <dgm:spPr/>
      <dgm:t>
        <a:bodyPr/>
        <a:lstStyle/>
        <a:p>
          <a:endParaRPr lang="zh-CN" altLang="en-US"/>
        </a:p>
      </dgm:t>
    </dgm:pt>
    <dgm:pt modelId="{80AF20F5-0576-44EE-8EEE-04EE5737A12D}">
      <dgm:prSet phldrT="[文本]"/>
      <dgm:spPr/>
      <dgm:t>
        <a:bodyPr/>
        <a:lstStyle/>
        <a:p>
          <a:r>
            <a:rPr lang="zh-CN" altLang="en-US" dirty="0"/>
            <a:t>致  谢</a:t>
          </a:r>
        </a:p>
      </dgm:t>
    </dgm:pt>
    <dgm:pt modelId="{D64AB3D0-36C1-4E4D-8F43-7CB6AA51C62E}" type="parTrans" cxnId="{ED4B72F7-E139-4DF8-86A2-F3DECC771CEB}">
      <dgm:prSet/>
      <dgm:spPr/>
      <dgm:t>
        <a:bodyPr/>
        <a:lstStyle/>
        <a:p>
          <a:endParaRPr lang="zh-CN" altLang="en-US"/>
        </a:p>
      </dgm:t>
    </dgm:pt>
    <dgm:pt modelId="{07B00773-AD11-4976-AA69-8482FC603980}" type="sibTrans" cxnId="{ED4B72F7-E139-4DF8-86A2-F3DECC771CEB}">
      <dgm:prSet/>
      <dgm:spPr/>
      <dgm:t>
        <a:bodyPr/>
        <a:lstStyle/>
        <a:p>
          <a:endParaRPr lang="zh-CN" altLang="en-US"/>
        </a:p>
      </dgm:t>
    </dgm:pt>
    <dgm:pt modelId="{9E0F5A62-DB49-43FE-9C27-157343E9B45E}" type="pres">
      <dgm:prSet presAssocID="{0B8018D0-F13A-4E3B-8349-0747BB870E05}" presName="linear" presStyleCnt="0">
        <dgm:presLayoutVars>
          <dgm:dir/>
          <dgm:animLvl val="lvl"/>
          <dgm:resizeHandles val="exact"/>
        </dgm:presLayoutVars>
      </dgm:prSet>
      <dgm:spPr/>
    </dgm:pt>
    <dgm:pt modelId="{5C6C8142-B5AA-4A66-94DA-56348ED06BF1}" type="pres">
      <dgm:prSet presAssocID="{3B2752BA-B017-4251-838B-473F34054646}" presName="parentLin" presStyleCnt="0"/>
      <dgm:spPr/>
    </dgm:pt>
    <dgm:pt modelId="{5098FB98-ACC8-4ED3-B91D-D9B6D913FF6E}" type="pres">
      <dgm:prSet presAssocID="{3B2752BA-B017-4251-838B-473F34054646}" presName="parentLeftMargin" presStyleLbl="node1" presStyleIdx="0" presStyleCnt="4"/>
      <dgm:spPr/>
    </dgm:pt>
    <dgm:pt modelId="{8E95103F-A5CA-41E0-A9D7-CCFDE5CA558B}" type="pres">
      <dgm:prSet presAssocID="{3B2752BA-B017-4251-838B-473F340546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3889CD-1E1B-462C-9602-293934839A8E}" type="pres">
      <dgm:prSet presAssocID="{3B2752BA-B017-4251-838B-473F34054646}" presName="negativeSpace" presStyleCnt="0"/>
      <dgm:spPr/>
    </dgm:pt>
    <dgm:pt modelId="{E701AFC4-2ED9-4074-9C16-21BF238A6B8C}" type="pres">
      <dgm:prSet presAssocID="{3B2752BA-B017-4251-838B-473F34054646}" presName="childText" presStyleLbl="conFgAcc1" presStyleIdx="0" presStyleCnt="4">
        <dgm:presLayoutVars>
          <dgm:bulletEnabled val="1"/>
        </dgm:presLayoutVars>
      </dgm:prSet>
      <dgm:spPr/>
    </dgm:pt>
    <dgm:pt modelId="{3806CAFE-7D18-4FCD-9C75-6DE9CA3008E7}" type="pres">
      <dgm:prSet presAssocID="{74730C38-ABB0-45F1-BB8B-936AED44A355}" presName="spaceBetweenRectangles" presStyleCnt="0"/>
      <dgm:spPr/>
    </dgm:pt>
    <dgm:pt modelId="{D315C4A1-C106-4856-B365-A174A791C321}" type="pres">
      <dgm:prSet presAssocID="{05583CFF-EDCC-4976-B64F-DA20FBB169A1}" presName="parentLin" presStyleCnt="0"/>
      <dgm:spPr/>
    </dgm:pt>
    <dgm:pt modelId="{C8A75432-93B7-460C-8F09-1978380CCF23}" type="pres">
      <dgm:prSet presAssocID="{05583CFF-EDCC-4976-B64F-DA20FBB169A1}" presName="parentLeftMargin" presStyleLbl="node1" presStyleIdx="0" presStyleCnt="4"/>
      <dgm:spPr/>
    </dgm:pt>
    <dgm:pt modelId="{A5251CC7-92B3-4572-A902-FB90365327D5}" type="pres">
      <dgm:prSet presAssocID="{05583CFF-EDCC-4976-B64F-DA20FBB169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86432D-6A54-4476-8343-46E2B47E729F}" type="pres">
      <dgm:prSet presAssocID="{05583CFF-EDCC-4976-B64F-DA20FBB169A1}" presName="negativeSpace" presStyleCnt="0"/>
      <dgm:spPr/>
    </dgm:pt>
    <dgm:pt modelId="{D560F36F-9D64-4DBB-B8A5-DA014E2FE9BB}" type="pres">
      <dgm:prSet presAssocID="{05583CFF-EDCC-4976-B64F-DA20FBB169A1}" presName="childText" presStyleLbl="conFgAcc1" presStyleIdx="1" presStyleCnt="4">
        <dgm:presLayoutVars>
          <dgm:bulletEnabled val="1"/>
        </dgm:presLayoutVars>
      </dgm:prSet>
      <dgm:spPr/>
    </dgm:pt>
    <dgm:pt modelId="{794D904D-F29F-4EFA-84C9-6D8512D60996}" type="pres">
      <dgm:prSet presAssocID="{49A418AA-3419-496B-8DE7-61D5BC0F0681}" presName="spaceBetweenRectangles" presStyleCnt="0"/>
      <dgm:spPr/>
    </dgm:pt>
    <dgm:pt modelId="{A99C11C5-E0A9-4F8F-BD68-6FC6E7FE218A}" type="pres">
      <dgm:prSet presAssocID="{DCDDD548-DCFA-4FBA-9B52-94436A19B4D3}" presName="parentLin" presStyleCnt="0"/>
      <dgm:spPr/>
    </dgm:pt>
    <dgm:pt modelId="{F80A397F-9C66-4CD0-8B08-12EAA1C56B5F}" type="pres">
      <dgm:prSet presAssocID="{DCDDD548-DCFA-4FBA-9B52-94436A19B4D3}" presName="parentLeftMargin" presStyleLbl="node1" presStyleIdx="1" presStyleCnt="4"/>
      <dgm:spPr/>
    </dgm:pt>
    <dgm:pt modelId="{A43B6F64-F7A3-4595-80D7-D6A50DEA16B3}" type="pres">
      <dgm:prSet presAssocID="{DCDDD548-DCFA-4FBA-9B52-94436A19B4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464F02-869D-4F0E-8D44-ACE8610D68D4}" type="pres">
      <dgm:prSet presAssocID="{DCDDD548-DCFA-4FBA-9B52-94436A19B4D3}" presName="negativeSpace" presStyleCnt="0"/>
      <dgm:spPr/>
    </dgm:pt>
    <dgm:pt modelId="{1B97977D-E6BC-46CA-B847-BE7ED826BF89}" type="pres">
      <dgm:prSet presAssocID="{DCDDD548-DCFA-4FBA-9B52-94436A19B4D3}" presName="childText" presStyleLbl="conFgAcc1" presStyleIdx="2" presStyleCnt="4">
        <dgm:presLayoutVars>
          <dgm:bulletEnabled val="1"/>
        </dgm:presLayoutVars>
      </dgm:prSet>
      <dgm:spPr/>
    </dgm:pt>
    <dgm:pt modelId="{005DE39E-2550-4A68-84AD-6BC94086F567}" type="pres">
      <dgm:prSet presAssocID="{89246FEA-A3FC-4FC0-A6EB-045AF80ED675}" presName="spaceBetweenRectangles" presStyleCnt="0"/>
      <dgm:spPr/>
    </dgm:pt>
    <dgm:pt modelId="{8B989CE0-3E19-4B19-BBEB-2B074DA8391F}" type="pres">
      <dgm:prSet presAssocID="{80AF20F5-0576-44EE-8EEE-04EE5737A12D}" presName="parentLin" presStyleCnt="0"/>
      <dgm:spPr/>
    </dgm:pt>
    <dgm:pt modelId="{9A54C4E6-B921-4368-85E4-F6D611F0474C}" type="pres">
      <dgm:prSet presAssocID="{80AF20F5-0576-44EE-8EEE-04EE5737A12D}" presName="parentLeftMargin" presStyleLbl="node1" presStyleIdx="2" presStyleCnt="4"/>
      <dgm:spPr/>
    </dgm:pt>
    <dgm:pt modelId="{FD3975FA-5760-4EDD-B1D9-0F0FD53B9875}" type="pres">
      <dgm:prSet presAssocID="{80AF20F5-0576-44EE-8EEE-04EE5737A12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8625A34-B8E0-4942-8DD9-DC7886E3B95F}" type="pres">
      <dgm:prSet presAssocID="{80AF20F5-0576-44EE-8EEE-04EE5737A12D}" presName="negativeSpace" presStyleCnt="0"/>
      <dgm:spPr/>
    </dgm:pt>
    <dgm:pt modelId="{193885F4-77EC-49A6-8151-C8A65427533A}" type="pres">
      <dgm:prSet presAssocID="{80AF20F5-0576-44EE-8EEE-04EE5737A12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DFD9B1A-4B1A-495F-9092-421BD69C6C23}" srcId="{0B8018D0-F13A-4E3B-8349-0747BB870E05}" destId="{DCDDD548-DCFA-4FBA-9B52-94436A19B4D3}" srcOrd="2" destOrd="0" parTransId="{21701F18-AE20-4995-BAF2-6BEB1CA05D3A}" sibTransId="{89246FEA-A3FC-4FC0-A6EB-045AF80ED675}"/>
    <dgm:cxn modelId="{DDBA021C-4C33-441F-82AF-F4487626C871}" type="presOf" srcId="{0B8018D0-F13A-4E3B-8349-0747BB870E05}" destId="{9E0F5A62-DB49-43FE-9C27-157343E9B45E}" srcOrd="0" destOrd="0" presId="urn:microsoft.com/office/officeart/2005/8/layout/list1"/>
    <dgm:cxn modelId="{52F21E60-6832-43ED-8965-179BE888C8E7}" srcId="{0B8018D0-F13A-4E3B-8349-0747BB870E05}" destId="{3B2752BA-B017-4251-838B-473F34054646}" srcOrd="0" destOrd="0" parTransId="{B016EF7A-250E-4594-8B75-B428E098D9A5}" sibTransId="{74730C38-ABB0-45F1-BB8B-936AED44A355}"/>
    <dgm:cxn modelId="{979CAA43-816E-40E6-9893-BD3BADE9768E}" type="presOf" srcId="{05583CFF-EDCC-4976-B64F-DA20FBB169A1}" destId="{A5251CC7-92B3-4572-A902-FB90365327D5}" srcOrd="1" destOrd="0" presId="urn:microsoft.com/office/officeart/2005/8/layout/list1"/>
    <dgm:cxn modelId="{404EAD6D-60AB-48D6-A3AA-BBA8E865A062}" type="presOf" srcId="{DCDDD548-DCFA-4FBA-9B52-94436A19B4D3}" destId="{F80A397F-9C66-4CD0-8B08-12EAA1C56B5F}" srcOrd="0" destOrd="0" presId="urn:microsoft.com/office/officeart/2005/8/layout/list1"/>
    <dgm:cxn modelId="{F1003876-7078-44C2-8C66-85D0B3C2C681}" type="presOf" srcId="{80AF20F5-0576-44EE-8EEE-04EE5737A12D}" destId="{9A54C4E6-B921-4368-85E4-F6D611F0474C}" srcOrd="0" destOrd="0" presId="urn:microsoft.com/office/officeart/2005/8/layout/list1"/>
    <dgm:cxn modelId="{AB3E9759-EF6D-4DB5-8D44-9EDB0EBF0C06}" type="presOf" srcId="{DCDDD548-DCFA-4FBA-9B52-94436A19B4D3}" destId="{A43B6F64-F7A3-4595-80D7-D6A50DEA16B3}" srcOrd="1" destOrd="0" presId="urn:microsoft.com/office/officeart/2005/8/layout/list1"/>
    <dgm:cxn modelId="{482BD69A-3801-41E3-A086-1433CD9ED737}" type="presOf" srcId="{05583CFF-EDCC-4976-B64F-DA20FBB169A1}" destId="{C8A75432-93B7-460C-8F09-1978380CCF23}" srcOrd="0" destOrd="0" presId="urn:microsoft.com/office/officeart/2005/8/layout/list1"/>
    <dgm:cxn modelId="{8766B6A0-BE5E-460C-B79B-B7C338468BCE}" type="presOf" srcId="{3B2752BA-B017-4251-838B-473F34054646}" destId="{5098FB98-ACC8-4ED3-B91D-D9B6D913FF6E}" srcOrd="0" destOrd="0" presId="urn:microsoft.com/office/officeart/2005/8/layout/list1"/>
    <dgm:cxn modelId="{E7B4DAB2-C56A-4EF3-A404-5FA6B511905D}" srcId="{0B8018D0-F13A-4E3B-8349-0747BB870E05}" destId="{05583CFF-EDCC-4976-B64F-DA20FBB169A1}" srcOrd="1" destOrd="0" parTransId="{0A3D71BA-D0EF-474C-BCC0-EE3C1EA9F4E5}" sibTransId="{49A418AA-3419-496B-8DE7-61D5BC0F0681}"/>
    <dgm:cxn modelId="{485077DC-0C2D-4FEC-9D76-6140E564FF96}" type="presOf" srcId="{3B2752BA-B017-4251-838B-473F34054646}" destId="{8E95103F-A5CA-41E0-A9D7-CCFDE5CA558B}" srcOrd="1" destOrd="0" presId="urn:microsoft.com/office/officeart/2005/8/layout/list1"/>
    <dgm:cxn modelId="{9CAFA1E9-F3AC-4CCB-86B3-4659477003E5}" type="presOf" srcId="{80AF20F5-0576-44EE-8EEE-04EE5737A12D}" destId="{FD3975FA-5760-4EDD-B1D9-0F0FD53B9875}" srcOrd="1" destOrd="0" presId="urn:microsoft.com/office/officeart/2005/8/layout/list1"/>
    <dgm:cxn modelId="{ED4B72F7-E139-4DF8-86A2-F3DECC771CEB}" srcId="{0B8018D0-F13A-4E3B-8349-0747BB870E05}" destId="{80AF20F5-0576-44EE-8EEE-04EE5737A12D}" srcOrd="3" destOrd="0" parTransId="{D64AB3D0-36C1-4E4D-8F43-7CB6AA51C62E}" sibTransId="{07B00773-AD11-4976-AA69-8482FC603980}"/>
    <dgm:cxn modelId="{54603C0A-10BD-4259-B65E-DFCBBE3BA65B}" type="presParOf" srcId="{9E0F5A62-DB49-43FE-9C27-157343E9B45E}" destId="{5C6C8142-B5AA-4A66-94DA-56348ED06BF1}" srcOrd="0" destOrd="0" presId="urn:microsoft.com/office/officeart/2005/8/layout/list1"/>
    <dgm:cxn modelId="{F7E0C123-EBCC-4948-AA29-A63F4F12F3AD}" type="presParOf" srcId="{5C6C8142-B5AA-4A66-94DA-56348ED06BF1}" destId="{5098FB98-ACC8-4ED3-B91D-D9B6D913FF6E}" srcOrd="0" destOrd="0" presId="urn:microsoft.com/office/officeart/2005/8/layout/list1"/>
    <dgm:cxn modelId="{DB3A8ABC-8F92-47E4-8E60-874F1B8B4174}" type="presParOf" srcId="{5C6C8142-B5AA-4A66-94DA-56348ED06BF1}" destId="{8E95103F-A5CA-41E0-A9D7-CCFDE5CA558B}" srcOrd="1" destOrd="0" presId="urn:microsoft.com/office/officeart/2005/8/layout/list1"/>
    <dgm:cxn modelId="{81BF0BCE-F081-419C-997E-BA5511A9A63C}" type="presParOf" srcId="{9E0F5A62-DB49-43FE-9C27-157343E9B45E}" destId="{FA3889CD-1E1B-462C-9602-293934839A8E}" srcOrd="1" destOrd="0" presId="urn:microsoft.com/office/officeart/2005/8/layout/list1"/>
    <dgm:cxn modelId="{7D56BD70-19D3-4933-875E-AAFA92A10431}" type="presParOf" srcId="{9E0F5A62-DB49-43FE-9C27-157343E9B45E}" destId="{E701AFC4-2ED9-4074-9C16-21BF238A6B8C}" srcOrd="2" destOrd="0" presId="urn:microsoft.com/office/officeart/2005/8/layout/list1"/>
    <dgm:cxn modelId="{376EB134-4F97-4D1F-A6C5-B8547060D434}" type="presParOf" srcId="{9E0F5A62-DB49-43FE-9C27-157343E9B45E}" destId="{3806CAFE-7D18-4FCD-9C75-6DE9CA3008E7}" srcOrd="3" destOrd="0" presId="urn:microsoft.com/office/officeart/2005/8/layout/list1"/>
    <dgm:cxn modelId="{BE37F4D3-724A-4A3B-AD65-F4BFDA25244D}" type="presParOf" srcId="{9E0F5A62-DB49-43FE-9C27-157343E9B45E}" destId="{D315C4A1-C106-4856-B365-A174A791C321}" srcOrd="4" destOrd="0" presId="urn:microsoft.com/office/officeart/2005/8/layout/list1"/>
    <dgm:cxn modelId="{8DF5D55A-45A8-4A0F-A9B7-D858F1A6251E}" type="presParOf" srcId="{D315C4A1-C106-4856-B365-A174A791C321}" destId="{C8A75432-93B7-460C-8F09-1978380CCF23}" srcOrd="0" destOrd="0" presId="urn:microsoft.com/office/officeart/2005/8/layout/list1"/>
    <dgm:cxn modelId="{DE8B3EB4-579D-40DD-8811-41315F2E7BA9}" type="presParOf" srcId="{D315C4A1-C106-4856-B365-A174A791C321}" destId="{A5251CC7-92B3-4572-A902-FB90365327D5}" srcOrd="1" destOrd="0" presId="urn:microsoft.com/office/officeart/2005/8/layout/list1"/>
    <dgm:cxn modelId="{35BF8413-FF8E-46C4-8318-D965097791F2}" type="presParOf" srcId="{9E0F5A62-DB49-43FE-9C27-157343E9B45E}" destId="{2386432D-6A54-4476-8343-46E2B47E729F}" srcOrd="5" destOrd="0" presId="urn:microsoft.com/office/officeart/2005/8/layout/list1"/>
    <dgm:cxn modelId="{FD65C428-32B8-449F-9514-117CC6A2E99A}" type="presParOf" srcId="{9E0F5A62-DB49-43FE-9C27-157343E9B45E}" destId="{D560F36F-9D64-4DBB-B8A5-DA014E2FE9BB}" srcOrd="6" destOrd="0" presId="urn:microsoft.com/office/officeart/2005/8/layout/list1"/>
    <dgm:cxn modelId="{1977876B-B069-4E37-80D0-D93346FC0839}" type="presParOf" srcId="{9E0F5A62-DB49-43FE-9C27-157343E9B45E}" destId="{794D904D-F29F-4EFA-84C9-6D8512D60996}" srcOrd="7" destOrd="0" presId="urn:microsoft.com/office/officeart/2005/8/layout/list1"/>
    <dgm:cxn modelId="{974FFAB8-D338-4642-8D05-0D6B35EFB24C}" type="presParOf" srcId="{9E0F5A62-DB49-43FE-9C27-157343E9B45E}" destId="{A99C11C5-E0A9-4F8F-BD68-6FC6E7FE218A}" srcOrd="8" destOrd="0" presId="urn:microsoft.com/office/officeart/2005/8/layout/list1"/>
    <dgm:cxn modelId="{9F86F8AD-377B-4975-B087-9E465571147A}" type="presParOf" srcId="{A99C11C5-E0A9-4F8F-BD68-6FC6E7FE218A}" destId="{F80A397F-9C66-4CD0-8B08-12EAA1C56B5F}" srcOrd="0" destOrd="0" presId="urn:microsoft.com/office/officeart/2005/8/layout/list1"/>
    <dgm:cxn modelId="{1E81B8E1-E742-495C-AC6E-70A1FAF44935}" type="presParOf" srcId="{A99C11C5-E0A9-4F8F-BD68-6FC6E7FE218A}" destId="{A43B6F64-F7A3-4595-80D7-D6A50DEA16B3}" srcOrd="1" destOrd="0" presId="urn:microsoft.com/office/officeart/2005/8/layout/list1"/>
    <dgm:cxn modelId="{26ECAD29-5377-4ECC-B9B2-5D3C02189765}" type="presParOf" srcId="{9E0F5A62-DB49-43FE-9C27-157343E9B45E}" destId="{43464F02-869D-4F0E-8D44-ACE8610D68D4}" srcOrd="9" destOrd="0" presId="urn:microsoft.com/office/officeart/2005/8/layout/list1"/>
    <dgm:cxn modelId="{96C82B98-4A86-47DC-B659-A87176FB0A8F}" type="presParOf" srcId="{9E0F5A62-DB49-43FE-9C27-157343E9B45E}" destId="{1B97977D-E6BC-46CA-B847-BE7ED826BF89}" srcOrd="10" destOrd="0" presId="urn:microsoft.com/office/officeart/2005/8/layout/list1"/>
    <dgm:cxn modelId="{6A9C34BD-7BBC-4574-A97F-83EF04ED2454}" type="presParOf" srcId="{9E0F5A62-DB49-43FE-9C27-157343E9B45E}" destId="{005DE39E-2550-4A68-84AD-6BC94086F567}" srcOrd="11" destOrd="0" presId="urn:microsoft.com/office/officeart/2005/8/layout/list1"/>
    <dgm:cxn modelId="{69391399-C9BA-465C-A33F-21848806BF28}" type="presParOf" srcId="{9E0F5A62-DB49-43FE-9C27-157343E9B45E}" destId="{8B989CE0-3E19-4B19-BBEB-2B074DA8391F}" srcOrd="12" destOrd="0" presId="urn:microsoft.com/office/officeart/2005/8/layout/list1"/>
    <dgm:cxn modelId="{D2249A2C-0E6D-4D76-A01C-CC35CC57C5D7}" type="presParOf" srcId="{8B989CE0-3E19-4B19-BBEB-2B074DA8391F}" destId="{9A54C4E6-B921-4368-85E4-F6D611F0474C}" srcOrd="0" destOrd="0" presId="urn:microsoft.com/office/officeart/2005/8/layout/list1"/>
    <dgm:cxn modelId="{C81E0525-3C96-42A4-AEAB-F4A885EEA3A0}" type="presParOf" srcId="{8B989CE0-3E19-4B19-BBEB-2B074DA8391F}" destId="{FD3975FA-5760-4EDD-B1D9-0F0FD53B9875}" srcOrd="1" destOrd="0" presId="urn:microsoft.com/office/officeart/2005/8/layout/list1"/>
    <dgm:cxn modelId="{7F52EEC2-845F-43DE-B3AD-E1B3739D7EC3}" type="presParOf" srcId="{9E0F5A62-DB49-43FE-9C27-157343E9B45E}" destId="{58625A34-B8E0-4942-8DD9-DC7886E3B95F}" srcOrd="13" destOrd="0" presId="urn:microsoft.com/office/officeart/2005/8/layout/list1"/>
    <dgm:cxn modelId="{71792993-7DA7-489C-A975-9754231FE343}" type="presParOf" srcId="{9E0F5A62-DB49-43FE-9C27-157343E9B45E}" destId="{193885F4-77EC-49A6-8151-C8A65427533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E9FA5-A4F9-449E-ACD8-11F8EEC697DF}" type="doc">
      <dgm:prSet loTypeId="urn:microsoft.com/office/officeart/2005/8/layout/p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0F32C91-EE18-4462-AC44-C715195ECC6A}">
      <dgm:prSet phldrT="[文本]"/>
      <dgm:spPr/>
      <dgm:t>
        <a:bodyPr/>
        <a:lstStyle/>
        <a:p>
          <a:r>
            <a:rPr lang="en-US" altLang="zh-CN" dirty="0"/>
            <a:t>Unity</a:t>
          </a:r>
          <a:endParaRPr lang="zh-CN" altLang="en-US" dirty="0"/>
        </a:p>
      </dgm:t>
    </dgm:pt>
    <dgm:pt modelId="{53A23C53-6505-47E4-AB97-D5FF4F83409A}" type="parTrans" cxnId="{7D6C4042-DECB-4D7A-A4AC-09E2D83898CD}">
      <dgm:prSet/>
      <dgm:spPr/>
      <dgm:t>
        <a:bodyPr/>
        <a:lstStyle/>
        <a:p>
          <a:endParaRPr lang="zh-CN" altLang="en-US"/>
        </a:p>
      </dgm:t>
    </dgm:pt>
    <dgm:pt modelId="{B891EDF0-43F2-4564-9674-D9B2CDA2B9CB}" type="sibTrans" cxnId="{7D6C4042-DECB-4D7A-A4AC-09E2D83898CD}">
      <dgm:prSet/>
      <dgm:spPr/>
      <dgm:t>
        <a:bodyPr/>
        <a:lstStyle/>
        <a:p>
          <a:endParaRPr lang="zh-CN" altLang="en-US"/>
        </a:p>
      </dgm:t>
    </dgm:pt>
    <dgm:pt modelId="{EECB5AAF-6F85-475A-AF5B-EC4D2F4B7EEC}">
      <dgm:prSet phldrT="[文本]"/>
      <dgm:spPr/>
      <dgm:t>
        <a:bodyPr/>
        <a:lstStyle/>
        <a:p>
          <a:r>
            <a:rPr lang="en-US" altLang="zh-CN" dirty="0"/>
            <a:t>C#</a:t>
          </a:r>
          <a:endParaRPr lang="zh-CN" altLang="en-US" dirty="0"/>
        </a:p>
      </dgm:t>
    </dgm:pt>
    <dgm:pt modelId="{79F8CA39-2F9B-470E-9D83-DC07EC5B539F}" type="parTrans" cxnId="{F72A329C-DC33-4D48-913F-C404DC36D394}">
      <dgm:prSet/>
      <dgm:spPr/>
      <dgm:t>
        <a:bodyPr/>
        <a:lstStyle/>
        <a:p>
          <a:endParaRPr lang="zh-CN" altLang="en-US"/>
        </a:p>
      </dgm:t>
    </dgm:pt>
    <dgm:pt modelId="{AAB28AF2-3B65-404B-93AB-6560633F044C}" type="sibTrans" cxnId="{F72A329C-DC33-4D48-913F-C404DC36D394}">
      <dgm:prSet/>
      <dgm:spPr/>
      <dgm:t>
        <a:bodyPr/>
        <a:lstStyle/>
        <a:p>
          <a:endParaRPr lang="zh-CN" altLang="en-US"/>
        </a:p>
      </dgm:t>
    </dgm:pt>
    <dgm:pt modelId="{8B0F26A7-A943-47A1-9055-B3281D30F152}" type="pres">
      <dgm:prSet presAssocID="{034E9FA5-A4F9-449E-ACD8-11F8EEC697DF}" presName="Name0" presStyleCnt="0">
        <dgm:presLayoutVars>
          <dgm:dir/>
          <dgm:resizeHandles val="exact"/>
        </dgm:presLayoutVars>
      </dgm:prSet>
      <dgm:spPr/>
    </dgm:pt>
    <dgm:pt modelId="{6CA94EEB-9BC7-4219-89C7-E1A3C7DB34C7}" type="pres">
      <dgm:prSet presAssocID="{E0F32C91-EE18-4462-AC44-C715195ECC6A}" presName="compNode" presStyleCnt="0"/>
      <dgm:spPr/>
    </dgm:pt>
    <dgm:pt modelId="{42ABF266-6AAA-41FB-A4E0-15E9AD91D7BA}" type="pres">
      <dgm:prSet presAssocID="{E0F32C91-EE18-4462-AC44-C715195ECC6A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B66D6B1-7CAE-4306-8AAF-8ED9BF773A85}" type="pres">
      <dgm:prSet presAssocID="{E0F32C91-EE18-4462-AC44-C715195ECC6A}" presName="textRect" presStyleLbl="revTx" presStyleIdx="0" presStyleCnt="2">
        <dgm:presLayoutVars>
          <dgm:bulletEnabled val="1"/>
        </dgm:presLayoutVars>
      </dgm:prSet>
      <dgm:spPr/>
    </dgm:pt>
    <dgm:pt modelId="{2C9FC8FE-6BBE-4BAD-AC4B-4F2318699F97}" type="pres">
      <dgm:prSet presAssocID="{B891EDF0-43F2-4564-9674-D9B2CDA2B9CB}" presName="sibTrans" presStyleLbl="sibTrans2D1" presStyleIdx="0" presStyleCnt="0"/>
      <dgm:spPr/>
    </dgm:pt>
    <dgm:pt modelId="{C0C50807-A54F-455A-9A95-E6B9C874BE9E}" type="pres">
      <dgm:prSet presAssocID="{EECB5AAF-6F85-475A-AF5B-EC4D2F4B7EEC}" presName="compNode" presStyleCnt="0"/>
      <dgm:spPr/>
    </dgm:pt>
    <dgm:pt modelId="{1B18159E-5507-4754-B7E4-74283AEE893A}" type="pres">
      <dgm:prSet presAssocID="{EECB5AAF-6F85-475A-AF5B-EC4D2F4B7EEC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7C8C396-2008-43D7-9398-B7B72F52120A}" type="pres">
      <dgm:prSet presAssocID="{EECB5AAF-6F85-475A-AF5B-EC4D2F4B7EEC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6D84B60D-F111-4819-859D-A31BA90D6025}" type="presOf" srcId="{E0F32C91-EE18-4462-AC44-C715195ECC6A}" destId="{8B66D6B1-7CAE-4306-8AAF-8ED9BF773A85}" srcOrd="0" destOrd="0" presId="urn:microsoft.com/office/officeart/2005/8/layout/pList1"/>
    <dgm:cxn modelId="{7A0A1714-76FF-4D6F-8D57-36B0DF528726}" type="presOf" srcId="{034E9FA5-A4F9-449E-ACD8-11F8EEC697DF}" destId="{8B0F26A7-A943-47A1-9055-B3281D30F152}" srcOrd="0" destOrd="0" presId="urn:microsoft.com/office/officeart/2005/8/layout/pList1"/>
    <dgm:cxn modelId="{7D6C4042-DECB-4D7A-A4AC-09E2D83898CD}" srcId="{034E9FA5-A4F9-449E-ACD8-11F8EEC697DF}" destId="{E0F32C91-EE18-4462-AC44-C715195ECC6A}" srcOrd="0" destOrd="0" parTransId="{53A23C53-6505-47E4-AB97-D5FF4F83409A}" sibTransId="{B891EDF0-43F2-4564-9674-D9B2CDA2B9CB}"/>
    <dgm:cxn modelId="{57E0F447-4FF9-453D-87BA-F8F6F517397D}" type="presOf" srcId="{B891EDF0-43F2-4564-9674-D9B2CDA2B9CB}" destId="{2C9FC8FE-6BBE-4BAD-AC4B-4F2318699F97}" srcOrd="0" destOrd="0" presId="urn:microsoft.com/office/officeart/2005/8/layout/pList1"/>
    <dgm:cxn modelId="{2BCFFC57-FCA0-4B75-AAB2-9564F0DD1E3D}" type="presOf" srcId="{EECB5AAF-6F85-475A-AF5B-EC4D2F4B7EEC}" destId="{07C8C396-2008-43D7-9398-B7B72F52120A}" srcOrd="0" destOrd="0" presId="urn:microsoft.com/office/officeart/2005/8/layout/pList1"/>
    <dgm:cxn modelId="{F72A329C-DC33-4D48-913F-C404DC36D394}" srcId="{034E9FA5-A4F9-449E-ACD8-11F8EEC697DF}" destId="{EECB5AAF-6F85-475A-AF5B-EC4D2F4B7EEC}" srcOrd="1" destOrd="0" parTransId="{79F8CA39-2F9B-470E-9D83-DC07EC5B539F}" sibTransId="{AAB28AF2-3B65-404B-93AB-6560633F044C}"/>
    <dgm:cxn modelId="{3A03E1B1-2BD9-4103-A1E6-B3C2AB4C5555}" type="presParOf" srcId="{8B0F26A7-A943-47A1-9055-B3281D30F152}" destId="{6CA94EEB-9BC7-4219-89C7-E1A3C7DB34C7}" srcOrd="0" destOrd="0" presId="urn:microsoft.com/office/officeart/2005/8/layout/pList1"/>
    <dgm:cxn modelId="{69F73E1D-1B2B-4FBF-945C-FA4FF769F64F}" type="presParOf" srcId="{6CA94EEB-9BC7-4219-89C7-E1A3C7DB34C7}" destId="{42ABF266-6AAA-41FB-A4E0-15E9AD91D7BA}" srcOrd="0" destOrd="0" presId="urn:microsoft.com/office/officeart/2005/8/layout/pList1"/>
    <dgm:cxn modelId="{A5B6AE5C-6E74-48C7-A775-C944575533C8}" type="presParOf" srcId="{6CA94EEB-9BC7-4219-89C7-E1A3C7DB34C7}" destId="{8B66D6B1-7CAE-4306-8AAF-8ED9BF773A85}" srcOrd="1" destOrd="0" presId="urn:microsoft.com/office/officeart/2005/8/layout/pList1"/>
    <dgm:cxn modelId="{9E8CF091-8AA0-47E1-B3D7-59FFBDDE4E61}" type="presParOf" srcId="{8B0F26A7-A943-47A1-9055-B3281D30F152}" destId="{2C9FC8FE-6BBE-4BAD-AC4B-4F2318699F97}" srcOrd="1" destOrd="0" presId="urn:microsoft.com/office/officeart/2005/8/layout/pList1"/>
    <dgm:cxn modelId="{01398031-4FEC-41FD-A054-193F5353CFB1}" type="presParOf" srcId="{8B0F26A7-A943-47A1-9055-B3281D30F152}" destId="{C0C50807-A54F-455A-9A95-E6B9C874BE9E}" srcOrd="2" destOrd="0" presId="urn:microsoft.com/office/officeart/2005/8/layout/pList1"/>
    <dgm:cxn modelId="{B84BB566-B938-4FF6-B26B-07E80C8471A8}" type="presParOf" srcId="{C0C50807-A54F-455A-9A95-E6B9C874BE9E}" destId="{1B18159E-5507-4754-B7E4-74283AEE893A}" srcOrd="0" destOrd="0" presId="urn:microsoft.com/office/officeart/2005/8/layout/pList1"/>
    <dgm:cxn modelId="{F2FE4B76-E84B-4D5B-82FA-390BC6FD092A}" type="presParOf" srcId="{C0C50807-A54F-455A-9A95-E6B9C874BE9E}" destId="{07C8C396-2008-43D7-9398-B7B72F52120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F4438-146B-49C6-A623-A639C320BD7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300B221-AC5E-43CA-8439-BABB4F363356}">
      <dgm:prSet phldrT="[文本]"/>
      <dgm:spPr/>
      <dgm:t>
        <a:bodyPr/>
        <a:lstStyle/>
        <a:p>
          <a:r>
            <a:rPr lang="zh-CN" altLang="en-US" dirty="0"/>
            <a:t>系统设计</a:t>
          </a:r>
        </a:p>
      </dgm:t>
    </dgm:pt>
    <dgm:pt modelId="{2391CAA9-3C51-4325-A427-6D3FD8CA272D}" type="parTrans" cxnId="{6FC17ACF-F3F7-48C2-A168-5B2A7EF50F2F}">
      <dgm:prSet/>
      <dgm:spPr/>
      <dgm:t>
        <a:bodyPr/>
        <a:lstStyle/>
        <a:p>
          <a:endParaRPr lang="zh-CN" altLang="en-US"/>
        </a:p>
      </dgm:t>
    </dgm:pt>
    <dgm:pt modelId="{B3CF7E22-2F43-4A1D-A50B-D778EDB6F8D6}" type="sibTrans" cxnId="{6FC17ACF-F3F7-48C2-A168-5B2A7EF50F2F}">
      <dgm:prSet/>
      <dgm:spPr/>
      <dgm:t>
        <a:bodyPr/>
        <a:lstStyle/>
        <a:p>
          <a:endParaRPr lang="zh-CN" altLang="en-US"/>
        </a:p>
      </dgm:t>
    </dgm:pt>
    <dgm:pt modelId="{FD7762F0-84CB-468A-B65B-58D7B9A90B06}">
      <dgm:prSet phldrT="[文本]"/>
      <dgm:spPr/>
      <dgm:t>
        <a:bodyPr/>
        <a:lstStyle/>
        <a:p>
          <a:r>
            <a:rPr lang="zh-CN" altLang="en-US" dirty="0"/>
            <a:t>行动逻辑</a:t>
          </a:r>
        </a:p>
      </dgm:t>
    </dgm:pt>
    <dgm:pt modelId="{52D17226-45DF-4831-8790-A9D471F4B925}" type="parTrans" cxnId="{6ED1F28C-9E94-4FC0-9150-9A1FF6ABE816}">
      <dgm:prSet/>
      <dgm:spPr/>
      <dgm:t>
        <a:bodyPr/>
        <a:lstStyle/>
        <a:p>
          <a:endParaRPr lang="zh-CN" altLang="en-US"/>
        </a:p>
      </dgm:t>
    </dgm:pt>
    <dgm:pt modelId="{92031099-3EB8-45C8-BC0B-71BE2920B283}" type="sibTrans" cxnId="{6ED1F28C-9E94-4FC0-9150-9A1FF6ABE816}">
      <dgm:prSet/>
      <dgm:spPr/>
      <dgm:t>
        <a:bodyPr/>
        <a:lstStyle/>
        <a:p>
          <a:endParaRPr lang="zh-CN" altLang="en-US"/>
        </a:p>
      </dgm:t>
    </dgm:pt>
    <dgm:pt modelId="{1C972CF6-80C0-4F91-A6AB-6CB242F95EC8}">
      <dgm:prSet phldrT="[文本]"/>
      <dgm:spPr/>
      <dgm:t>
        <a:bodyPr/>
        <a:lstStyle/>
        <a:p>
          <a:r>
            <a:rPr lang="en-US" altLang="zh-CN" dirty="0" err="1"/>
            <a:t>wsad</a:t>
          </a:r>
          <a:r>
            <a:rPr lang="zh-CN" altLang="en-US" dirty="0"/>
            <a:t>移动</a:t>
          </a:r>
        </a:p>
      </dgm:t>
    </dgm:pt>
    <dgm:pt modelId="{516BBB09-CCF3-4F47-A2A0-D69162EADBD0}" type="parTrans" cxnId="{66B2BDCA-A9DD-4414-88A2-77176CC6F095}">
      <dgm:prSet/>
      <dgm:spPr/>
      <dgm:t>
        <a:bodyPr/>
        <a:lstStyle/>
        <a:p>
          <a:endParaRPr lang="zh-CN" altLang="en-US"/>
        </a:p>
      </dgm:t>
    </dgm:pt>
    <dgm:pt modelId="{0A1CB98B-A337-418B-8DDE-0468F1113213}" type="sibTrans" cxnId="{66B2BDCA-A9DD-4414-88A2-77176CC6F095}">
      <dgm:prSet/>
      <dgm:spPr/>
      <dgm:t>
        <a:bodyPr/>
        <a:lstStyle/>
        <a:p>
          <a:endParaRPr lang="zh-CN" altLang="en-US"/>
        </a:p>
      </dgm:t>
    </dgm:pt>
    <dgm:pt modelId="{B2DFFDBE-4B59-433E-AFB2-A976FB516069}">
      <dgm:prSet phldrT="[文本]"/>
      <dgm:spPr/>
      <dgm:t>
        <a:bodyPr/>
        <a:lstStyle/>
        <a:p>
          <a:r>
            <a:rPr lang="en-US" altLang="zh-CN" dirty="0"/>
            <a:t>360</a:t>
          </a:r>
          <a:r>
            <a:rPr lang="zh-CN" altLang="en-US" dirty="0"/>
            <a:t>度转向</a:t>
          </a:r>
        </a:p>
      </dgm:t>
    </dgm:pt>
    <dgm:pt modelId="{FE1ADE74-8CF8-4480-8ACD-350F43F9A622}" type="parTrans" cxnId="{40C4BF90-0D61-4B23-AC11-6CF33A0938CC}">
      <dgm:prSet/>
      <dgm:spPr/>
      <dgm:t>
        <a:bodyPr/>
        <a:lstStyle/>
        <a:p>
          <a:endParaRPr lang="zh-CN" altLang="en-US"/>
        </a:p>
      </dgm:t>
    </dgm:pt>
    <dgm:pt modelId="{A830FF1E-6F0B-4B68-8C16-98C5C1536849}" type="sibTrans" cxnId="{40C4BF90-0D61-4B23-AC11-6CF33A0938CC}">
      <dgm:prSet/>
      <dgm:spPr/>
      <dgm:t>
        <a:bodyPr/>
        <a:lstStyle/>
        <a:p>
          <a:endParaRPr lang="zh-CN" altLang="en-US"/>
        </a:p>
      </dgm:t>
    </dgm:pt>
    <dgm:pt modelId="{47706C83-1DA9-4417-8167-2EB1F20767B2}">
      <dgm:prSet phldrT="[文本]"/>
      <dgm:spPr/>
      <dgm:t>
        <a:bodyPr/>
        <a:lstStyle/>
        <a:p>
          <a:r>
            <a:rPr lang="zh-CN" altLang="en-US" dirty="0"/>
            <a:t>信息交互</a:t>
          </a:r>
        </a:p>
      </dgm:t>
    </dgm:pt>
    <dgm:pt modelId="{37BB559C-B85C-45B7-9330-FCFFBEDDFB36}" type="parTrans" cxnId="{17B89C53-9EBB-4D85-8E9A-A8DB164AA2D7}">
      <dgm:prSet/>
      <dgm:spPr/>
      <dgm:t>
        <a:bodyPr/>
        <a:lstStyle/>
        <a:p>
          <a:endParaRPr lang="zh-CN" altLang="en-US"/>
        </a:p>
      </dgm:t>
    </dgm:pt>
    <dgm:pt modelId="{670A0419-D469-4631-A027-A7ACAF4F3E76}" type="sibTrans" cxnId="{17B89C53-9EBB-4D85-8E9A-A8DB164AA2D7}">
      <dgm:prSet/>
      <dgm:spPr/>
      <dgm:t>
        <a:bodyPr/>
        <a:lstStyle/>
        <a:p>
          <a:endParaRPr lang="zh-CN" altLang="en-US"/>
        </a:p>
      </dgm:t>
    </dgm:pt>
    <dgm:pt modelId="{9A848EA0-B077-49A8-A26F-7220F5BF7568}">
      <dgm:prSet phldrT="[文本]"/>
      <dgm:spPr/>
      <dgm:t>
        <a:bodyPr/>
        <a:lstStyle/>
        <a:p>
          <a:r>
            <a:rPr lang="en-US" altLang="zh-CN" dirty="0"/>
            <a:t>HUD</a:t>
          </a:r>
          <a:r>
            <a:rPr lang="zh-CN" altLang="en-US" dirty="0"/>
            <a:t>信息面板</a:t>
          </a:r>
        </a:p>
      </dgm:t>
    </dgm:pt>
    <dgm:pt modelId="{1F5CC8D0-FFD4-4A37-AAD7-4064B4C0CB78}" type="parTrans" cxnId="{D8A39B60-0068-4DAC-A8F0-89A6BA6E842B}">
      <dgm:prSet/>
      <dgm:spPr/>
      <dgm:t>
        <a:bodyPr/>
        <a:lstStyle/>
        <a:p>
          <a:endParaRPr lang="zh-CN" altLang="en-US"/>
        </a:p>
      </dgm:t>
    </dgm:pt>
    <dgm:pt modelId="{6945FAC6-79AB-4A7B-B5DC-CC588972DB39}" type="sibTrans" cxnId="{D8A39B60-0068-4DAC-A8F0-89A6BA6E842B}">
      <dgm:prSet/>
      <dgm:spPr/>
      <dgm:t>
        <a:bodyPr/>
        <a:lstStyle/>
        <a:p>
          <a:endParaRPr lang="zh-CN" altLang="en-US"/>
        </a:p>
      </dgm:t>
    </dgm:pt>
    <dgm:pt modelId="{01D78A23-4E45-443F-8E83-87A217120461}">
      <dgm:prSet phldrT="[文本]"/>
      <dgm:spPr/>
      <dgm:t>
        <a:bodyPr/>
        <a:lstStyle/>
        <a:p>
          <a:r>
            <a:rPr lang="zh-CN" altLang="en-US" dirty="0"/>
            <a:t>射击系统</a:t>
          </a:r>
        </a:p>
      </dgm:t>
    </dgm:pt>
    <dgm:pt modelId="{9297314B-D406-4DD7-970D-BAA8729EDBD1}" type="parTrans" cxnId="{8CD0D890-0ACE-495A-928C-4E66ED4324D3}">
      <dgm:prSet/>
      <dgm:spPr/>
      <dgm:t>
        <a:bodyPr/>
        <a:lstStyle/>
        <a:p>
          <a:endParaRPr lang="zh-CN" altLang="en-US"/>
        </a:p>
      </dgm:t>
    </dgm:pt>
    <dgm:pt modelId="{FE6BF42A-86E7-4723-8274-60B76D073AC5}" type="sibTrans" cxnId="{8CD0D890-0ACE-495A-928C-4E66ED4324D3}">
      <dgm:prSet/>
      <dgm:spPr/>
      <dgm:t>
        <a:bodyPr/>
        <a:lstStyle/>
        <a:p>
          <a:endParaRPr lang="zh-CN" altLang="en-US"/>
        </a:p>
      </dgm:t>
    </dgm:pt>
    <dgm:pt modelId="{F960D441-F543-4C90-ADC5-A9F1E17E686F}">
      <dgm:prSet phldrT="[文本]"/>
      <dgm:spPr/>
      <dgm:t>
        <a:bodyPr/>
        <a:lstStyle/>
        <a:p>
          <a:r>
            <a:rPr lang="zh-CN" altLang="en-US" dirty="0"/>
            <a:t>动画变动</a:t>
          </a:r>
        </a:p>
      </dgm:t>
    </dgm:pt>
    <dgm:pt modelId="{C046F535-20DF-48D1-BD44-F6E484A0925B}" type="parTrans" cxnId="{3AEF31EC-F9E7-45E4-A23B-240315A0C7BD}">
      <dgm:prSet/>
      <dgm:spPr/>
      <dgm:t>
        <a:bodyPr/>
        <a:lstStyle/>
        <a:p>
          <a:endParaRPr lang="zh-CN" altLang="en-US"/>
        </a:p>
      </dgm:t>
    </dgm:pt>
    <dgm:pt modelId="{16C0A138-B3EF-4249-9831-75C6132E661D}" type="sibTrans" cxnId="{3AEF31EC-F9E7-45E4-A23B-240315A0C7BD}">
      <dgm:prSet/>
      <dgm:spPr/>
      <dgm:t>
        <a:bodyPr/>
        <a:lstStyle/>
        <a:p>
          <a:endParaRPr lang="zh-CN" altLang="en-US"/>
        </a:p>
      </dgm:t>
    </dgm:pt>
    <dgm:pt modelId="{C2CAEBE2-67B5-4E2A-8E6F-0B69C89F8F59}">
      <dgm:prSet phldrT="[文本]"/>
      <dgm:spPr/>
      <dgm:t>
        <a:bodyPr/>
        <a:lstStyle/>
        <a:p>
          <a:r>
            <a:rPr lang="zh-CN" altLang="en-US" dirty="0"/>
            <a:t>敌人追踪</a:t>
          </a:r>
        </a:p>
      </dgm:t>
    </dgm:pt>
    <dgm:pt modelId="{A4BA8C17-BCFA-4D57-AF15-E01CE75A3EB9}" type="parTrans" cxnId="{48D2DA1A-6F90-4E7A-90C6-63BB44394030}">
      <dgm:prSet/>
      <dgm:spPr/>
      <dgm:t>
        <a:bodyPr/>
        <a:lstStyle/>
        <a:p>
          <a:endParaRPr lang="zh-CN" altLang="en-US"/>
        </a:p>
      </dgm:t>
    </dgm:pt>
    <dgm:pt modelId="{90D250DA-F494-4D2E-A23A-8391B0F4AC11}" type="sibTrans" cxnId="{48D2DA1A-6F90-4E7A-90C6-63BB44394030}">
      <dgm:prSet/>
      <dgm:spPr/>
      <dgm:t>
        <a:bodyPr/>
        <a:lstStyle/>
        <a:p>
          <a:endParaRPr lang="zh-CN" altLang="en-US"/>
        </a:p>
      </dgm:t>
    </dgm:pt>
    <dgm:pt modelId="{E41F3782-0326-44DB-9943-B0A384410C85}">
      <dgm:prSet phldrT="[文本]"/>
      <dgm:spPr/>
      <dgm:t>
        <a:bodyPr/>
        <a:lstStyle/>
        <a:p>
          <a:r>
            <a:rPr lang="zh-CN" altLang="en-US" dirty="0"/>
            <a:t>摄像机跟随</a:t>
          </a:r>
        </a:p>
      </dgm:t>
    </dgm:pt>
    <dgm:pt modelId="{ACD986C0-C19E-44F2-A74F-7F65C34B5576}" type="parTrans" cxnId="{2A56C316-BE7E-4713-9A94-208BA8DF7B94}">
      <dgm:prSet/>
      <dgm:spPr/>
      <dgm:t>
        <a:bodyPr/>
        <a:lstStyle/>
        <a:p>
          <a:endParaRPr lang="zh-CN" altLang="en-US"/>
        </a:p>
      </dgm:t>
    </dgm:pt>
    <dgm:pt modelId="{BA06ECB4-5A96-44D5-9DAC-9D31A5EAB5EA}" type="sibTrans" cxnId="{2A56C316-BE7E-4713-9A94-208BA8DF7B94}">
      <dgm:prSet/>
      <dgm:spPr/>
      <dgm:t>
        <a:bodyPr/>
        <a:lstStyle/>
        <a:p>
          <a:endParaRPr lang="zh-CN" altLang="en-US"/>
        </a:p>
      </dgm:t>
    </dgm:pt>
    <dgm:pt modelId="{1F675337-CEEC-47DA-994A-CBFC0B6E050E}">
      <dgm:prSet phldrT="[文本]"/>
      <dgm:spPr/>
      <dgm:t>
        <a:bodyPr/>
        <a:lstStyle/>
        <a:p>
          <a:r>
            <a:rPr lang="zh-CN" altLang="en-US" dirty="0"/>
            <a:t>用户菜单</a:t>
          </a:r>
        </a:p>
      </dgm:t>
    </dgm:pt>
    <dgm:pt modelId="{D4261D54-C566-49BF-8B5D-7EDB04628456}" type="parTrans" cxnId="{082F2DA9-EBA7-4355-88B0-54CF5B2B987E}">
      <dgm:prSet/>
      <dgm:spPr/>
      <dgm:t>
        <a:bodyPr/>
        <a:lstStyle/>
        <a:p>
          <a:endParaRPr lang="zh-CN" altLang="en-US"/>
        </a:p>
      </dgm:t>
    </dgm:pt>
    <dgm:pt modelId="{04D06D73-1D69-456E-8A1F-1126F9389C2A}" type="sibTrans" cxnId="{082F2DA9-EBA7-4355-88B0-54CF5B2B987E}">
      <dgm:prSet/>
      <dgm:spPr/>
      <dgm:t>
        <a:bodyPr/>
        <a:lstStyle/>
        <a:p>
          <a:endParaRPr lang="zh-CN" altLang="en-US"/>
        </a:p>
      </dgm:t>
    </dgm:pt>
    <dgm:pt modelId="{F6719039-D777-4B1B-A67D-0664F2492FB7}">
      <dgm:prSet phldrT="[文本]"/>
      <dgm:spPr/>
      <dgm:t>
        <a:bodyPr/>
        <a:lstStyle/>
        <a:p>
          <a:r>
            <a:rPr lang="zh-CN" dirty="0"/>
            <a:t>受伤反馈与游戏结束</a:t>
          </a:r>
          <a:endParaRPr lang="zh-CN" altLang="en-US" dirty="0"/>
        </a:p>
      </dgm:t>
    </dgm:pt>
    <dgm:pt modelId="{E6CDB884-D207-4275-8E48-061840547740}" type="parTrans" cxnId="{B668BD0E-EA35-4965-A065-C7B416C2A426}">
      <dgm:prSet/>
      <dgm:spPr/>
      <dgm:t>
        <a:bodyPr/>
        <a:lstStyle/>
        <a:p>
          <a:endParaRPr lang="zh-CN" altLang="en-US"/>
        </a:p>
      </dgm:t>
    </dgm:pt>
    <dgm:pt modelId="{CE119D60-0C41-41F9-B499-C410A514B662}" type="sibTrans" cxnId="{B668BD0E-EA35-4965-A065-C7B416C2A426}">
      <dgm:prSet/>
      <dgm:spPr/>
      <dgm:t>
        <a:bodyPr/>
        <a:lstStyle/>
        <a:p>
          <a:endParaRPr lang="zh-CN" altLang="en-US"/>
        </a:p>
      </dgm:t>
    </dgm:pt>
    <dgm:pt modelId="{85478198-0BA3-4C77-9B56-C58BFB38BABF}">
      <dgm:prSet phldrT="[文本]"/>
      <dgm:spPr/>
      <dgm:t>
        <a:bodyPr/>
        <a:lstStyle/>
        <a:p>
          <a:r>
            <a:rPr lang="zh-CN" dirty="0"/>
            <a:t>菜单暂停二合一面板</a:t>
          </a:r>
          <a:endParaRPr lang="zh-CN" altLang="en-US" dirty="0"/>
        </a:p>
      </dgm:t>
    </dgm:pt>
    <dgm:pt modelId="{C2789028-5E77-4BA7-8021-BAB032F49B24}" type="parTrans" cxnId="{0C223173-4740-4375-9431-35E6545D3682}">
      <dgm:prSet/>
      <dgm:spPr/>
      <dgm:t>
        <a:bodyPr/>
        <a:lstStyle/>
        <a:p>
          <a:endParaRPr lang="zh-CN" altLang="en-US"/>
        </a:p>
      </dgm:t>
    </dgm:pt>
    <dgm:pt modelId="{E5E00968-40A9-43CA-B9D6-FBC346674A2E}" type="sibTrans" cxnId="{0C223173-4740-4375-9431-35E6545D3682}">
      <dgm:prSet/>
      <dgm:spPr/>
      <dgm:t>
        <a:bodyPr/>
        <a:lstStyle/>
        <a:p>
          <a:endParaRPr lang="zh-CN" altLang="en-US"/>
        </a:p>
      </dgm:t>
    </dgm:pt>
    <dgm:pt modelId="{7B08946E-8033-491A-B2A6-A5FBA4C73BF5}">
      <dgm:prSet phldrT="[文本]"/>
      <dgm:spPr/>
      <dgm:t>
        <a:bodyPr/>
        <a:lstStyle/>
        <a:p>
          <a:r>
            <a:rPr lang="zh-CN" dirty="0"/>
            <a:t>排行榜面板</a:t>
          </a:r>
          <a:endParaRPr lang="zh-CN" altLang="en-US" dirty="0"/>
        </a:p>
      </dgm:t>
    </dgm:pt>
    <dgm:pt modelId="{1F018406-BCA0-4742-85FE-4F007360DD3D}" type="parTrans" cxnId="{713055B3-777A-4835-A2D6-7D80F4BDBC52}">
      <dgm:prSet/>
      <dgm:spPr/>
      <dgm:t>
        <a:bodyPr/>
        <a:lstStyle/>
        <a:p>
          <a:endParaRPr lang="zh-CN" altLang="en-US"/>
        </a:p>
      </dgm:t>
    </dgm:pt>
    <dgm:pt modelId="{31169AAE-858F-4207-AAE9-13523C32D7DD}" type="sibTrans" cxnId="{713055B3-777A-4835-A2D6-7D80F4BDBC52}">
      <dgm:prSet/>
      <dgm:spPr/>
      <dgm:t>
        <a:bodyPr/>
        <a:lstStyle/>
        <a:p>
          <a:endParaRPr lang="zh-CN" altLang="en-US"/>
        </a:p>
      </dgm:t>
    </dgm:pt>
    <dgm:pt modelId="{7AFF18B3-173E-4788-9A55-6D1A1AABBDC5}" type="pres">
      <dgm:prSet presAssocID="{FA4F4438-146B-49C6-A623-A639C320BD7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D8AED5-68F8-4935-B5DC-E110AE0AD912}" type="pres">
      <dgm:prSet presAssocID="{7300B221-AC5E-43CA-8439-BABB4F363356}" presName="root1" presStyleCnt="0"/>
      <dgm:spPr/>
    </dgm:pt>
    <dgm:pt modelId="{EA9F21B6-DAA1-4206-AAD4-080B9DBFB082}" type="pres">
      <dgm:prSet presAssocID="{7300B221-AC5E-43CA-8439-BABB4F363356}" presName="LevelOneTextNode" presStyleLbl="node0" presStyleIdx="0" presStyleCnt="1" custLinFactX="-132082" custLinFactY="-741" custLinFactNeighborX="-200000" custLinFactNeighborY="-100000">
        <dgm:presLayoutVars>
          <dgm:chPref val="3"/>
        </dgm:presLayoutVars>
      </dgm:prSet>
      <dgm:spPr/>
    </dgm:pt>
    <dgm:pt modelId="{C49A3220-6DD0-4F3A-90C7-1195F03F7A2A}" type="pres">
      <dgm:prSet presAssocID="{7300B221-AC5E-43CA-8439-BABB4F363356}" presName="level2hierChild" presStyleCnt="0"/>
      <dgm:spPr/>
    </dgm:pt>
    <dgm:pt modelId="{2AA40BD8-FA7E-4FA4-80CC-12B065C3BAE5}" type="pres">
      <dgm:prSet presAssocID="{52D17226-45DF-4831-8790-A9D471F4B925}" presName="conn2-1" presStyleLbl="parChTrans1D2" presStyleIdx="0" presStyleCnt="3"/>
      <dgm:spPr/>
    </dgm:pt>
    <dgm:pt modelId="{5123B645-5735-4864-87EE-4F594F371146}" type="pres">
      <dgm:prSet presAssocID="{52D17226-45DF-4831-8790-A9D471F4B925}" presName="connTx" presStyleLbl="parChTrans1D2" presStyleIdx="0" presStyleCnt="3"/>
      <dgm:spPr/>
    </dgm:pt>
    <dgm:pt modelId="{F15D4CF2-CE17-4990-962D-B2C499E15C6B}" type="pres">
      <dgm:prSet presAssocID="{FD7762F0-84CB-468A-B65B-58D7B9A90B06}" presName="root2" presStyleCnt="0"/>
      <dgm:spPr/>
    </dgm:pt>
    <dgm:pt modelId="{6AFC9FC5-0A19-415F-97CE-B8CDBF1A737F}" type="pres">
      <dgm:prSet presAssocID="{FD7762F0-84CB-468A-B65B-58D7B9A90B06}" presName="LevelTwoTextNode" presStyleLbl="node2" presStyleIdx="0" presStyleCnt="3" custLinFactX="-65827" custLinFactNeighborX="-100000" custLinFactNeighborY="-1712">
        <dgm:presLayoutVars>
          <dgm:chPref val="3"/>
        </dgm:presLayoutVars>
      </dgm:prSet>
      <dgm:spPr/>
    </dgm:pt>
    <dgm:pt modelId="{0F76D324-B1C0-43F9-83DC-3D4F7377ADB6}" type="pres">
      <dgm:prSet presAssocID="{FD7762F0-84CB-468A-B65B-58D7B9A90B06}" presName="level3hierChild" presStyleCnt="0"/>
      <dgm:spPr/>
    </dgm:pt>
    <dgm:pt modelId="{3E58963B-36FE-42F7-9F6E-63B3056D43A6}" type="pres">
      <dgm:prSet presAssocID="{516BBB09-CCF3-4F47-A2A0-D69162EADBD0}" presName="conn2-1" presStyleLbl="parChTrans1D3" presStyleIdx="0" presStyleCnt="10"/>
      <dgm:spPr/>
    </dgm:pt>
    <dgm:pt modelId="{4F1CB7BB-E442-46B3-A511-1B9D9406CEEC}" type="pres">
      <dgm:prSet presAssocID="{516BBB09-CCF3-4F47-A2A0-D69162EADBD0}" presName="connTx" presStyleLbl="parChTrans1D3" presStyleIdx="0" presStyleCnt="10"/>
      <dgm:spPr/>
    </dgm:pt>
    <dgm:pt modelId="{57370F12-2A84-4AFB-B1BA-FE65B57E47DB}" type="pres">
      <dgm:prSet presAssocID="{1C972CF6-80C0-4F91-A6AB-6CB242F95EC8}" presName="root2" presStyleCnt="0"/>
      <dgm:spPr/>
    </dgm:pt>
    <dgm:pt modelId="{266F30F4-0130-4193-95FF-4B03406A6890}" type="pres">
      <dgm:prSet presAssocID="{1C972CF6-80C0-4F91-A6AB-6CB242F95EC8}" presName="LevelTwoTextNode" presStyleLbl="node3" presStyleIdx="0" presStyleCnt="10" custScaleX="185838">
        <dgm:presLayoutVars>
          <dgm:chPref val="3"/>
        </dgm:presLayoutVars>
      </dgm:prSet>
      <dgm:spPr/>
    </dgm:pt>
    <dgm:pt modelId="{3435C478-7DBD-4F00-9C78-B7570BAE0AA1}" type="pres">
      <dgm:prSet presAssocID="{1C972CF6-80C0-4F91-A6AB-6CB242F95EC8}" presName="level3hierChild" presStyleCnt="0"/>
      <dgm:spPr/>
    </dgm:pt>
    <dgm:pt modelId="{FE60650E-FA3E-4C01-B20B-14D31CDF545B}" type="pres">
      <dgm:prSet presAssocID="{FE1ADE74-8CF8-4480-8ACD-350F43F9A622}" presName="conn2-1" presStyleLbl="parChTrans1D3" presStyleIdx="1" presStyleCnt="10"/>
      <dgm:spPr/>
    </dgm:pt>
    <dgm:pt modelId="{932A2239-A18F-4EED-A90E-4EFD5F032BA0}" type="pres">
      <dgm:prSet presAssocID="{FE1ADE74-8CF8-4480-8ACD-350F43F9A622}" presName="connTx" presStyleLbl="parChTrans1D3" presStyleIdx="1" presStyleCnt="10"/>
      <dgm:spPr/>
    </dgm:pt>
    <dgm:pt modelId="{BEE6E442-0EE0-41A5-956D-CDF4D47F3BAF}" type="pres">
      <dgm:prSet presAssocID="{B2DFFDBE-4B59-433E-AFB2-A976FB516069}" presName="root2" presStyleCnt="0"/>
      <dgm:spPr/>
    </dgm:pt>
    <dgm:pt modelId="{8BA63F0A-201B-462B-8E22-B8D595896515}" type="pres">
      <dgm:prSet presAssocID="{B2DFFDBE-4B59-433E-AFB2-A976FB516069}" presName="LevelTwoTextNode" presStyleLbl="node3" presStyleIdx="1" presStyleCnt="10" custScaleX="185526">
        <dgm:presLayoutVars>
          <dgm:chPref val="3"/>
        </dgm:presLayoutVars>
      </dgm:prSet>
      <dgm:spPr/>
    </dgm:pt>
    <dgm:pt modelId="{0DF70D37-F476-47AC-9320-E1F2A65053B1}" type="pres">
      <dgm:prSet presAssocID="{B2DFFDBE-4B59-433E-AFB2-A976FB516069}" presName="level3hierChild" presStyleCnt="0"/>
      <dgm:spPr/>
    </dgm:pt>
    <dgm:pt modelId="{0BF3C48D-A699-4C1F-883F-94A8356A035A}" type="pres">
      <dgm:prSet presAssocID="{C046F535-20DF-48D1-BD44-F6E484A0925B}" presName="conn2-1" presStyleLbl="parChTrans1D3" presStyleIdx="2" presStyleCnt="10"/>
      <dgm:spPr/>
    </dgm:pt>
    <dgm:pt modelId="{AB187CF1-27C2-402A-A49C-3A43CFD9A4DC}" type="pres">
      <dgm:prSet presAssocID="{C046F535-20DF-48D1-BD44-F6E484A0925B}" presName="connTx" presStyleLbl="parChTrans1D3" presStyleIdx="2" presStyleCnt="10"/>
      <dgm:spPr/>
    </dgm:pt>
    <dgm:pt modelId="{919FE706-FE0E-46D6-9651-384026BA21B6}" type="pres">
      <dgm:prSet presAssocID="{F960D441-F543-4C90-ADC5-A9F1E17E686F}" presName="root2" presStyleCnt="0"/>
      <dgm:spPr/>
    </dgm:pt>
    <dgm:pt modelId="{38EEFD05-6E9C-40BE-8FC9-F41C2998121A}" type="pres">
      <dgm:prSet presAssocID="{F960D441-F543-4C90-ADC5-A9F1E17E686F}" presName="LevelTwoTextNode" presStyleLbl="node3" presStyleIdx="2" presStyleCnt="10" custScaleX="184737">
        <dgm:presLayoutVars>
          <dgm:chPref val="3"/>
        </dgm:presLayoutVars>
      </dgm:prSet>
      <dgm:spPr/>
    </dgm:pt>
    <dgm:pt modelId="{C31B5E6A-D33B-458B-8B96-2F3A34B0ACE8}" type="pres">
      <dgm:prSet presAssocID="{F960D441-F543-4C90-ADC5-A9F1E17E686F}" presName="level3hierChild" presStyleCnt="0"/>
      <dgm:spPr/>
    </dgm:pt>
    <dgm:pt modelId="{725D2DC6-EBB6-4DED-B7F3-03FA10B7A121}" type="pres">
      <dgm:prSet presAssocID="{9297314B-D406-4DD7-970D-BAA8729EDBD1}" presName="conn2-1" presStyleLbl="parChTrans1D3" presStyleIdx="3" presStyleCnt="10"/>
      <dgm:spPr/>
    </dgm:pt>
    <dgm:pt modelId="{5856BA22-4076-474A-93D4-4B7FF4547C62}" type="pres">
      <dgm:prSet presAssocID="{9297314B-D406-4DD7-970D-BAA8729EDBD1}" presName="connTx" presStyleLbl="parChTrans1D3" presStyleIdx="3" presStyleCnt="10"/>
      <dgm:spPr/>
    </dgm:pt>
    <dgm:pt modelId="{BD0DF53F-C09B-4353-B8A2-F7C4F9115765}" type="pres">
      <dgm:prSet presAssocID="{01D78A23-4E45-443F-8E83-87A217120461}" presName="root2" presStyleCnt="0"/>
      <dgm:spPr/>
    </dgm:pt>
    <dgm:pt modelId="{33367BB0-FBA6-4021-9199-F4B44A900FAC}" type="pres">
      <dgm:prSet presAssocID="{01D78A23-4E45-443F-8E83-87A217120461}" presName="LevelTwoTextNode" presStyleLbl="node3" presStyleIdx="3" presStyleCnt="10" custScaleX="184737">
        <dgm:presLayoutVars>
          <dgm:chPref val="3"/>
        </dgm:presLayoutVars>
      </dgm:prSet>
      <dgm:spPr/>
    </dgm:pt>
    <dgm:pt modelId="{35E8ABAF-3E35-4049-9FD8-B9A68DEF55BF}" type="pres">
      <dgm:prSet presAssocID="{01D78A23-4E45-443F-8E83-87A217120461}" presName="level3hierChild" presStyleCnt="0"/>
      <dgm:spPr/>
    </dgm:pt>
    <dgm:pt modelId="{8C10929D-3F4A-4ACE-9AD4-9C83288330EF}" type="pres">
      <dgm:prSet presAssocID="{A4BA8C17-BCFA-4D57-AF15-E01CE75A3EB9}" presName="conn2-1" presStyleLbl="parChTrans1D3" presStyleIdx="4" presStyleCnt="10"/>
      <dgm:spPr/>
    </dgm:pt>
    <dgm:pt modelId="{7DD2CE79-B973-4C4E-8B2C-F51BD511AA70}" type="pres">
      <dgm:prSet presAssocID="{A4BA8C17-BCFA-4D57-AF15-E01CE75A3EB9}" presName="connTx" presStyleLbl="parChTrans1D3" presStyleIdx="4" presStyleCnt="10"/>
      <dgm:spPr/>
    </dgm:pt>
    <dgm:pt modelId="{4DD90E74-B6BE-4590-9A72-1B2C100191C0}" type="pres">
      <dgm:prSet presAssocID="{C2CAEBE2-67B5-4E2A-8E6F-0B69C89F8F59}" presName="root2" presStyleCnt="0"/>
      <dgm:spPr/>
    </dgm:pt>
    <dgm:pt modelId="{65ECA6CA-B210-4BC8-9687-F69735961F52}" type="pres">
      <dgm:prSet presAssocID="{C2CAEBE2-67B5-4E2A-8E6F-0B69C89F8F59}" presName="LevelTwoTextNode" presStyleLbl="node3" presStyleIdx="4" presStyleCnt="10" custScaleX="185526">
        <dgm:presLayoutVars>
          <dgm:chPref val="3"/>
        </dgm:presLayoutVars>
      </dgm:prSet>
      <dgm:spPr/>
    </dgm:pt>
    <dgm:pt modelId="{A3234F55-CAF5-4FC0-A33F-E2622846B418}" type="pres">
      <dgm:prSet presAssocID="{C2CAEBE2-67B5-4E2A-8E6F-0B69C89F8F59}" presName="level3hierChild" presStyleCnt="0"/>
      <dgm:spPr/>
    </dgm:pt>
    <dgm:pt modelId="{B610F7F6-29AE-4A5A-B574-A81E479E3250}" type="pres">
      <dgm:prSet presAssocID="{ACD986C0-C19E-44F2-A74F-7F65C34B5576}" presName="conn2-1" presStyleLbl="parChTrans1D3" presStyleIdx="5" presStyleCnt="10"/>
      <dgm:spPr/>
    </dgm:pt>
    <dgm:pt modelId="{416C9A63-D080-443C-AC49-23DC8D584403}" type="pres">
      <dgm:prSet presAssocID="{ACD986C0-C19E-44F2-A74F-7F65C34B5576}" presName="connTx" presStyleLbl="parChTrans1D3" presStyleIdx="5" presStyleCnt="10"/>
      <dgm:spPr/>
    </dgm:pt>
    <dgm:pt modelId="{774ED6EB-076C-431C-A9B2-01E20BEE40C4}" type="pres">
      <dgm:prSet presAssocID="{E41F3782-0326-44DB-9943-B0A384410C85}" presName="root2" presStyleCnt="0"/>
      <dgm:spPr/>
    </dgm:pt>
    <dgm:pt modelId="{6FE28246-22EA-4BD5-8032-1F3159F02416}" type="pres">
      <dgm:prSet presAssocID="{E41F3782-0326-44DB-9943-B0A384410C85}" presName="LevelTwoTextNode" presStyleLbl="node3" presStyleIdx="5" presStyleCnt="10" custScaleX="184737">
        <dgm:presLayoutVars>
          <dgm:chPref val="3"/>
        </dgm:presLayoutVars>
      </dgm:prSet>
      <dgm:spPr/>
    </dgm:pt>
    <dgm:pt modelId="{5D6691E8-28C9-4863-BD63-30B7E918305E}" type="pres">
      <dgm:prSet presAssocID="{E41F3782-0326-44DB-9943-B0A384410C85}" presName="level3hierChild" presStyleCnt="0"/>
      <dgm:spPr/>
    </dgm:pt>
    <dgm:pt modelId="{78502978-02D8-40A6-B18C-3771AB7CA26D}" type="pres">
      <dgm:prSet presAssocID="{37BB559C-B85C-45B7-9330-FCFFBEDDFB36}" presName="conn2-1" presStyleLbl="parChTrans1D2" presStyleIdx="1" presStyleCnt="3"/>
      <dgm:spPr/>
    </dgm:pt>
    <dgm:pt modelId="{F45F875C-98C5-4A55-9B79-51A2D44F79F0}" type="pres">
      <dgm:prSet presAssocID="{37BB559C-B85C-45B7-9330-FCFFBEDDFB36}" presName="connTx" presStyleLbl="parChTrans1D2" presStyleIdx="1" presStyleCnt="3"/>
      <dgm:spPr/>
    </dgm:pt>
    <dgm:pt modelId="{C140ADF0-388D-431C-BB5C-6558B170DE74}" type="pres">
      <dgm:prSet presAssocID="{47706C83-1DA9-4417-8167-2EB1F20767B2}" presName="root2" presStyleCnt="0"/>
      <dgm:spPr/>
    </dgm:pt>
    <dgm:pt modelId="{59DBFE26-4844-4CA8-A3E8-E0D725794020}" type="pres">
      <dgm:prSet presAssocID="{47706C83-1DA9-4417-8167-2EB1F20767B2}" presName="LevelTwoTextNode" presStyleLbl="node2" presStyleIdx="1" presStyleCnt="3" custLinFactX="-74103" custLinFactNeighborX="-100000" custLinFactNeighborY="0">
        <dgm:presLayoutVars>
          <dgm:chPref val="3"/>
        </dgm:presLayoutVars>
      </dgm:prSet>
      <dgm:spPr/>
    </dgm:pt>
    <dgm:pt modelId="{6D99D3B8-2BB2-4184-982E-930B919E0380}" type="pres">
      <dgm:prSet presAssocID="{47706C83-1DA9-4417-8167-2EB1F20767B2}" presName="level3hierChild" presStyleCnt="0"/>
      <dgm:spPr/>
    </dgm:pt>
    <dgm:pt modelId="{5D0FB83B-08BD-4F2C-9471-E71FE1F95EB6}" type="pres">
      <dgm:prSet presAssocID="{1F5CC8D0-FFD4-4A37-AAD7-4064B4C0CB78}" presName="conn2-1" presStyleLbl="parChTrans1D3" presStyleIdx="6" presStyleCnt="10"/>
      <dgm:spPr/>
    </dgm:pt>
    <dgm:pt modelId="{CF629800-4AE4-4447-9B40-A668073A0C15}" type="pres">
      <dgm:prSet presAssocID="{1F5CC8D0-FFD4-4A37-AAD7-4064B4C0CB78}" presName="connTx" presStyleLbl="parChTrans1D3" presStyleIdx="6" presStyleCnt="10"/>
      <dgm:spPr/>
    </dgm:pt>
    <dgm:pt modelId="{ACBFCACD-F06F-4931-8159-482441D5609B}" type="pres">
      <dgm:prSet presAssocID="{9A848EA0-B077-49A8-A26F-7220F5BF7568}" presName="root2" presStyleCnt="0"/>
      <dgm:spPr/>
    </dgm:pt>
    <dgm:pt modelId="{955D8C98-4D06-4615-9B25-51A332D50A49}" type="pres">
      <dgm:prSet presAssocID="{9A848EA0-B077-49A8-A26F-7220F5BF7568}" presName="LevelTwoTextNode" presStyleLbl="node3" presStyleIdx="6" presStyleCnt="10" custScaleX="184995">
        <dgm:presLayoutVars>
          <dgm:chPref val="3"/>
        </dgm:presLayoutVars>
      </dgm:prSet>
      <dgm:spPr/>
    </dgm:pt>
    <dgm:pt modelId="{10835F9A-DD3C-4E05-9F33-009736CDAF9C}" type="pres">
      <dgm:prSet presAssocID="{9A848EA0-B077-49A8-A26F-7220F5BF7568}" presName="level3hierChild" presStyleCnt="0"/>
      <dgm:spPr/>
    </dgm:pt>
    <dgm:pt modelId="{ADFC28DB-29CD-497F-B133-3DB9CE185922}" type="pres">
      <dgm:prSet presAssocID="{E6CDB884-D207-4275-8E48-061840547740}" presName="conn2-1" presStyleLbl="parChTrans1D3" presStyleIdx="7" presStyleCnt="10"/>
      <dgm:spPr/>
    </dgm:pt>
    <dgm:pt modelId="{58F6D9D8-5DBD-4259-80AE-4DA9DCE4DA2F}" type="pres">
      <dgm:prSet presAssocID="{E6CDB884-D207-4275-8E48-061840547740}" presName="connTx" presStyleLbl="parChTrans1D3" presStyleIdx="7" presStyleCnt="10"/>
      <dgm:spPr/>
    </dgm:pt>
    <dgm:pt modelId="{56BCED55-9559-43E4-84A9-DB18B242E45D}" type="pres">
      <dgm:prSet presAssocID="{F6719039-D777-4B1B-A67D-0664F2492FB7}" presName="root2" presStyleCnt="0"/>
      <dgm:spPr/>
    </dgm:pt>
    <dgm:pt modelId="{86CC851E-80EE-4A96-B632-57AF0A06CEDC}" type="pres">
      <dgm:prSet presAssocID="{F6719039-D777-4B1B-A67D-0664F2492FB7}" presName="LevelTwoTextNode" presStyleLbl="node3" presStyleIdx="7" presStyleCnt="10" custScaleX="183159">
        <dgm:presLayoutVars>
          <dgm:chPref val="3"/>
        </dgm:presLayoutVars>
      </dgm:prSet>
      <dgm:spPr/>
    </dgm:pt>
    <dgm:pt modelId="{4776C838-7EA4-4FC7-AAD6-E9CF8759835D}" type="pres">
      <dgm:prSet presAssocID="{F6719039-D777-4B1B-A67D-0664F2492FB7}" presName="level3hierChild" presStyleCnt="0"/>
      <dgm:spPr/>
    </dgm:pt>
    <dgm:pt modelId="{F28CFE13-ED90-4B67-BD07-8DE9A79B4B86}" type="pres">
      <dgm:prSet presAssocID="{D4261D54-C566-49BF-8B5D-7EDB04628456}" presName="conn2-1" presStyleLbl="parChTrans1D2" presStyleIdx="2" presStyleCnt="3"/>
      <dgm:spPr/>
    </dgm:pt>
    <dgm:pt modelId="{0BD5763E-3441-4E69-9FD9-050CBC692A42}" type="pres">
      <dgm:prSet presAssocID="{D4261D54-C566-49BF-8B5D-7EDB04628456}" presName="connTx" presStyleLbl="parChTrans1D2" presStyleIdx="2" presStyleCnt="3"/>
      <dgm:spPr/>
    </dgm:pt>
    <dgm:pt modelId="{BD9BB9C3-DFFC-496C-9A5D-3123C4A5AC1D}" type="pres">
      <dgm:prSet presAssocID="{1F675337-CEEC-47DA-994A-CBFC0B6E050E}" presName="root2" presStyleCnt="0"/>
      <dgm:spPr/>
    </dgm:pt>
    <dgm:pt modelId="{DD07169B-3DC6-4F7D-860F-B51380208155}" type="pres">
      <dgm:prSet presAssocID="{1F675337-CEEC-47DA-994A-CBFC0B6E050E}" presName="LevelTwoTextNode" presStyleLbl="node2" presStyleIdx="2" presStyleCnt="3" custLinFactX="-74959" custLinFactNeighborX="-100000" custLinFactNeighborY="4683">
        <dgm:presLayoutVars>
          <dgm:chPref val="3"/>
        </dgm:presLayoutVars>
      </dgm:prSet>
      <dgm:spPr/>
    </dgm:pt>
    <dgm:pt modelId="{40D2F070-ED72-488D-B4B0-C649DDE6CFD7}" type="pres">
      <dgm:prSet presAssocID="{1F675337-CEEC-47DA-994A-CBFC0B6E050E}" presName="level3hierChild" presStyleCnt="0"/>
      <dgm:spPr/>
    </dgm:pt>
    <dgm:pt modelId="{A053B3F1-8BC0-4680-AA78-25E9FA8F423B}" type="pres">
      <dgm:prSet presAssocID="{C2789028-5E77-4BA7-8021-BAB032F49B24}" presName="conn2-1" presStyleLbl="parChTrans1D3" presStyleIdx="8" presStyleCnt="10"/>
      <dgm:spPr/>
    </dgm:pt>
    <dgm:pt modelId="{95599F26-076B-406F-953D-6B8E5F8D9C13}" type="pres">
      <dgm:prSet presAssocID="{C2789028-5E77-4BA7-8021-BAB032F49B24}" presName="connTx" presStyleLbl="parChTrans1D3" presStyleIdx="8" presStyleCnt="10"/>
      <dgm:spPr/>
    </dgm:pt>
    <dgm:pt modelId="{5593388C-F5D2-408D-A0EE-218C364E25B2}" type="pres">
      <dgm:prSet presAssocID="{85478198-0BA3-4C77-9B56-C58BFB38BABF}" presName="root2" presStyleCnt="0"/>
      <dgm:spPr/>
    </dgm:pt>
    <dgm:pt modelId="{A523B8C5-CBE0-47D5-9CAE-299814AD3381}" type="pres">
      <dgm:prSet presAssocID="{85478198-0BA3-4C77-9B56-C58BFB38BABF}" presName="LevelTwoTextNode" presStyleLbl="node3" presStyleIdx="8" presStyleCnt="10" custScaleX="182442">
        <dgm:presLayoutVars>
          <dgm:chPref val="3"/>
        </dgm:presLayoutVars>
      </dgm:prSet>
      <dgm:spPr/>
    </dgm:pt>
    <dgm:pt modelId="{0A808859-489F-4D5B-A493-11AEE0D02D54}" type="pres">
      <dgm:prSet presAssocID="{85478198-0BA3-4C77-9B56-C58BFB38BABF}" presName="level3hierChild" presStyleCnt="0"/>
      <dgm:spPr/>
    </dgm:pt>
    <dgm:pt modelId="{2EBE78A4-74A1-482E-AAD2-508EEF93C707}" type="pres">
      <dgm:prSet presAssocID="{1F018406-BCA0-4742-85FE-4F007360DD3D}" presName="conn2-1" presStyleLbl="parChTrans1D3" presStyleIdx="9" presStyleCnt="10"/>
      <dgm:spPr/>
    </dgm:pt>
    <dgm:pt modelId="{EF315DFE-D05C-42CA-A1FB-6BD4E97558B8}" type="pres">
      <dgm:prSet presAssocID="{1F018406-BCA0-4742-85FE-4F007360DD3D}" presName="connTx" presStyleLbl="parChTrans1D3" presStyleIdx="9" presStyleCnt="10"/>
      <dgm:spPr/>
    </dgm:pt>
    <dgm:pt modelId="{D84AFB1C-DB84-4DD4-9027-34E094B26D61}" type="pres">
      <dgm:prSet presAssocID="{7B08946E-8033-491A-B2A6-A5FBA4C73BF5}" presName="root2" presStyleCnt="0"/>
      <dgm:spPr/>
    </dgm:pt>
    <dgm:pt modelId="{62E4EEE5-DD46-4256-89F6-1AA0754184B1}" type="pres">
      <dgm:prSet presAssocID="{7B08946E-8033-491A-B2A6-A5FBA4C73BF5}" presName="LevelTwoTextNode" presStyleLbl="node3" presStyleIdx="9" presStyleCnt="10" custScaleX="183066">
        <dgm:presLayoutVars>
          <dgm:chPref val="3"/>
        </dgm:presLayoutVars>
      </dgm:prSet>
      <dgm:spPr/>
    </dgm:pt>
    <dgm:pt modelId="{30742278-EBE4-4145-9490-B1828396A7CA}" type="pres">
      <dgm:prSet presAssocID="{7B08946E-8033-491A-B2A6-A5FBA4C73BF5}" presName="level3hierChild" presStyleCnt="0"/>
      <dgm:spPr/>
    </dgm:pt>
  </dgm:ptLst>
  <dgm:cxnLst>
    <dgm:cxn modelId="{BA62C006-2227-4FF2-97D2-935F214DA655}" type="presOf" srcId="{D4261D54-C566-49BF-8B5D-7EDB04628456}" destId="{0BD5763E-3441-4E69-9FD9-050CBC692A42}" srcOrd="1" destOrd="0" presId="urn:microsoft.com/office/officeart/2005/8/layout/hierarchy2"/>
    <dgm:cxn modelId="{E4FBA507-9C69-436F-88D3-CF5E455123D8}" type="presOf" srcId="{E6CDB884-D207-4275-8E48-061840547740}" destId="{ADFC28DB-29CD-497F-B133-3DB9CE185922}" srcOrd="0" destOrd="0" presId="urn:microsoft.com/office/officeart/2005/8/layout/hierarchy2"/>
    <dgm:cxn modelId="{B668BD0E-EA35-4965-A065-C7B416C2A426}" srcId="{47706C83-1DA9-4417-8167-2EB1F20767B2}" destId="{F6719039-D777-4B1B-A67D-0664F2492FB7}" srcOrd="1" destOrd="0" parTransId="{E6CDB884-D207-4275-8E48-061840547740}" sibTransId="{CE119D60-0C41-41F9-B499-C410A514B662}"/>
    <dgm:cxn modelId="{C0CA5A0F-E222-4E9F-940E-18F64C67220A}" type="presOf" srcId="{C046F535-20DF-48D1-BD44-F6E484A0925B}" destId="{AB187CF1-27C2-402A-A49C-3A43CFD9A4DC}" srcOrd="1" destOrd="0" presId="urn:microsoft.com/office/officeart/2005/8/layout/hierarchy2"/>
    <dgm:cxn modelId="{23DDC711-C2B5-4D96-A94A-85AE85D8EBDF}" type="presOf" srcId="{A4BA8C17-BCFA-4D57-AF15-E01CE75A3EB9}" destId="{7DD2CE79-B973-4C4E-8B2C-F51BD511AA70}" srcOrd="1" destOrd="0" presId="urn:microsoft.com/office/officeart/2005/8/layout/hierarchy2"/>
    <dgm:cxn modelId="{BFE65015-54A0-4C01-8545-45B8A0E3AF6D}" type="presOf" srcId="{1F018406-BCA0-4742-85FE-4F007360DD3D}" destId="{EF315DFE-D05C-42CA-A1FB-6BD4E97558B8}" srcOrd="1" destOrd="0" presId="urn:microsoft.com/office/officeart/2005/8/layout/hierarchy2"/>
    <dgm:cxn modelId="{2A56C316-BE7E-4713-9A94-208BA8DF7B94}" srcId="{FD7762F0-84CB-468A-B65B-58D7B9A90B06}" destId="{E41F3782-0326-44DB-9943-B0A384410C85}" srcOrd="5" destOrd="0" parTransId="{ACD986C0-C19E-44F2-A74F-7F65C34B5576}" sibTransId="{BA06ECB4-5A96-44D5-9DAC-9D31A5EAB5EA}"/>
    <dgm:cxn modelId="{48D2DA1A-6F90-4E7A-90C6-63BB44394030}" srcId="{FD7762F0-84CB-468A-B65B-58D7B9A90B06}" destId="{C2CAEBE2-67B5-4E2A-8E6F-0B69C89F8F59}" srcOrd="4" destOrd="0" parTransId="{A4BA8C17-BCFA-4D57-AF15-E01CE75A3EB9}" sibTransId="{90D250DA-F494-4D2E-A23A-8391B0F4AC11}"/>
    <dgm:cxn modelId="{BBFC201B-10EA-4984-BF93-D845944BC43E}" type="presOf" srcId="{F960D441-F543-4C90-ADC5-A9F1E17E686F}" destId="{38EEFD05-6E9C-40BE-8FC9-F41C2998121A}" srcOrd="0" destOrd="0" presId="urn:microsoft.com/office/officeart/2005/8/layout/hierarchy2"/>
    <dgm:cxn modelId="{7DB6D51E-CFF1-471A-A151-7379C6BFAAD8}" type="presOf" srcId="{01D78A23-4E45-443F-8E83-87A217120461}" destId="{33367BB0-FBA6-4021-9199-F4B44A900FAC}" srcOrd="0" destOrd="0" presId="urn:microsoft.com/office/officeart/2005/8/layout/hierarchy2"/>
    <dgm:cxn modelId="{63D3C720-F444-4701-A91E-93CA7E185C05}" type="presOf" srcId="{F6719039-D777-4B1B-A67D-0664F2492FB7}" destId="{86CC851E-80EE-4A96-B632-57AF0A06CEDC}" srcOrd="0" destOrd="0" presId="urn:microsoft.com/office/officeart/2005/8/layout/hierarchy2"/>
    <dgm:cxn modelId="{D578412D-1E52-4C4B-B596-98F8F30527D6}" type="presOf" srcId="{E41F3782-0326-44DB-9943-B0A384410C85}" destId="{6FE28246-22EA-4BD5-8032-1F3159F02416}" srcOrd="0" destOrd="0" presId="urn:microsoft.com/office/officeart/2005/8/layout/hierarchy2"/>
    <dgm:cxn modelId="{1AD8D031-E38C-4D2D-9B5C-6B5D96793678}" type="presOf" srcId="{C2CAEBE2-67B5-4E2A-8E6F-0B69C89F8F59}" destId="{65ECA6CA-B210-4BC8-9687-F69735961F52}" srcOrd="0" destOrd="0" presId="urn:microsoft.com/office/officeart/2005/8/layout/hierarchy2"/>
    <dgm:cxn modelId="{21E2DB31-FC21-4C3B-B9D1-1AADE06A5122}" type="presOf" srcId="{37BB559C-B85C-45B7-9330-FCFFBEDDFB36}" destId="{78502978-02D8-40A6-B18C-3771AB7CA26D}" srcOrd="0" destOrd="0" presId="urn:microsoft.com/office/officeart/2005/8/layout/hierarchy2"/>
    <dgm:cxn modelId="{13F28634-C552-46B7-9181-6FB668D213E0}" type="presOf" srcId="{C046F535-20DF-48D1-BD44-F6E484A0925B}" destId="{0BF3C48D-A699-4C1F-883F-94A8356A035A}" srcOrd="0" destOrd="0" presId="urn:microsoft.com/office/officeart/2005/8/layout/hierarchy2"/>
    <dgm:cxn modelId="{E205635D-54A5-4DD5-A840-CEAA83416777}" type="presOf" srcId="{FE1ADE74-8CF8-4480-8ACD-350F43F9A622}" destId="{FE60650E-FA3E-4C01-B20B-14D31CDF545B}" srcOrd="0" destOrd="0" presId="urn:microsoft.com/office/officeart/2005/8/layout/hierarchy2"/>
    <dgm:cxn modelId="{D8A39B60-0068-4DAC-A8F0-89A6BA6E842B}" srcId="{47706C83-1DA9-4417-8167-2EB1F20767B2}" destId="{9A848EA0-B077-49A8-A26F-7220F5BF7568}" srcOrd="0" destOrd="0" parTransId="{1F5CC8D0-FFD4-4A37-AAD7-4064B4C0CB78}" sibTransId="{6945FAC6-79AB-4A7B-B5DC-CC588972DB39}"/>
    <dgm:cxn modelId="{545E5B45-9B6B-4397-B026-54390F04E3F6}" type="presOf" srcId="{52D17226-45DF-4831-8790-A9D471F4B925}" destId="{5123B645-5735-4864-87EE-4F594F371146}" srcOrd="1" destOrd="0" presId="urn:microsoft.com/office/officeart/2005/8/layout/hierarchy2"/>
    <dgm:cxn modelId="{DC61F96C-56A0-41E3-BDCD-43542FA12429}" type="presOf" srcId="{FD7762F0-84CB-468A-B65B-58D7B9A90B06}" destId="{6AFC9FC5-0A19-415F-97CE-B8CDBF1A737F}" srcOrd="0" destOrd="0" presId="urn:microsoft.com/office/officeart/2005/8/layout/hierarchy2"/>
    <dgm:cxn modelId="{8D2DD74F-BE77-436F-84EE-72FFF2C0E64F}" type="presOf" srcId="{1F5CC8D0-FFD4-4A37-AAD7-4064B4C0CB78}" destId="{5D0FB83B-08BD-4F2C-9471-E71FE1F95EB6}" srcOrd="0" destOrd="0" presId="urn:microsoft.com/office/officeart/2005/8/layout/hierarchy2"/>
    <dgm:cxn modelId="{B6F4C270-505C-4513-9550-97D633C782C1}" type="presOf" srcId="{B2DFFDBE-4B59-433E-AFB2-A976FB516069}" destId="{8BA63F0A-201B-462B-8E22-B8D595896515}" srcOrd="0" destOrd="0" presId="urn:microsoft.com/office/officeart/2005/8/layout/hierarchy2"/>
    <dgm:cxn modelId="{0C223173-4740-4375-9431-35E6545D3682}" srcId="{1F675337-CEEC-47DA-994A-CBFC0B6E050E}" destId="{85478198-0BA3-4C77-9B56-C58BFB38BABF}" srcOrd="0" destOrd="0" parTransId="{C2789028-5E77-4BA7-8021-BAB032F49B24}" sibTransId="{E5E00968-40A9-43CA-B9D6-FBC346674A2E}"/>
    <dgm:cxn modelId="{17B89C53-9EBB-4D85-8E9A-A8DB164AA2D7}" srcId="{7300B221-AC5E-43CA-8439-BABB4F363356}" destId="{47706C83-1DA9-4417-8167-2EB1F20767B2}" srcOrd="1" destOrd="0" parTransId="{37BB559C-B85C-45B7-9330-FCFFBEDDFB36}" sibTransId="{670A0419-D469-4631-A027-A7ACAF4F3E76}"/>
    <dgm:cxn modelId="{E41A7B7E-B7A2-4B33-A88E-2B66D14E18B6}" type="presOf" srcId="{A4BA8C17-BCFA-4D57-AF15-E01CE75A3EB9}" destId="{8C10929D-3F4A-4ACE-9AD4-9C83288330EF}" srcOrd="0" destOrd="0" presId="urn:microsoft.com/office/officeart/2005/8/layout/hierarchy2"/>
    <dgm:cxn modelId="{6ED1F28C-9E94-4FC0-9150-9A1FF6ABE816}" srcId="{7300B221-AC5E-43CA-8439-BABB4F363356}" destId="{FD7762F0-84CB-468A-B65B-58D7B9A90B06}" srcOrd="0" destOrd="0" parTransId="{52D17226-45DF-4831-8790-A9D471F4B925}" sibTransId="{92031099-3EB8-45C8-BC0B-71BE2920B283}"/>
    <dgm:cxn modelId="{9BE2A58E-690B-48DC-9037-C1476EA378F6}" type="presOf" srcId="{ACD986C0-C19E-44F2-A74F-7F65C34B5576}" destId="{B610F7F6-29AE-4A5A-B574-A81E479E3250}" srcOrd="0" destOrd="0" presId="urn:microsoft.com/office/officeart/2005/8/layout/hierarchy2"/>
    <dgm:cxn modelId="{40C4BF90-0D61-4B23-AC11-6CF33A0938CC}" srcId="{FD7762F0-84CB-468A-B65B-58D7B9A90B06}" destId="{B2DFFDBE-4B59-433E-AFB2-A976FB516069}" srcOrd="1" destOrd="0" parTransId="{FE1ADE74-8CF8-4480-8ACD-350F43F9A622}" sibTransId="{A830FF1E-6F0B-4B68-8C16-98C5C1536849}"/>
    <dgm:cxn modelId="{8CD0D890-0ACE-495A-928C-4E66ED4324D3}" srcId="{FD7762F0-84CB-468A-B65B-58D7B9A90B06}" destId="{01D78A23-4E45-443F-8E83-87A217120461}" srcOrd="3" destOrd="0" parTransId="{9297314B-D406-4DD7-970D-BAA8729EDBD1}" sibTransId="{FE6BF42A-86E7-4723-8274-60B76D073AC5}"/>
    <dgm:cxn modelId="{4936FC96-E55C-4F00-98E2-88F51F820962}" type="presOf" srcId="{37BB559C-B85C-45B7-9330-FCFFBEDDFB36}" destId="{F45F875C-98C5-4A55-9B79-51A2D44F79F0}" srcOrd="1" destOrd="0" presId="urn:microsoft.com/office/officeart/2005/8/layout/hierarchy2"/>
    <dgm:cxn modelId="{DC74E099-EDAB-4F34-958A-439909C02483}" type="presOf" srcId="{E6CDB884-D207-4275-8E48-061840547740}" destId="{58F6D9D8-5DBD-4259-80AE-4DA9DCE4DA2F}" srcOrd="1" destOrd="0" presId="urn:microsoft.com/office/officeart/2005/8/layout/hierarchy2"/>
    <dgm:cxn modelId="{F7F7739F-A0CD-4ACC-8C85-F1830E08E2AA}" type="presOf" srcId="{1C972CF6-80C0-4F91-A6AB-6CB242F95EC8}" destId="{266F30F4-0130-4193-95FF-4B03406A6890}" srcOrd="0" destOrd="0" presId="urn:microsoft.com/office/officeart/2005/8/layout/hierarchy2"/>
    <dgm:cxn modelId="{57E005A8-E612-46E5-9168-9F5046735524}" type="presOf" srcId="{85478198-0BA3-4C77-9B56-C58BFB38BABF}" destId="{A523B8C5-CBE0-47D5-9CAE-299814AD3381}" srcOrd="0" destOrd="0" presId="urn:microsoft.com/office/officeart/2005/8/layout/hierarchy2"/>
    <dgm:cxn modelId="{082F2DA9-EBA7-4355-88B0-54CF5B2B987E}" srcId="{7300B221-AC5E-43CA-8439-BABB4F363356}" destId="{1F675337-CEEC-47DA-994A-CBFC0B6E050E}" srcOrd="2" destOrd="0" parTransId="{D4261D54-C566-49BF-8B5D-7EDB04628456}" sibTransId="{04D06D73-1D69-456E-8A1F-1126F9389C2A}"/>
    <dgm:cxn modelId="{861992AC-D17F-4CE9-91A1-7DBFC1CC8B18}" type="presOf" srcId="{516BBB09-CCF3-4F47-A2A0-D69162EADBD0}" destId="{3E58963B-36FE-42F7-9F6E-63B3056D43A6}" srcOrd="0" destOrd="0" presId="urn:microsoft.com/office/officeart/2005/8/layout/hierarchy2"/>
    <dgm:cxn modelId="{A5F531AF-3850-4C7D-916D-0CA0653FA633}" type="presOf" srcId="{ACD986C0-C19E-44F2-A74F-7F65C34B5576}" destId="{416C9A63-D080-443C-AC49-23DC8D584403}" srcOrd="1" destOrd="0" presId="urn:microsoft.com/office/officeart/2005/8/layout/hierarchy2"/>
    <dgm:cxn modelId="{D1E14EB0-E387-4181-9807-84D07F6CFC76}" type="presOf" srcId="{7300B221-AC5E-43CA-8439-BABB4F363356}" destId="{EA9F21B6-DAA1-4206-AAD4-080B9DBFB082}" srcOrd="0" destOrd="0" presId="urn:microsoft.com/office/officeart/2005/8/layout/hierarchy2"/>
    <dgm:cxn modelId="{713055B3-777A-4835-A2D6-7D80F4BDBC52}" srcId="{1F675337-CEEC-47DA-994A-CBFC0B6E050E}" destId="{7B08946E-8033-491A-B2A6-A5FBA4C73BF5}" srcOrd="1" destOrd="0" parTransId="{1F018406-BCA0-4742-85FE-4F007360DD3D}" sibTransId="{31169AAE-858F-4207-AAE9-13523C32D7DD}"/>
    <dgm:cxn modelId="{E54FA9B4-D00D-4128-8AE1-FF620708E66D}" type="presOf" srcId="{C2789028-5E77-4BA7-8021-BAB032F49B24}" destId="{95599F26-076B-406F-953D-6B8E5F8D9C13}" srcOrd="1" destOrd="0" presId="urn:microsoft.com/office/officeart/2005/8/layout/hierarchy2"/>
    <dgm:cxn modelId="{7AB856BD-FCD9-4137-9AB7-8B2FB7C29BCF}" type="presOf" srcId="{D4261D54-C566-49BF-8B5D-7EDB04628456}" destId="{F28CFE13-ED90-4B67-BD07-8DE9A79B4B86}" srcOrd="0" destOrd="0" presId="urn:microsoft.com/office/officeart/2005/8/layout/hierarchy2"/>
    <dgm:cxn modelId="{B4B538CA-763B-49D8-A8B8-07B00121A9C8}" type="presOf" srcId="{516BBB09-CCF3-4F47-A2A0-D69162EADBD0}" destId="{4F1CB7BB-E442-46B3-A511-1B9D9406CEEC}" srcOrd="1" destOrd="0" presId="urn:microsoft.com/office/officeart/2005/8/layout/hierarchy2"/>
    <dgm:cxn modelId="{66B2BDCA-A9DD-4414-88A2-77176CC6F095}" srcId="{FD7762F0-84CB-468A-B65B-58D7B9A90B06}" destId="{1C972CF6-80C0-4F91-A6AB-6CB242F95EC8}" srcOrd="0" destOrd="0" parTransId="{516BBB09-CCF3-4F47-A2A0-D69162EADBD0}" sibTransId="{0A1CB98B-A337-418B-8DDE-0468F1113213}"/>
    <dgm:cxn modelId="{B61DD6CA-BBAC-422B-ABEE-E43904E9EE05}" type="presOf" srcId="{7B08946E-8033-491A-B2A6-A5FBA4C73BF5}" destId="{62E4EEE5-DD46-4256-89F6-1AA0754184B1}" srcOrd="0" destOrd="0" presId="urn:microsoft.com/office/officeart/2005/8/layout/hierarchy2"/>
    <dgm:cxn modelId="{6FC17ACF-F3F7-48C2-A168-5B2A7EF50F2F}" srcId="{FA4F4438-146B-49C6-A623-A639C320BD70}" destId="{7300B221-AC5E-43CA-8439-BABB4F363356}" srcOrd="0" destOrd="0" parTransId="{2391CAA9-3C51-4325-A427-6D3FD8CA272D}" sibTransId="{B3CF7E22-2F43-4A1D-A50B-D778EDB6F8D6}"/>
    <dgm:cxn modelId="{C8AA00D8-804D-4F75-8AC9-EB89ECF41834}" type="presOf" srcId="{1F018406-BCA0-4742-85FE-4F007360DD3D}" destId="{2EBE78A4-74A1-482E-AAD2-508EEF93C707}" srcOrd="0" destOrd="0" presId="urn:microsoft.com/office/officeart/2005/8/layout/hierarchy2"/>
    <dgm:cxn modelId="{737229DF-710B-48F7-AF9C-8789EA651611}" type="presOf" srcId="{9297314B-D406-4DD7-970D-BAA8729EDBD1}" destId="{5856BA22-4076-474A-93D4-4B7FF4547C62}" srcOrd="1" destOrd="0" presId="urn:microsoft.com/office/officeart/2005/8/layout/hierarchy2"/>
    <dgm:cxn modelId="{C15014E1-651E-42FF-A371-CDEE94F5EC0F}" type="presOf" srcId="{1F675337-CEEC-47DA-994A-CBFC0B6E050E}" destId="{DD07169B-3DC6-4F7D-860F-B51380208155}" srcOrd="0" destOrd="0" presId="urn:microsoft.com/office/officeart/2005/8/layout/hierarchy2"/>
    <dgm:cxn modelId="{D47613E7-A0EC-4554-A912-E3A953785FF4}" type="presOf" srcId="{FA4F4438-146B-49C6-A623-A639C320BD70}" destId="{7AFF18B3-173E-4788-9A55-6D1A1AABBDC5}" srcOrd="0" destOrd="0" presId="urn:microsoft.com/office/officeart/2005/8/layout/hierarchy2"/>
    <dgm:cxn modelId="{B041BAE8-D1C8-4D06-BFC2-640ECA9AA8BA}" type="presOf" srcId="{9297314B-D406-4DD7-970D-BAA8729EDBD1}" destId="{725D2DC6-EBB6-4DED-B7F3-03FA10B7A121}" srcOrd="0" destOrd="0" presId="urn:microsoft.com/office/officeart/2005/8/layout/hierarchy2"/>
    <dgm:cxn modelId="{3AEF31EC-F9E7-45E4-A23B-240315A0C7BD}" srcId="{FD7762F0-84CB-468A-B65B-58D7B9A90B06}" destId="{F960D441-F543-4C90-ADC5-A9F1E17E686F}" srcOrd="2" destOrd="0" parTransId="{C046F535-20DF-48D1-BD44-F6E484A0925B}" sibTransId="{16C0A138-B3EF-4249-9831-75C6132E661D}"/>
    <dgm:cxn modelId="{21AE7FEE-87CA-4C18-A8C9-6D721BC07D84}" type="presOf" srcId="{C2789028-5E77-4BA7-8021-BAB032F49B24}" destId="{A053B3F1-8BC0-4680-AA78-25E9FA8F423B}" srcOrd="0" destOrd="0" presId="urn:microsoft.com/office/officeart/2005/8/layout/hierarchy2"/>
    <dgm:cxn modelId="{7CADEDF4-AE62-46F0-8553-9330611BEADC}" type="presOf" srcId="{1F5CC8D0-FFD4-4A37-AAD7-4064B4C0CB78}" destId="{CF629800-4AE4-4447-9B40-A668073A0C15}" srcOrd="1" destOrd="0" presId="urn:microsoft.com/office/officeart/2005/8/layout/hierarchy2"/>
    <dgm:cxn modelId="{397FDAF6-1404-4501-AD46-AB984F4C85CF}" type="presOf" srcId="{52D17226-45DF-4831-8790-A9D471F4B925}" destId="{2AA40BD8-FA7E-4FA4-80CC-12B065C3BAE5}" srcOrd="0" destOrd="0" presId="urn:microsoft.com/office/officeart/2005/8/layout/hierarchy2"/>
    <dgm:cxn modelId="{22CA55F8-742A-4DB7-A12B-06508AE037A3}" type="presOf" srcId="{FE1ADE74-8CF8-4480-8ACD-350F43F9A622}" destId="{932A2239-A18F-4EED-A90E-4EFD5F032BA0}" srcOrd="1" destOrd="0" presId="urn:microsoft.com/office/officeart/2005/8/layout/hierarchy2"/>
    <dgm:cxn modelId="{F11CB4F8-15DD-4AEB-9680-6B822D7E6D03}" type="presOf" srcId="{47706C83-1DA9-4417-8167-2EB1F20767B2}" destId="{59DBFE26-4844-4CA8-A3E8-E0D725794020}" srcOrd="0" destOrd="0" presId="urn:microsoft.com/office/officeart/2005/8/layout/hierarchy2"/>
    <dgm:cxn modelId="{ACF85DFD-2A60-4E7F-B3CB-C533E45DDB18}" type="presOf" srcId="{9A848EA0-B077-49A8-A26F-7220F5BF7568}" destId="{955D8C98-4D06-4615-9B25-51A332D50A49}" srcOrd="0" destOrd="0" presId="urn:microsoft.com/office/officeart/2005/8/layout/hierarchy2"/>
    <dgm:cxn modelId="{7401673F-98AE-4C1F-86B4-760AA91BA530}" type="presParOf" srcId="{7AFF18B3-173E-4788-9A55-6D1A1AABBDC5}" destId="{0CD8AED5-68F8-4935-B5DC-E110AE0AD912}" srcOrd="0" destOrd="0" presId="urn:microsoft.com/office/officeart/2005/8/layout/hierarchy2"/>
    <dgm:cxn modelId="{241EABA2-7DCC-49AD-9A05-460132F3F2C1}" type="presParOf" srcId="{0CD8AED5-68F8-4935-B5DC-E110AE0AD912}" destId="{EA9F21B6-DAA1-4206-AAD4-080B9DBFB082}" srcOrd="0" destOrd="0" presId="urn:microsoft.com/office/officeart/2005/8/layout/hierarchy2"/>
    <dgm:cxn modelId="{D7559B4A-AD30-4FBB-A3D9-BD43F35B1C30}" type="presParOf" srcId="{0CD8AED5-68F8-4935-B5DC-E110AE0AD912}" destId="{C49A3220-6DD0-4F3A-90C7-1195F03F7A2A}" srcOrd="1" destOrd="0" presId="urn:microsoft.com/office/officeart/2005/8/layout/hierarchy2"/>
    <dgm:cxn modelId="{BD5A1517-9B2E-48AF-A60F-562268381FDF}" type="presParOf" srcId="{C49A3220-6DD0-4F3A-90C7-1195F03F7A2A}" destId="{2AA40BD8-FA7E-4FA4-80CC-12B065C3BAE5}" srcOrd="0" destOrd="0" presId="urn:microsoft.com/office/officeart/2005/8/layout/hierarchy2"/>
    <dgm:cxn modelId="{94F53929-EADF-4065-994A-AD7F2CC1B6B6}" type="presParOf" srcId="{2AA40BD8-FA7E-4FA4-80CC-12B065C3BAE5}" destId="{5123B645-5735-4864-87EE-4F594F371146}" srcOrd="0" destOrd="0" presId="urn:microsoft.com/office/officeart/2005/8/layout/hierarchy2"/>
    <dgm:cxn modelId="{EA238C99-2B0D-4611-8D06-A3F327106038}" type="presParOf" srcId="{C49A3220-6DD0-4F3A-90C7-1195F03F7A2A}" destId="{F15D4CF2-CE17-4990-962D-B2C499E15C6B}" srcOrd="1" destOrd="0" presId="urn:microsoft.com/office/officeart/2005/8/layout/hierarchy2"/>
    <dgm:cxn modelId="{0310F7CD-A612-48CE-BC33-398A3841237B}" type="presParOf" srcId="{F15D4CF2-CE17-4990-962D-B2C499E15C6B}" destId="{6AFC9FC5-0A19-415F-97CE-B8CDBF1A737F}" srcOrd="0" destOrd="0" presId="urn:microsoft.com/office/officeart/2005/8/layout/hierarchy2"/>
    <dgm:cxn modelId="{C0B33C22-C27A-4EB8-81BE-EB6BA950A76F}" type="presParOf" srcId="{F15D4CF2-CE17-4990-962D-B2C499E15C6B}" destId="{0F76D324-B1C0-43F9-83DC-3D4F7377ADB6}" srcOrd="1" destOrd="0" presId="urn:microsoft.com/office/officeart/2005/8/layout/hierarchy2"/>
    <dgm:cxn modelId="{D441648F-0D77-4AA7-B965-24E910F81B5C}" type="presParOf" srcId="{0F76D324-B1C0-43F9-83DC-3D4F7377ADB6}" destId="{3E58963B-36FE-42F7-9F6E-63B3056D43A6}" srcOrd="0" destOrd="0" presId="urn:microsoft.com/office/officeart/2005/8/layout/hierarchy2"/>
    <dgm:cxn modelId="{6AB20152-0CD4-4DFD-B432-FEDFC0C9C5A0}" type="presParOf" srcId="{3E58963B-36FE-42F7-9F6E-63B3056D43A6}" destId="{4F1CB7BB-E442-46B3-A511-1B9D9406CEEC}" srcOrd="0" destOrd="0" presId="urn:microsoft.com/office/officeart/2005/8/layout/hierarchy2"/>
    <dgm:cxn modelId="{10C02546-D0C4-4E6E-A945-073056AFF3E4}" type="presParOf" srcId="{0F76D324-B1C0-43F9-83DC-3D4F7377ADB6}" destId="{57370F12-2A84-4AFB-B1BA-FE65B57E47DB}" srcOrd="1" destOrd="0" presId="urn:microsoft.com/office/officeart/2005/8/layout/hierarchy2"/>
    <dgm:cxn modelId="{F94129C9-BA31-42D1-A8B6-29DAE767AD66}" type="presParOf" srcId="{57370F12-2A84-4AFB-B1BA-FE65B57E47DB}" destId="{266F30F4-0130-4193-95FF-4B03406A6890}" srcOrd="0" destOrd="0" presId="urn:microsoft.com/office/officeart/2005/8/layout/hierarchy2"/>
    <dgm:cxn modelId="{5EA796E8-7A10-41B4-908A-08A27AD8665A}" type="presParOf" srcId="{57370F12-2A84-4AFB-B1BA-FE65B57E47DB}" destId="{3435C478-7DBD-4F00-9C78-B7570BAE0AA1}" srcOrd="1" destOrd="0" presId="urn:microsoft.com/office/officeart/2005/8/layout/hierarchy2"/>
    <dgm:cxn modelId="{CBEBF06B-9E7E-41B0-B994-211A84BA5C5A}" type="presParOf" srcId="{0F76D324-B1C0-43F9-83DC-3D4F7377ADB6}" destId="{FE60650E-FA3E-4C01-B20B-14D31CDF545B}" srcOrd="2" destOrd="0" presId="urn:microsoft.com/office/officeart/2005/8/layout/hierarchy2"/>
    <dgm:cxn modelId="{6EC5A669-C3F2-4D45-A9B7-80E9DC4A0971}" type="presParOf" srcId="{FE60650E-FA3E-4C01-B20B-14D31CDF545B}" destId="{932A2239-A18F-4EED-A90E-4EFD5F032BA0}" srcOrd="0" destOrd="0" presId="urn:microsoft.com/office/officeart/2005/8/layout/hierarchy2"/>
    <dgm:cxn modelId="{897E1CC3-2CEA-4DF8-86D9-D7C202596165}" type="presParOf" srcId="{0F76D324-B1C0-43F9-83DC-3D4F7377ADB6}" destId="{BEE6E442-0EE0-41A5-956D-CDF4D47F3BAF}" srcOrd="3" destOrd="0" presId="urn:microsoft.com/office/officeart/2005/8/layout/hierarchy2"/>
    <dgm:cxn modelId="{F2AD9C46-AE90-436F-9A6B-B0FE9ED33DF2}" type="presParOf" srcId="{BEE6E442-0EE0-41A5-956D-CDF4D47F3BAF}" destId="{8BA63F0A-201B-462B-8E22-B8D595896515}" srcOrd="0" destOrd="0" presId="urn:microsoft.com/office/officeart/2005/8/layout/hierarchy2"/>
    <dgm:cxn modelId="{AA5E9144-8889-4131-9CB8-4B2AD21C907B}" type="presParOf" srcId="{BEE6E442-0EE0-41A5-956D-CDF4D47F3BAF}" destId="{0DF70D37-F476-47AC-9320-E1F2A65053B1}" srcOrd="1" destOrd="0" presId="urn:microsoft.com/office/officeart/2005/8/layout/hierarchy2"/>
    <dgm:cxn modelId="{0A60D1F8-E7C8-4425-AAE2-5DD8E51DC5BD}" type="presParOf" srcId="{0F76D324-B1C0-43F9-83DC-3D4F7377ADB6}" destId="{0BF3C48D-A699-4C1F-883F-94A8356A035A}" srcOrd="4" destOrd="0" presId="urn:microsoft.com/office/officeart/2005/8/layout/hierarchy2"/>
    <dgm:cxn modelId="{DE1C9CF7-38F9-4A91-A3A6-5FC2C15C4BED}" type="presParOf" srcId="{0BF3C48D-A699-4C1F-883F-94A8356A035A}" destId="{AB187CF1-27C2-402A-A49C-3A43CFD9A4DC}" srcOrd="0" destOrd="0" presId="urn:microsoft.com/office/officeart/2005/8/layout/hierarchy2"/>
    <dgm:cxn modelId="{C7CDD738-ACE4-4D6C-9C18-0307A84463B3}" type="presParOf" srcId="{0F76D324-B1C0-43F9-83DC-3D4F7377ADB6}" destId="{919FE706-FE0E-46D6-9651-384026BA21B6}" srcOrd="5" destOrd="0" presId="urn:microsoft.com/office/officeart/2005/8/layout/hierarchy2"/>
    <dgm:cxn modelId="{8BDE604C-16EF-4CF7-A742-E0FA8F45A0F0}" type="presParOf" srcId="{919FE706-FE0E-46D6-9651-384026BA21B6}" destId="{38EEFD05-6E9C-40BE-8FC9-F41C2998121A}" srcOrd="0" destOrd="0" presId="urn:microsoft.com/office/officeart/2005/8/layout/hierarchy2"/>
    <dgm:cxn modelId="{20BF313C-B637-4208-B97C-84F06609A5FA}" type="presParOf" srcId="{919FE706-FE0E-46D6-9651-384026BA21B6}" destId="{C31B5E6A-D33B-458B-8B96-2F3A34B0ACE8}" srcOrd="1" destOrd="0" presId="urn:microsoft.com/office/officeart/2005/8/layout/hierarchy2"/>
    <dgm:cxn modelId="{B81E93C0-BBB4-428B-9940-591C6332352B}" type="presParOf" srcId="{0F76D324-B1C0-43F9-83DC-3D4F7377ADB6}" destId="{725D2DC6-EBB6-4DED-B7F3-03FA10B7A121}" srcOrd="6" destOrd="0" presId="urn:microsoft.com/office/officeart/2005/8/layout/hierarchy2"/>
    <dgm:cxn modelId="{317ECD8C-A486-4D64-B132-DF562862BEC1}" type="presParOf" srcId="{725D2DC6-EBB6-4DED-B7F3-03FA10B7A121}" destId="{5856BA22-4076-474A-93D4-4B7FF4547C62}" srcOrd="0" destOrd="0" presId="urn:microsoft.com/office/officeart/2005/8/layout/hierarchy2"/>
    <dgm:cxn modelId="{2D0A0C5B-D6D2-4DCB-AAF9-DFA5C36D8208}" type="presParOf" srcId="{0F76D324-B1C0-43F9-83DC-3D4F7377ADB6}" destId="{BD0DF53F-C09B-4353-B8A2-F7C4F9115765}" srcOrd="7" destOrd="0" presId="urn:microsoft.com/office/officeart/2005/8/layout/hierarchy2"/>
    <dgm:cxn modelId="{83AA637E-2097-44F1-BF5D-4BFF81DD8D91}" type="presParOf" srcId="{BD0DF53F-C09B-4353-B8A2-F7C4F9115765}" destId="{33367BB0-FBA6-4021-9199-F4B44A900FAC}" srcOrd="0" destOrd="0" presId="urn:microsoft.com/office/officeart/2005/8/layout/hierarchy2"/>
    <dgm:cxn modelId="{AAC78F9B-9040-4711-89F3-61270B52065E}" type="presParOf" srcId="{BD0DF53F-C09B-4353-B8A2-F7C4F9115765}" destId="{35E8ABAF-3E35-4049-9FD8-B9A68DEF55BF}" srcOrd="1" destOrd="0" presId="urn:microsoft.com/office/officeart/2005/8/layout/hierarchy2"/>
    <dgm:cxn modelId="{B1D40AC8-844B-4D35-85EF-AB6994627C2C}" type="presParOf" srcId="{0F76D324-B1C0-43F9-83DC-3D4F7377ADB6}" destId="{8C10929D-3F4A-4ACE-9AD4-9C83288330EF}" srcOrd="8" destOrd="0" presId="urn:microsoft.com/office/officeart/2005/8/layout/hierarchy2"/>
    <dgm:cxn modelId="{88050678-CA53-40BD-ACE6-CD148FE956C6}" type="presParOf" srcId="{8C10929D-3F4A-4ACE-9AD4-9C83288330EF}" destId="{7DD2CE79-B973-4C4E-8B2C-F51BD511AA70}" srcOrd="0" destOrd="0" presId="urn:microsoft.com/office/officeart/2005/8/layout/hierarchy2"/>
    <dgm:cxn modelId="{2EC52D0F-FAD5-4073-A3EA-2C663B3A3F10}" type="presParOf" srcId="{0F76D324-B1C0-43F9-83DC-3D4F7377ADB6}" destId="{4DD90E74-B6BE-4590-9A72-1B2C100191C0}" srcOrd="9" destOrd="0" presId="urn:microsoft.com/office/officeart/2005/8/layout/hierarchy2"/>
    <dgm:cxn modelId="{95E45195-37E1-4974-9737-CBF116819C51}" type="presParOf" srcId="{4DD90E74-B6BE-4590-9A72-1B2C100191C0}" destId="{65ECA6CA-B210-4BC8-9687-F69735961F52}" srcOrd="0" destOrd="0" presId="urn:microsoft.com/office/officeart/2005/8/layout/hierarchy2"/>
    <dgm:cxn modelId="{F33B3820-05BF-4922-8AFB-EC805CC51DD0}" type="presParOf" srcId="{4DD90E74-B6BE-4590-9A72-1B2C100191C0}" destId="{A3234F55-CAF5-4FC0-A33F-E2622846B418}" srcOrd="1" destOrd="0" presId="urn:microsoft.com/office/officeart/2005/8/layout/hierarchy2"/>
    <dgm:cxn modelId="{9ACCF248-CA3E-4E48-BAFB-9F151E9C1655}" type="presParOf" srcId="{0F76D324-B1C0-43F9-83DC-3D4F7377ADB6}" destId="{B610F7F6-29AE-4A5A-B574-A81E479E3250}" srcOrd="10" destOrd="0" presId="urn:microsoft.com/office/officeart/2005/8/layout/hierarchy2"/>
    <dgm:cxn modelId="{11B00C2C-E25A-4778-9D07-375BECCC9DC2}" type="presParOf" srcId="{B610F7F6-29AE-4A5A-B574-A81E479E3250}" destId="{416C9A63-D080-443C-AC49-23DC8D584403}" srcOrd="0" destOrd="0" presId="urn:microsoft.com/office/officeart/2005/8/layout/hierarchy2"/>
    <dgm:cxn modelId="{4B260D6B-ABD1-468E-892B-81B70544EE74}" type="presParOf" srcId="{0F76D324-B1C0-43F9-83DC-3D4F7377ADB6}" destId="{774ED6EB-076C-431C-A9B2-01E20BEE40C4}" srcOrd="11" destOrd="0" presId="urn:microsoft.com/office/officeart/2005/8/layout/hierarchy2"/>
    <dgm:cxn modelId="{6FBB9622-5A23-4BCD-A712-6E82855639F0}" type="presParOf" srcId="{774ED6EB-076C-431C-A9B2-01E20BEE40C4}" destId="{6FE28246-22EA-4BD5-8032-1F3159F02416}" srcOrd="0" destOrd="0" presId="urn:microsoft.com/office/officeart/2005/8/layout/hierarchy2"/>
    <dgm:cxn modelId="{3E170D32-061F-42F1-9834-F8E9E85042A9}" type="presParOf" srcId="{774ED6EB-076C-431C-A9B2-01E20BEE40C4}" destId="{5D6691E8-28C9-4863-BD63-30B7E918305E}" srcOrd="1" destOrd="0" presId="urn:microsoft.com/office/officeart/2005/8/layout/hierarchy2"/>
    <dgm:cxn modelId="{FE77D8C6-4DED-4672-A3C1-472030226921}" type="presParOf" srcId="{C49A3220-6DD0-4F3A-90C7-1195F03F7A2A}" destId="{78502978-02D8-40A6-B18C-3771AB7CA26D}" srcOrd="2" destOrd="0" presId="urn:microsoft.com/office/officeart/2005/8/layout/hierarchy2"/>
    <dgm:cxn modelId="{539EE2A9-2F80-4802-8ADE-DF26E4DBBF84}" type="presParOf" srcId="{78502978-02D8-40A6-B18C-3771AB7CA26D}" destId="{F45F875C-98C5-4A55-9B79-51A2D44F79F0}" srcOrd="0" destOrd="0" presId="urn:microsoft.com/office/officeart/2005/8/layout/hierarchy2"/>
    <dgm:cxn modelId="{1D07C706-3FE8-48EC-8F37-3E47D0E19F09}" type="presParOf" srcId="{C49A3220-6DD0-4F3A-90C7-1195F03F7A2A}" destId="{C140ADF0-388D-431C-BB5C-6558B170DE74}" srcOrd="3" destOrd="0" presId="urn:microsoft.com/office/officeart/2005/8/layout/hierarchy2"/>
    <dgm:cxn modelId="{EACCD83E-4F3E-40C1-8DA3-94A2119A64E4}" type="presParOf" srcId="{C140ADF0-388D-431C-BB5C-6558B170DE74}" destId="{59DBFE26-4844-4CA8-A3E8-E0D725794020}" srcOrd="0" destOrd="0" presId="urn:microsoft.com/office/officeart/2005/8/layout/hierarchy2"/>
    <dgm:cxn modelId="{846EA46C-9BE9-471C-9116-167BF38F0DED}" type="presParOf" srcId="{C140ADF0-388D-431C-BB5C-6558B170DE74}" destId="{6D99D3B8-2BB2-4184-982E-930B919E0380}" srcOrd="1" destOrd="0" presId="urn:microsoft.com/office/officeart/2005/8/layout/hierarchy2"/>
    <dgm:cxn modelId="{ABB3C8BB-F302-4494-9A8A-71C070112A09}" type="presParOf" srcId="{6D99D3B8-2BB2-4184-982E-930B919E0380}" destId="{5D0FB83B-08BD-4F2C-9471-E71FE1F95EB6}" srcOrd="0" destOrd="0" presId="urn:microsoft.com/office/officeart/2005/8/layout/hierarchy2"/>
    <dgm:cxn modelId="{0F7E3F66-5BF0-45FF-B220-D2EC4E62F469}" type="presParOf" srcId="{5D0FB83B-08BD-4F2C-9471-E71FE1F95EB6}" destId="{CF629800-4AE4-4447-9B40-A668073A0C15}" srcOrd="0" destOrd="0" presId="urn:microsoft.com/office/officeart/2005/8/layout/hierarchy2"/>
    <dgm:cxn modelId="{7A06A27C-8A88-47B1-B226-86C92FA85E19}" type="presParOf" srcId="{6D99D3B8-2BB2-4184-982E-930B919E0380}" destId="{ACBFCACD-F06F-4931-8159-482441D5609B}" srcOrd="1" destOrd="0" presId="urn:microsoft.com/office/officeart/2005/8/layout/hierarchy2"/>
    <dgm:cxn modelId="{F36FFB06-D936-4528-9206-51F18B67D8D6}" type="presParOf" srcId="{ACBFCACD-F06F-4931-8159-482441D5609B}" destId="{955D8C98-4D06-4615-9B25-51A332D50A49}" srcOrd="0" destOrd="0" presId="urn:microsoft.com/office/officeart/2005/8/layout/hierarchy2"/>
    <dgm:cxn modelId="{493B5C7A-78AD-43C7-A9A9-166AF0FDA32E}" type="presParOf" srcId="{ACBFCACD-F06F-4931-8159-482441D5609B}" destId="{10835F9A-DD3C-4E05-9F33-009736CDAF9C}" srcOrd="1" destOrd="0" presId="urn:microsoft.com/office/officeart/2005/8/layout/hierarchy2"/>
    <dgm:cxn modelId="{9350776F-2C99-4545-A1FC-7FCE310C05F3}" type="presParOf" srcId="{6D99D3B8-2BB2-4184-982E-930B919E0380}" destId="{ADFC28DB-29CD-497F-B133-3DB9CE185922}" srcOrd="2" destOrd="0" presId="urn:microsoft.com/office/officeart/2005/8/layout/hierarchy2"/>
    <dgm:cxn modelId="{9A598682-9EE7-4EDB-8820-0D642C51CA24}" type="presParOf" srcId="{ADFC28DB-29CD-497F-B133-3DB9CE185922}" destId="{58F6D9D8-5DBD-4259-80AE-4DA9DCE4DA2F}" srcOrd="0" destOrd="0" presId="urn:microsoft.com/office/officeart/2005/8/layout/hierarchy2"/>
    <dgm:cxn modelId="{CF51C0DE-1CAF-4132-97B2-21D758ACBFBF}" type="presParOf" srcId="{6D99D3B8-2BB2-4184-982E-930B919E0380}" destId="{56BCED55-9559-43E4-84A9-DB18B242E45D}" srcOrd="3" destOrd="0" presId="urn:microsoft.com/office/officeart/2005/8/layout/hierarchy2"/>
    <dgm:cxn modelId="{3653EDAC-CDBC-4B29-8552-EA4C3164CE63}" type="presParOf" srcId="{56BCED55-9559-43E4-84A9-DB18B242E45D}" destId="{86CC851E-80EE-4A96-B632-57AF0A06CEDC}" srcOrd="0" destOrd="0" presId="urn:microsoft.com/office/officeart/2005/8/layout/hierarchy2"/>
    <dgm:cxn modelId="{8B3CED32-4114-4F30-8B66-9AAEFC278B98}" type="presParOf" srcId="{56BCED55-9559-43E4-84A9-DB18B242E45D}" destId="{4776C838-7EA4-4FC7-AAD6-E9CF8759835D}" srcOrd="1" destOrd="0" presId="urn:microsoft.com/office/officeart/2005/8/layout/hierarchy2"/>
    <dgm:cxn modelId="{437C08C2-B7EF-4517-A18B-DAF8C87B71A5}" type="presParOf" srcId="{C49A3220-6DD0-4F3A-90C7-1195F03F7A2A}" destId="{F28CFE13-ED90-4B67-BD07-8DE9A79B4B86}" srcOrd="4" destOrd="0" presId="urn:microsoft.com/office/officeart/2005/8/layout/hierarchy2"/>
    <dgm:cxn modelId="{2EDCD12D-9FF8-4089-B686-C1DAFDB73F7C}" type="presParOf" srcId="{F28CFE13-ED90-4B67-BD07-8DE9A79B4B86}" destId="{0BD5763E-3441-4E69-9FD9-050CBC692A42}" srcOrd="0" destOrd="0" presId="urn:microsoft.com/office/officeart/2005/8/layout/hierarchy2"/>
    <dgm:cxn modelId="{FDC327BE-D393-4AB6-BA8C-8BECCF2ED485}" type="presParOf" srcId="{C49A3220-6DD0-4F3A-90C7-1195F03F7A2A}" destId="{BD9BB9C3-DFFC-496C-9A5D-3123C4A5AC1D}" srcOrd="5" destOrd="0" presId="urn:microsoft.com/office/officeart/2005/8/layout/hierarchy2"/>
    <dgm:cxn modelId="{936686A5-3E0E-488A-B50C-4AE5693F76AA}" type="presParOf" srcId="{BD9BB9C3-DFFC-496C-9A5D-3123C4A5AC1D}" destId="{DD07169B-3DC6-4F7D-860F-B51380208155}" srcOrd="0" destOrd="0" presId="urn:microsoft.com/office/officeart/2005/8/layout/hierarchy2"/>
    <dgm:cxn modelId="{4803C33C-9FC8-4DD7-A7D6-A34AC7822C52}" type="presParOf" srcId="{BD9BB9C3-DFFC-496C-9A5D-3123C4A5AC1D}" destId="{40D2F070-ED72-488D-B4B0-C649DDE6CFD7}" srcOrd="1" destOrd="0" presId="urn:microsoft.com/office/officeart/2005/8/layout/hierarchy2"/>
    <dgm:cxn modelId="{A199045A-A6F1-4525-BB05-2B42AB7E8143}" type="presParOf" srcId="{40D2F070-ED72-488D-B4B0-C649DDE6CFD7}" destId="{A053B3F1-8BC0-4680-AA78-25E9FA8F423B}" srcOrd="0" destOrd="0" presId="urn:microsoft.com/office/officeart/2005/8/layout/hierarchy2"/>
    <dgm:cxn modelId="{80D629EC-BD2E-41E5-BC28-D6F51A1A8C9A}" type="presParOf" srcId="{A053B3F1-8BC0-4680-AA78-25E9FA8F423B}" destId="{95599F26-076B-406F-953D-6B8E5F8D9C13}" srcOrd="0" destOrd="0" presId="urn:microsoft.com/office/officeart/2005/8/layout/hierarchy2"/>
    <dgm:cxn modelId="{2D1ACC4D-427B-4531-A771-85C67BFF5DA3}" type="presParOf" srcId="{40D2F070-ED72-488D-B4B0-C649DDE6CFD7}" destId="{5593388C-F5D2-408D-A0EE-218C364E25B2}" srcOrd="1" destOrd="0" presId="urn:microsoft.com/office/officeart/2005/8/layout/hierarchy2"/>
    <dgm:cxn modelId="{517122A5-690F-4F58-BBCA-D657DF649FA5}" type="presParOf" srcId="{5593388C-F5D2-408D-A0EE-218C364E25B2}" destId="{A523B8C5-CBE0-47D5-9CAE-299814AD3381}" srcOrd="0" destOrd="0" presId="urn:microsoft.com/office/officeart/2005/8/layout/hierarchy2"/>
    <dgm:cxn modelId="{A8C31970-E17F-4E74-B408-B95714E49980}" type="presParOf" srcId="{5593388C-F5D2-408D-A0EE-218C364E25B2}" destId="{0A808859-489F-4D5B-A493-11AEE0D02D54}" srcOrd="1" destOrd="0" presId="urn:microsoft.com/office/officeart/2005/8/layout/hierarchy2"/>
    <dgm:cxn modelId="{3606230B-21DC-4089-BACE-9F0FF110D1A7}" type="presParOf" srcId="{40D2F070-ED72-488D-B4B0-C649DDE6CFD7}" destId="{2EBE78A4-74A1-482E-AAD2-508EEF93C707}" srcOrd="2" destOrd="0" presId="urn:microsoft.com/office/officeart/2005/8/layout/hierarchy2"/>
    <dgm:cxn modelId="{AD56769A-6F0D-4F13-9240-5F5D24E7F85D}" type="presParOf" srcId="{2EBE78A4-74A1-482E-AAD2-508EEF93C707}" destId="{EF315DFE-D05C-42CA-A1FB-6BD4E97558B8}" srcOrd="0" destOrd="0" presId="urn:microsoft.com/office/officeart/2005/8/layout/hierarchy2"/>
    <dgm:cxn modelId="{A9F6106C-2618-4962-B057-F637CD9F8D1E}" type="presParOf" srcId="{40D2F070-ED72-488D-B4B0-C649DDE6CFD7}" destId="{D84AFB1C-DB84-4DD4-9027-34E094B26D61}" srcOrd="3" destOrd="0" presId="urn:microsoft.com/office/officeart/2005/8/layout/hierarchy2"/>
    <dgm:cxn modelId="{3BF9F47A-053E-41C5-BCF5-E5824A43E986}" type="presParOf" srcId="{D84AFB1C-DB84-4DD4-9027-34E094B26D61}" destId="{62E4EEE5-DD46-4256-89F6-1AA0754184B1}" srcOrd="0" destOrd="0" presId="urn:microsoft.com/office/officeart/2005/8/layout/hierarchy2"/>
    <dgm:cxn modelId="{65C5B96E-3E46-4409-A7EF-CA3C2030E4CA}" type="presParOf" srcId="{D84AFB1C-DB84-4DD4-9027-34E094B26D61}" destId="{30742278-EBE4-4145-9490-B1828396A7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1AFC4-2ED9-4074-9C16-21BF238A6B8C}">
      <dsp:nvSpPr>
        <dsp:cNvPr id="0" name=""/>
        <dsp:cNvSpPr/>
      </dsp:nvSpPr>
      <dsp:spPr>
        <a:xfrm>
          <a:off x="0" y="439997"/>
          <a:ext cx="7469447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5103F-A5CA-41E0-A9D7-CCFDE5CA558B}">
      <dsp:nvSpPr>
        <dsp:cNvPr id="0" name=""/>
        <dsp:cNvSpPr/>
      </dsp:nvSpPr>
      <dsp:spPr>
        <a:xfrm>
          <a:off x="373472" y="26717"/>
          <a:ext cx="5228612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29" tIns="0" rIns="1976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开发技术</a:t>
          </a:r>
        </a:p>
      </dsp:txBody>
      <dsp:txXfrm>
        <a:off x="413821" y="67066"/>
        <a:ext cx="5147914" cy="745862"/>
      </dsp:txXfrm>
    </dsp:sp>
    <dsp:sp modelId="{D560F36F-9D64-4DBB-B8A5-DA014E2FE9BB}">
      <dsp:nvSpPr>
        <dsp:cNvPr id="0" name=""/>
        <dsp:cNvSpPr/>
      </dsp:nvSpPr>
      <dsp:spPr>
        <a:xfrm>
          <a:off x="0" y="1710077"/>
          <a:ext cx="7469447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51CC7-92B3-4572-A902-FB90365327D5}">
      <dsp:nvSpPr>
        <dsp:cNvPr id="0" name=""/>
        <dsp:cNvSpPr/>
      </dsp:nvSpPr>
      <dsp:spPr>
        <a:xfrm>
          <a:off x="373472" y="1296797"/>
          <a:ext cx="5228612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29" tIns="0" rIns="1976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游戏结构</a:t>
          </a:r>
        </a:p>
      </dsp:txBody>
      <dsp:txXfrm>
        <a:off x="413821" y="1337146"/>
        <a:ext cx="5147914" cy="745862"/>
      </dsp:txXfrm>
    </dsp:sp>
    <dsp:sp modelId="{1B97977D-E6BC-46CA-B847-BE7ED826BF89}">
      <dsp:nvSpPr>
        <dsp:cNvPr id="0" name=""/>
        <dsp:cNvSpPr/>
      </dsp:nvSpPr>
      <dsp:spPr>
        <a:xfrm>
          <a:off x="0" y="2980157"/>
          <a:ext cx="7469447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B6F64-F7A3-4595-80D7-D6A50DEA16B3}">
      <dsp:nvSpPr>
        <dsp:cNvPr id="0" name=""/>
        <dsp:cNvSpPr/>
      </dsp:nvSpPr>
      <dsp:spPr>
        <a:xfrm>
          <a:off x="373472" y="2566877"/>
          <a:ext cx="5228612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29" tIns="0" rIns="1976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设计与实现</a:t>
          </a:r>
        </a:p>
      </dsp:txBody>
      <dsp:txXfrm>
        <a:off x="413821" y="2607226"/>
        <a:ext cx="5147914" cy="745862"/>
      </dsp:txXfrm>
    </dsp:sp>
    <dsp:sp modelId="{193885F4-77EC-49A6-8151-C8A65427533A}">
      <dsp:nvSpPr>
        <dsp:cNvPr id="0" name=""/>
        <dsp:cNvSpPr/>
      </dsp:nvSpPr>
      <dsp:spPr>
        <a:xfrm>
          <a:off x="0" y="4250237"/>
          <a:ext cx="7469447" cy="705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75FA-5760-4EDD-B1D9-0F0FD53B9875}">
      <dsp:nvSpPr>
        <dsp:cNvPr id="0" name=""/>
        <dsp:cNvSpPr/>
      </dsp:nvSpPr>
      <dsp:spPr>
        <a:xfrm>
          <a:off x="373472" y="3836957"/>
          <a:ext cx="5228612" cy="826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629" tIns="0" rIns="19762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致  谢</a:t>
          </a:r>
        </a:p>
      </dsp:txBody>
      <dsp:txXfrm>
        <a:off x="413821" y="3877306"/>
        <a:ext cx="5147914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BF266-6AAA-41FB-A4E0-15E9AD91D7BA}">
      <dsp:nvSpPr>
        <dsp:cNvPr id="0" name=""/>
        <dsp:cNvSpPr/>
      </dsp:nvSpPr>
      <dsp:spPr>
        <a:xfrm>
          <a:off x="1406" y="744758"/>
          <a:ext cx="2078999" cy="14324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66D6B1-7CAE-4306-8AAF-8ED9BF773A85}">
      <dsp:nvSpPr>
        <dsp:cNvPr id="0" name=""/>
        <dsp:cNvSpPr/>
      </dsp:nvSpPr>
      <dsp:spPr>
        <a:xfrm>
          <a:off x="1406" y="2177188"/>
          <a:ext cx="2078999" cy="771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Unity</a:t>
          </a:r>
          <a:endParaRPr lang="zh-CN" altLang="en-US" sz="3300" kern="1200" dirty="0"/>
        </a:p>
      </dsp:txBody>
      <dsp:txXfrm>
        <a:off x="1406" y="2177188"/>
        <a:ext cx="2078999" cy="771308"/>
      </dsp:txXfrm>
    </dsp:sp>
    <dsp:sp modelId="{1B18159E-5507-4754-B7E4-74283AEE893A}">
      <dsp:nvSpPr>
        <dsp:cNvPr id="0" name=""/>
        <dsp:cNvSpPr/>
      </dsp:nvSpPr>
      <dsp:spPr>
        <a:xfrm>
          <a:off x="2288394" y="744758"/>
          <a:ext cx="2078999" cy="143243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C8C396-2008-43D7-9398-B7B72F52120A}">
      <dsp:nvSpPr>
        <dsp:cNvPr id="0" name=""/>
        <dsp:cNvSpPr/>
      </dsp:nvSpPr>
      <dsp:spPr>
        <a:xfrm>
          <a:off x="2288394" y="2177188"/>
          <a:ext cx="2078999" cy="771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300" kern="1200" dirty="0"/>
            <a:t>C#</a:t>
          </a:r>
          <a:endParaRPr lang="zh-CN" altLang="en-US" sz="3300" kern="1200" dirty="0"/>
        </a:p>
      </dsp:txBody>
      <dsp:txXfrm>
        <a:off x="2288394" y="2177188"/>
        <a:ext cx="2078999" cy="771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F21B6-DAA1-4206-AAD4-080B9DBFB082}">
      <dsp:nvSpPr>
        <dsp:cNvPr id="0" name=""/>
        <dsp:cNvSpPr/>
      </dsp:nvSpPr>
      <dsp:spPr>
        <a:xfrm>
          <a:off x="0" y="2472774"/>
          <a:ext cx="928987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系统设计</a:t>
          </a:r>
        </a:p>
      </dsp:txBody>
      <dsp:txXfrm>
        <a:off x="13605" y="2486379"/>
        <a:ext cx="901777" cy="437283"/>
      </dsp:txXfrm>
    </dsp:sp>
    <dsp:sp modelId="{2AA40BD8-FA7E-4FA4-80CC-12B065C3BAE5}">
      <dsp:nvSpPr>
        <dsp:cNvPr id="0" name=""/>
        <dsp:cNvSpPr/>
      </dsp:nvSpPr>
      <dsp:spPr>
        <a:xfrm rot="19630206">
          <a:off x="760694" y="2125840"/>
          <a:ext cx="210740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107400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61710" y="2081076"/>
        <a:ext cx="105370" cy="105370"/>
      </dsp:txXfrm>
    </dsp:sp>
    <dsp:sp modelId="{6AFC9FC5-0A19-415F-97CE-B8CDBF1A737F}">
      <dsp:nvSpPr>
        <dsp:cNvPr id="0" name=""/>
        <dsp:cNvSpPr/>
      </dsp:nvSpPr>
      <dsp:spPr>
        <a:xfrm>
          <a:off x="2699802" y="1330254"/>
          <a:ext cx="928987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行动逻辑</a:t>
          </a:r>
        </a:p>
      </dsp:txBody>
      <dsp:txXfrm>
        <a:off x="2713407" y="1343859"/>
        <a:ext cx="901777" cy="437283"/>
      </dsp:txXfrm>
    </dsp:sp>
    <dsp:sp modelId="{3E58963B-36FE-42F7-9F6E-63B3056D43A6}">
      <dsp:nvSpPr>
        <dsp:cNvPr id="0" name=""/>
        <dsp:cNvSpPr/>
      </dsp:nvSpPr>
      <dsp:spPr>
        <a:xfrm rot="19513797">
          <a:off x="3420979" y="890846"/>
          <a:ext cx="23277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327730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526651" y="840574"/>
        <a:ext cx="116386" cy="116386"/>
      </dsp:txXfrm>
    </dsp:sp>
    <dsp:sp modelId="{266F30F4-0130-4193-95FF-4B03406A6890}">
      <dsp:nvSpPr>
        <dsp:cNvPr id="0" name=""/>
        <dsp:cNvSpPr/>
      </dsp:nvSpPr>
      <dsp:spPr>
        <a:xfrm>
          <a:off x="5540898" y="2786"/>
          <a:ext cx="1726412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wsad</a:t>
          </a:r>
          <a:r>
            <a:rPr lang="zh-CN" altLang="en-US" sz="1300" kern="1200" dirty="0"/>
            <a:t>移动</a:t>
          </a:r>
        </a:p>
      </dsp:txBody>
      <dsp:txXfrm>
        <a:off x="5554503" y="16391"/>
        <a:ext cx="1699202" cy="437283"/>
      </dsp:txXfrm>
    </dsp:sp>
    <dsp:sp modelId="{FE60650E-FA3E-4C01-B20B-14D31CDF545B}">
      <dsp:nvSpPr>
        <dsp:cNvPr id="0" name=""/>
        <dsp:cNvSpPr/>
      </dsp:nvSpPr>
      <dsp:spPr>
        <a:xfrm rot="20248038">
          <a:off x="3549774" y="1157930"/>
          <a:ext cx="207014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70140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533090" y="1114097"/>
        <a:ext cx="103507" cy="103507"/>
      </dsp:txXfrm>
    </dsp:sp>
    <dsp:sp modelId="{8BA63F0A-201B-462B-8E22-B8D595896515}">
      <dsp:nvSpPr>
        <dsp:cNvPr id="0" name=""/>
        <dsp:cNvSpPr/>
      </dsp:nvSpPr>
      <dsp:spPr>
        <a:xfrm>
          <a:off x="5540898" y="536954"/>
          <a:ext cx="1723514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360</a:t>
          </a:r>
          <a:r>
            <a:rPr lang="zh-CN" altLang="en-US" sz="1300" kern="1200" dirty="0"/>
            <a:t>度转向</a:t>
          </a:r>
        </a:p>
      </dsp:txBody>
      <dsp:txXfrm>
        <a:off x="5554503" y="550559"/>
        <a:ext cx="1696304" cy="437283"/>
      </dsp:txXfrm>
    </dsp:sp>
    <dsp:sp modelId="{0BF3C48D-A699-4C1F-883F-94A8356A035A}">
      <dsp:nvSpPr>
        <dsp:cNvPr id="0" name=""/>
        <dsp:cNvSpPr/>
      </dsp:nvSpPr>
      <dsp:spPr>
        <a:xfrm rot="21136932">
          <a:off x="3620050" y="1425014"/>
          <a:ext cx="192958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92958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536604" y="1384695"/>
        <a:ext cx="96479" cy="96479"/>
      </dsp:txXfrm>
    </dsp:sp>
    <dsp:sp modelId="{38EEFD05-6E9C-40BE-8FC9-F41C2998121A}">
      <dsp:nvSpPr>
        <dsp:cNvPr id="0" name=""/>
        <dsp:cNvSpPr/>
      </dsp:nvSpPr>
      <dsp:spPr>
        <a:xfrm>
          <a:off x="5540898" y="1071122"/>
          <a:ext cx="1716184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动画变动</a:t>
          </a:r>
        </a:p>
      </dsp:txBody>
      <dsp:txXfrm>
        <a:off x="5554503" y="1084727"/>
        <a:ext cx="1688974" cy="437283"/>
      </dsp:txXfrm>
    </dsp:sp>
    <dsp:sp modelId="{725D2DC6-EBB6-4DED-B7F3-03FA10B7A121}">
      <dsp:nvSpPr>
        <dsp:cNvPr id="0" name=""/>
        <dsp:cNvSpPr/>
      </dsp:nvSpPr>
      <dsp:spPr>
        <a:xfrm rot="491114">
          <a:off x="3618950" y="1692098"/>
          <a:ext cx="193178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93178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536549" y="1651724"/>
        <a:ext cx="96589" cy="96589"/>
      </dsp:txXfrm>
    </dsp:sp>
    <dsp:sp modelId="{33367BB0-FBA6-4021-9199-F4B44A900FAC}">
      <dsp:nvSpPr>
        <dsp:cNvPr id="0" name=""/>
        <dsp:cNvSpPr/>
      </dsp:nvSpPr>
      <dsp:spPr>
        <a:xfrm>
          <a:off x="5540898" y="1605290"/>
          <a:ext cx="1716184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射击系统</a:t>
          </a:r>
        </a:p>
      </dsp:txBody>
      <dsp:txXfrm>
        <a:off x="5554503" y="1618895"/>
        <a:ext cx="1688974" cy="437283"/>
      </dsp:txXfrm>
    </dsp:sp>
    <dsp:sp modelId="{8C10929D-3F4A-4ACE-9AD4-9C83288330EF}">
      <dsp:nvSpPr>
        <dsp:cNvPr id="0" name=""/>
        <dsp:cNvSpPr/>
      </dsp:nvSpPr>
      <dsp:spPr>
        <a:xfrm rot="1376285">
          <a:off x="3546700" y="1959182"/>
          <a:ext cx="207628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7628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532937" y="1915196"/>
        <a:ext cx="103814" cy="103814"/>
      </dsp:txXfrm>
    </dsp:sp>
    <dsp:sp modelId="{65ECA6CA-B210-4BC8-9687-F69735961F52}">
      <dsp:nvSpPr>
        <dsp:cNvPr id="0" name=""/>
        <dsp:cNvSpPr/>
      </dsp:nvSpPr>
      <dsp:spPr>
        <a:xfrm>
          <a:off x="5540898" y="2139458"/>
          <a:ext cx="1723514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敌人追踪</a:t>
          </a:r>
        </a:p>
      </dsp:txBody>
      <dsp:txXfrm>
        <a:off x="5554503" y="2153063"/>
        <a:ext cx="1696304" cy="437283"/>
      </dsp:txXfrm>
    </dsp:sp>
    <dsp:sp modelId="{B610F7F6-29AE-4A5A-B574-A81E479E3250}">
      <dsp:nvSpPr>
        <dsp:cNvPr id="0" name=""/>
        <dsp:cNvSpPr/>
      </dsp:nvSpPr>
      <dsp:spPr>
        <a:xfrm rot="2105423">
          <a:off x="3416425" y="2226266"/>
          <a:ext cx="233683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33683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526423" y="2175766"/>
        <a:ext cx="116841" cy="116841"/>
      </dsp:txXfrm>
    </dsp:sp>
    <dsp:sp modelId="{6FE28246-22EA-4BD5-8032-1F3159F02416}">
      <dsp:nvSpPr>
        <dsp:cNvPr id="0" name=""/>
        <dsp:cNvSpPr/>
      </dsp:nvSpPr>
      <dsp:spPr>
        <a:xfrm>
          <a:off x="5540898" y="2673626"/>
          <a:ext cx="1716184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摄像机跟随</a:t>
          </a:r>
        </a:p>
      </dsp:txBody>
      <dsp:txXfrm>
        <a:off x="5554503" y="2687231"/>
        <a:ext cx="1688974" cy="437283"/>
      </dsp:txXfrm>
    </dsp:sp>
    <dsp:sp modelId="{78502978-02D8-40A6-B18C-3771AB7CA26D}">
      <dsp:nvSpPr>
        <dsp:cNvPr id="0" name=""/>
        <dsp:cNvSpPr/>
      </dsp:nvSpPr>
      <dsp:spPr>
        <a:xfrm rot="1836474">
          <a:off x="791878" y="3198152"/>
          <a:ext cx="196815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968150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726749" y="3156869"/>
        <a:ext cx="98407" cy="98407"/>
      </dsp:txXfrm>
    </dsp:sp>
    <dsp:sp modelId="{59DBFE26-4844-4CA8-A3E8-E0D725794020}">
      <dsp:nvSpPr>
        <dsp:cNvPr id="0" name=""/>
        <dsp:cNvSpPr/>
      </dsp:nvSpPr>
      <dsp:spPr>
        <a:xfrm>
          <a:off x="2622919" y="3474878"/>
          <a:ext cx="928987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信息交互</a:t>
          </a:r>
        </a:p>
      </dsp:txBody>
      <dsp:txXfrm>
        <a:off x="2636524" y="3488483"/>
        <a:ext cx="901777" cy="437283"/>
      </dsp:txXfrm>
    </dsp:sp>
    <dsp:sp modelId="{5D0FB83B-08BD-4F2C-9471-E71FE1F95EB6}">
      <dsp:nvSpPr>
        <dsp:cNvPr id="0" name=""/>
        <dsp:cNvSpPr/>
      </dsp:nvSpPr>
      <dsp:spPr>
        <a:xfrm rot="21141120">
          <a:off x="3542981" y="3565662"/>
          <a:ext cx="200684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06843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496231" y="3523412"/>
        <a:ext cx="100342" cy="100342"/>
      </dsp:txXfrm>
    </dsp:sp>
    <dsp:sp modelId="{955D8C98-4D06-4615-9B25-51A332D50A49}">
      <dsp:nvSpPr>
        <dsp:cNvPr id="0" name=""/>
        <dsp:cNvSpPr/>
      </dsp:nvSpPr>
      <dsp:spPr>
        <a:xfrm>
          <a:off x="5540898" y="3207794"/>
          <a:ext cx="1718581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HUD</a:t>
          </a:r>
          <a:r>
            <a:rPr lang="zh-CN" altLang="en-US" sz="1300" kern="1200" dirty="0"/>
            <a:t>信息面板</a:t>
          </a:r>
        </a:p>
      </dsp:txBody>
      <dsp:txXfrm>
        <a:off x="5554503" y="3221399"/>
        <a:ext cx="1691371" cy="437283"/>
      </dsp:txXfrm>
    </dsp:sp>
    <dsp:sp modelId="{ADFC28DB-29CD-497F-B133-3DB9CE185922}">
      <dsp:nvSpPr>
        <dsp:cNvPr id="0" name=""/>
        <dsp:cNvSpPr/>
      </dsp:nvSpPr>
      <dsp:spPr>
        <a:xfrm rot="458880">
          <a:off x="3542981" y="3832746"/>
          <a:ext cx="200684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06843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496231" y="3790496"/>
        <a:ext cx="100342" cy="100342"/>
      </dsp:txXfrm>
    </dsp:sp>
    <dsp:sp modelId="{86CC851E-80EE-4A96-B632-57AF0A06CEDC}">
      <dsp:nvSpPr>
        <dsp:cNvPr id="0" name=""/>
        <dsp:cNvSpPr/>
      </dsp:nvSpPr>
      <dsp:spPr>
        <a:xfrm>
          <a:off x="5540898" y="3741962"/>
          <a:ext cx="1701524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受伤反馈与游戏结束</a:t>
          </a:r>
          <a:endParaRPr lang="zh-CN" altLang="en-US" sz="1300" kern="1200" dirty="0"/>
        </a:p>
      </dsp:txBody>
      <dsp:txXfrm>
        <a:off x="5554503" y="3755567"/>
        <a:ext cx="1674314" cy="437283"/>
      </dsp:txXfrm>
    </dsp:sp>
    <dsp:sp modelId="{F28CFE13-ED90-4B67-BD07-8DE9A79B4B86}">
      <dsp:nvSpPr>
        <dsp:cNvPr id="0" name=""/>
        <dsp:cNvSpPr/>
      </dsp:nvSpPr>
      <dsp:spPr>
        <a:xfrm rot="3068197">
          <a:off x="428493" y="3743196"/>
          <a:ext cx="268696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86967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704803" y="3683943"/>
        <a:ext cx="134348" cy="134348"/>
      </dsp:txXfrm>
    </dsp:sp>
    <dsp:sp modelId="{DD07169B-3DC6-4F7D-860F-B51380208155}">
      <dsp:nvSpPr>
        <dsp:cNvPr id="0" name=""/>
        <dsp:cNvSpPr/>
      </dsp:nvSpPr>
      <dsp:spPr>
        <a:xfrm>
          <a:off x="2614967" y="4564966"/>
          <a:ext cx="928987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用户菜单</a:t>
          </a:r>
        </a:p>
      </dsp:txBody>
      <dsp:txXfrm>
        <a:off x="2628572" y="4578571"/>
        <a:ext cx="901777" cy="437283"/>
      </dsp:txXfrm>
    </dsp:sp>
    <dsp:sp modelId="{A053B3F1-8BC0-4680-AA78-25E9FA8F423B}">
      <dsp:nvSpPr>
        <dsp:cNvPr id="0" name=""/>
        <dsp:cNvSpPr/>
      </dsp:nvSpPr>
      <dsp:spPr>
        <a:xfrm rot="21106192">
          <a:off x="3533564" y="4644874"/>
          <a:ext cx="2017723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17723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491983" y="4602352"/>
        <a:ext cx="100886" cy="100886"/>
      </dsp:txXfrm>
    </dsp:sp>
    <dsp:sp modelId="{A523B8C5-CBE0-47D5-9CAE-299814AD3381}">
      <dsp:nvSpPr>
        <dsp:cNvPr id="0" name=""/>
        <dsp:cNvSpPr/>
      </dsp:nvSpPr>
      <dsp:spPr>
        <a:xfrm>
          <a:off x="5540898" y="4276130"/>
          <a:ext cx="1694864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菜单暂停二合一面板</a:t>
          </a:r>
          <a:endParaRPr lang="zh-CN" altLang="en-US" sz="1300" kern="1200" dirty="0"/>
        </a:p>
      </dsp:txBody>
      <dsp:txXfrm>
        <a:off x="5554503" y="4289735"/>
        <a:ext cx="1667654" cy="437283"/>
      </dsp:txXfrm>
    </dsp:sp>
    <dsp:sp modelId="{2EBE78A4-74A1-482E-AAD2-508EEF93C707}">
      <dsp:nvSpPr>
        <dsp:cNvPr id="0" name=""/>
        <dsp:cNvSpPr/>
      </dsp:nvSpPr>
      <dsp:spPr>
        <a:xfrm rot="420234">
          <a:off x="3536448" y="4911958"/>
          <a:ext cx="201195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01195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492127" y="4869580"/>
        <a:ext cx="100597" cy="100597"/>
      </dsp:txXfrm>
    </dsp:sp>
    <dsp:sp modelId="{62E4EEE5-DD46-4256-89F6-1AA0754184B1}">
      <dsp:nvSpPr>
        <dsp:cNvPr id="0" name=""/>
        <dsp:cNvSpPr/>
      </dsp:nvSpPr>
      <dsp:spPr>
        <a:xfrm>
          <a:off x="5540898" y="4810298"/>
          <a:ext cx="1700660" cy="46449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排行榜面板</a:t>
          </a:r>
          <a:endParaRPr lang="zh-CN" altLang="en-US" sz="1300" kern="1200" dirty="0"/>
        </a:p>
      </dsp:txBody>
      <dsp:txXfrm>
        <a:off x="5554503" y="4823903"/>
        <a:ext cx="1673450" cy="437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E82C6-8444-4964-B19C-44A75CE8EDA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4B540-79D6-48D7-A73F-D3C683AF2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8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FDE6B-FD67-437C-B2C0-28E750A52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B74B0F-53EE-4EE8-8981-0689421A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E1990-9617-4A9C-A912-118CF4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E344D-420C-48F6-AB20-D15786F6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CE736-059F-451A-8B28-B14847F2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7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50814-61A4-4C7D-A40E-E741EBEB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A9E59-3E9C-4676-B699-E30130EA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01738-563C-4E22-B336-B8C75E20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74FB4-CD13-4937-8E67-73F99FC4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40E1C-3579-47AC-B480-15E8811D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8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CF2865-F418-4904-9B8E-557164771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1496E-3848-4681-B15E-95AD6EA94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BC743-6102-4659-BD8E-4AE72CD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AC4AF-5C20-4084-99E2-A8014BC0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2FED3-188E-4B7E-854F-04B7698C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8445-BE82-4167-80FA-9EF0D5E8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63980-9F73-4E8F-AE11-06F756F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F951-9DAB-4CE8-B8D7-670B180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D8B21-E4D7-4EA6-9448-CEAB6E8E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C4604-E6D3-4CE4-967B-59D15DB8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8D84A-4A72-4C4E-B4F9-F8384F3E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6D6E47-7A48-47EB-A5DB-33547377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51A6-A0F0-40E4-8F6D-0822C20D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51061-9F4D-4948-BF9D-2B492383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91E9B-FB8B-45FC-AA2E-9BD715FD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B9418-E492-4228-B801-9A446F83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82BBF-DF72-400A-80D2-85C55EC79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D497F-070A-454F-ADB7-29E7F4FB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88FC8-0757-4AC6-B0CB-A00DF9E5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B95F7-7403-43B4-8A24-90C531BB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E37E9-7CB5-47D9-A11D-B04DEF55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C64C5-26B6-417C-A43F-BFDA2B9B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DF3AC6-F89F-4103-A853-711F9B93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B3F4E-3EAC-4FB7-A48B-4C4B4E534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9F7F1B-7406-44D1-BF4F-5BF583D5F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2AF059-A4AF-4DD0-9B3A-5E495E11E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B573F8-55A3-45F3-9FB3-082AE036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550C5C-3137-487F-AEB2-A0D4090D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8BA94-3A44-4638-B1CA-06B29191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FA0C1-0F82-414D-8087-6319249A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8740F-8490-4C61-8C20-DA45D956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D23612-4B3E-4DAB-9FAE-63803F58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95B608-ADB1-4821-980D-11241012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B860C-A190-4EFE-B95A-D6DF8B7A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6EFA7F-2F17-406E-8F6B-FC42A009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CCA49-DD43-451E-B7A3-02331E46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4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ABEF-7744-4181-9236-27A0BF84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77E65-B5E8-4929-8A0B-251B2A8E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4F15E-3C02-496E-AE6C-8C76FD28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7C718-041A-4931-9828-EC53CC9A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6956B-69BC-4726-AD39-C2430900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811FE-F439-4E75-8E36-6C97B1CC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CE36-7189-4C7E-AF28-7C21E525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955DDF-95B0-4A39-980A-16A586585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96EEE-5C35-4E11-9349-8579F6880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C07F4-E413-4D68-AE47-05527901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C51F7-F8B1-4369-8396-AF68EBA0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D6FE9B-2237-469C-A3A5-EE0ADE5A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8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CB347-C0CB-41F3-B9F7-497319B3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499BF-77A1-46BC-94A3-6F1AB84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EC317-E874-41D5-8605-E66F0D22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F23E-9605-4985-BC37-E2E96CE61EB1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D7E32-10F0-4905-8157-6A08A6AB4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31B3D-AE0B-46CB-8054-0B1A43D6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75A4-47F4-4C0A-8D74-D14B0056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6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0EB0D2-EA9B-4FA6-B052-F14FE8720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7831BB-6A3F-4419-B37B-F68BED161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U3D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的生存射击类游戏的设计与实现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34070-6A7F-4596-9B20-4503EB018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792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14201420</a:t>
            </a: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周杨博伦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64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F7D609E-45BA-422E-8A0E-AFC9F25F511E}"/>
              </a:ext>
            </a:extLst>
          </p:cNvPr>
          <p:cNvSpPr/>
          <p:nvPr/>
        </p:nvSpPr>
        <p:spPr>
          <a:xfrm>
            <a:off x="5526525" y="647661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摄像机跟随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92C406A-B215-4FED-B5FF-9006AA2F9F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43" y="1615031"/>
            <a:ext cx="3783936" cy="40788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31FF2B-B443-4824-B0AC-16D845D461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1" y="1615031"/>
            <a:ext cx="3716110" cy="40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3F7D609E-45BA-422E-8A0E-AFC9F25F511E}"/>
              </a:ext>
            </a:extLst>
          </p:cNvPr>
          <p:cNvSpPr/>
          <p:nvPr/>
        </p:nvSpPr>
        <p:spPr>
          <a:xfrm>
            <a:off x="5526525" y="647661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摄像机跟随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0DC6A5-B265-49C4-BF5F-5130041E5C5C}"/>
              </a:ext>
            </a:extLst>
          </p:cNvPr>
          <p:cNvGrpSpPr/>
          <p:nvPr/>
        </p:nvGrpSpPr>
        <p:grpSpPr>
          <a:xfrm>
            <a:off x="3544418" y="1738178"/>
            <a:ext cx="5103164" cy="3675251"/>
            <a:chOff x="3167011" y="2043886"/>
            <a:chExt cx="4678681" cy="336954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FE326AA-41B1-4D96-8D27-E24069F7442E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012" y="4318511"/>
              <a:ext cx="4678680" cy="109491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C53D6F2-9627-46DB-B87B-014B83AA31C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2" t="5044" r="5016" b="18913"/>
            <a:stretch>
              <a:fillRect/>
            </a:stretch>
          </p:blipFill>
          <p:spPr>
            <a:xfrm>
              <a:off x="3167011" y="2043886"/>
              <a:ext cx="4678680" cy="14935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5595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3923830-A896-4682-9C89-DCC8D85AD2C4}"/>
              </a:ext>
            </a:extLst>
          </p:cNvPr>
          <p:cNvSpPr/>
          <p:nvPr/>
        </p:nvSpPr>
        <p:spPr>
          <a:xfrm>
            <a:off x="5569294" y="672643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菜单组合面板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2AF03FA-1A7F-46E1-ACD4-08A8E32FE60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28375" r="397" b="26739"/>
          <a:stretch/>
        </p:blipFill>
        <p:spPr bwMode="auto">
          <a:xfrm>
            <a:off x="591154" y="2063832"/>
            <a:ext cx="9956280" cy="3678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68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3923830-A896-4682-9C89-DCC8D85AD2C4}"/>
              </a:ext>
            </a:extLst>
          </p:cNvPr>
          <p:cNvSpPr/>
          <p:nvPr/>
        </p:nvSpPr>
        <p:spPr>
          <a:xfrm>
            <a:off x="5569294" y="672643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实际游戏截图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AF62DE-FFA9-4E8F-83A7-263340A81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12364" r="715" b="3394"/>
          <a:stretch/>
        </p:blipFill>
        <p:spPr>
          <a:xfrm>
            <a:off x="456707" y="1378243"/>
            <a:ext cx="10017330" cy="50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3923830-A896-4682-9C89-DCC8D85AD2C4}"/>
              </a:ext>
            </a:extLst>
          </p:cNvPr>
          <p:cNvSpPr/>
          <p:nvPr/>
        </p:nvSpPr>
        <p:spPr>
          <a:xfrm>
            <a:off x="5569294" y="672643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实际游戏截图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A80E94-A5F2-412B-8B86-4BCE0842CD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8" r="-375" b="3393"/>
          <a:stretch/>
        </p:blipFill>
        <p:spPr>
          <a:xfrm>
            <a:off x="129521" y="1453754"/>
            <a:ext cx="10416368" cy="51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3923830-A896-4682-9C89-DCC8D85AD2C4}"/>
              </a:ext>
            </a:extLst>
          </p:cNvPr>
          <p:cNvSpPr/>
          <p:nvPr/>
        </p:nvSpPr>
        <p:spPr>
          <a:xfrm>
            <a:off x="5569294" y="672643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实际游戏截图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751810-9E2C-487A-BEEB-F63BEBDF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34" y="1638592"/>
            <a:ext cx="7204820" cy="43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24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6C1B62D-5716-4692-B0D7-B6E41CB2C93E}"/>
              </a:ext>
            </a:extLst>
          </p:cNvPr>
          <p:cNvGrpSpPr/>
          <p:nvPr/>
        </p:nvGrpSpPr>
        <p:grpSpPr>
          <a:xfrm>
            <a:off x="340682" y="259363"/>
            <a:ext cx="5228612" cy="826560"/>
            <a:chOff x="373472" y="26717"/>
            <a:chExt cx="5228612" cy="82656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6C15470-E3AC-4520-BF46-2EAB5C2E230D}"/>
                </a:ext>
              </a:extLst>
            </p:cNvPr>
            <p:cNvSpPr/>
            <p:nvPr/>
          </p:nvSpPr>
          <p:spPr>
            <a:xfrm>
              <a:off x="373472" y="26717"/>
              <a:ext cx="5228612" cy="826560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5">
              <a:extLst>
                <a:ext uri="{FF2B5EF4-FFF2-40B4-BE49-F238E27FC236}">
                  <a16:creationId xmlns:a16="http://schemas.microsoft.com/office/drawing/2014/main" id="{42538AE3-0871-4339-A701-7363AFA50859}"/>
                </a:ext>
              </a:extLst>
            </p:cNvPr>
            <p:cNvSpPr txBox="1"/>
            <p:nvPr/>
          </p:nvSpPr>
          <p:spPr>
            <a:xfrm>
              <a:off x="413821" y="67066"/>
              <a:ext cx="514791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629" tIns="0" rIns="197629" bIns="0" numCol="1" spcCol="1270" anchor="ctr" anchorCtr="0">
              <a:noAutofit/>
            </a:bodyPr>
            <a:lstStyle/>
            <a:p>
              <a:pPr lvl="0"/>
              <a:r>
                <a:rPr lang="zh-CN" altLang="en-US" sz="2800" dirty="0"/>
                <a:t>致  谢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06ABE635-704F-4E59-B694-83FC46B6633E}"/>
              </a:ext>
            </a:extLst>
          </p:cNvPr>
          <p:cNvSpPr/>
          <p:nvPr/>
        </p:nvSpPr>
        <p:spPr>
          <a:xfrm>
            <a:off x="809937" y="2551837"/>
            <a:ext cx="105721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感谢赵奇等指导老师们在毕业设计</a:t>
            </a:r>
            <a:endParaRPr lang="en-US" altLang="zh-CN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期间给予的帮助！</a:t>
            </a:r>
          </a:p>
        </p:txBody>
      </p:sp>
    </p:spTree>
    <p:extLst>
      <p:ext uri="{BB962C8B-B14F-4D97-AF65-F5344CB8AC3E}">
        <p14:creationId xmlns:p14="http://schemas.microsoft.com/office/powerpoint/2010/main" val="266687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6C83AC-9B19-4308-AC3A-5EDAC753B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9E49C7D-144E-441C-802A-DDEBD075CF7E}"/>
              </a:ext>
            </a:extLst>
          </p:cNvPr>
          <p:cNvSpPr/>
          <p:nvPr/>
        </p:nvSpPr>
        <p:spPr>
          <a:xfrm>
            <a:off x="414973" y="232448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F53A5BE-8E87-45B7-9353-637880002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859315"/>
              </p:ext>
            </p:extLst>
          </p:nvPr>
        </p:nvGraphicFramePr>
        <p:xfrm>
          <a:off x="2032000" y="1155778"/>
          <a:ext cx="7469447" cy="498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82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C37FA9F0-DD17-4DF2-9AE8-9ADC64082963}"/>
              </a:ext>
            </a:extLst>
          </p:cNvPr>
          <p:cNvGrpSpPr/>
          <p:nvPr/>
        </p:nvGrpSpPr>
        <p:grpSpPr>
          <a:xfrm>
            <a:off x="340682" y="259363"/>
            <a:ext cx="5228612" cy="826560"/>
            <a:chOff x="373472" y="26717"/>
            <a:chExt cx="5228612" cy="82656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AFC092A-D7E9-42AE-8DE1-310512778E67}"/>
                </a:ext>
              </a:extLst>
            </p:cNvPr>
            <p:cNvSpPr/>
            <p:nvPr/>
          </p:nvSpPr>
          <p:spPr>
            <a:xfrm>
              <a:off x="373472" y="26717"/>
              <a:ext cx="5228612" cy="826560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矩形: 圆角 5">
              <a:extLst>
                <a:ext uri="{FF2B5EF4-FFF2-40B4-BE49-F238E27FC236}">
                  <a16:creationId xmlns:a16="http://schemas.microsoft.com/office/drawing/2014/main" id="{E35D5BBE-95E6-40A7-B917-C3322511A7CF}"/>
                </a:ext>
              </a:extLst>
            </p:cNvPr>
            <p:cNvSpPr txBox="1"/>
            <p:nvPr/>
          </p:nvSpPr>
          <p:spPr>
            <a:xfrm>
              <a:off x="413821" y="67066"/>
              <a:ext cx="514791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629" tIns="0" rIns="197629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kern="1200" dirty="0"/>
                <a:t>背景与开发技术</a:t>
              </a:r>
            </a:p>
          </p:txBody>
        </p:sp>
      </p:grpSp>
      <p:graphicFrame>
        <p:nvGraphicFramePr>
          <p:cNvPr id="21" name="图示 20">
            <a:extLst>
              <a:ext uri="{FF2B5EF4-FFF2-40B4-BE49-F238E27FC236}">
                <a16:creationId xmlns:a16="http://schemas.microsoft.com/office/drawing/2014/main" id="{6EC1CD56-0636-439E-80B5-6210AAAB3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458749"/>
              </p:ext>
            </p:extLst>
          </p:nvPr>
        </p:nvGraphicFramePr>
        <p:xfrm>
          <a:off x="3731402" y="1935834"/>
          <a:ext cx="4368801" cy="369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026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1A5404C-59D6-4F03-B830-2EC77AB93C5A}"/>
              </a:ext>
            </a:extLst>
          </p:cNvPr>
          <p:cNvGrpSpPr/>
          <p:nvPr/>
        </p:nvGrpSpPr>
        <p:grpSpPr>
          <a:xfrm>
            <a:off x="340682" y="259363"/>
            <a:ext cx="5228612" cy="826560"/>
            <a:chOff x="373472" y="26717"/>
            <a:chExt cx="5228612" cy="82656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05CAABC-967E-44DE-A8D6-9DBFAD062E97}"/>
                </a:ext>
              </a:extLst>
            </p:cNvPr>
            <p:cNvSpPr/>
            <p:nvPr/>
          </p:nvSpPr>
          <p:spPr>
            <a:xfrm>
              <a:off x="373472" y="26717"/>
              <a:ext cx="5228612" cy="826560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5">
              <a:extLst>
                <a:ext uri="{FF2B5EF4-FFF2-40B4-BE49-F238E27FC236}">
                  <a16:creationId xmlns:a16="http://schemas.microsoft.com/office/drawing/2014/main" id="{3076229A-3732-4A98-815F-B66243AE167C}"/>
                </a:ext>
              </a:extLst>
            </p:cNvPr>
            <p:cNvSpPr txBox="1"/>
            <p:nvPr/>
          </p:nvSpPr>
          <p:spPr>
            <a:xfrm>
              <a:off x="413821" y="67066"/>
              <a:ext cx="514791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7629" tIns="0" rIns="197629" bIns="0" numCol="1" spcCol="1270" anchor="ctr" anchorCtr="0">
              <a:noAutofit/>
            </a:bodyPr>
            <a:lstStyle/>
            <a:p>
              <a:pPr lvl="0"/>
              <a:r>
                <a:rPr lang="zh-CN" altLang="en-US" sz="2800" dirty="0"/>
                <a:t>游戏结构</a:t>
              </a:r>
            </a:p>
          </p:txBody>
        </p: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A850F1A-50BD-44EA-8EC1-551E7EF8E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338601"/>
              </p:ext>
            </p:extLst>
          </p:nvPr>
        </p:nvGraphicFramePr>
        <p:xfrm>
          <a:off x="1771597" y="1126272"/>
          <a:ext cx="10207043" cy="527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96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81275F7F-3658-4392-AA4D-B3A092E8D63A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433A12-5ADB-4AB3-9645-F57C892C3BAF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6202678-1FB8-464C-9D73-9AEE4BA6005A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DAD9E200-0AE4-4DD0-B68B-F7B7F0B2867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矩形: 圆角 5">
                <a:extLst>
                  <a:ext uri="{FF2B5EF4-FFF2-40B4-BE49-F238E27FC236}">
                    <a16:creationId xmlns:a16="http://schemas.microsoft.com/office/drawing/2014/main" id="{6A488C65-DC5C-42CA-98CF-970FEB0C2026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CE44FB6-728B-4C19-A58E-70AA224AB4A7}"/>
              </a:ext>
            </a:extLst>
          </p:cNvPr>
          <p:cNvSpPr/>
          <p:nvPr/>
        </p:nvSpPr>
        <p:spPr>
          <a:xfrm>
            <a:off x="5506351" y="672643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altLang="zh-C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sad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FBBF972-D202-4ADE-B20F-A1CA92F12F7B}"/>
              </a:ext>
            </a:extLst>
          </p:cNvPr>
          <p:cNvGrpSpPr/>
          <p:nvPr/>
        </p:nvGrpSpPr>
        <p:grpSpPr>
          <a:xfrm>
            <a:off x="2210429" y="2244640"/>
            <a:ext cx="6940165" cy="3054522"/>
            <a:chOff x="2141842" y="2358907"/>
            <a:chExt cx="6940165" cy="305452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C7639B-F540-47C0-9ECE-2FB099DAA6CE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1842" y="2358907"/>
              <a:ext cx="3698436" cy="3054522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79AB22B-9BBD-4E25-B70C-289B3C1E2A64}"/>
                </a:ext>
              </a:extLst>
            </p:cNvPr>
            <p:cNvGrpSpPr/>
            <p:nvPr/>
          </p:nvGrpSpPr>
          <p:grpSpPr>
            <a:xfrm>
              <a:off x="5840278" y="2358907"/>
              <a:ext cx="3241729" cy="2981855"/>
              <a:chOff x="6637256" y="2201262"/>
              <a:chExt cx="2669475" cy="2455476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4E457BF4-3C66-4803-8BD7-ED2EF3BFA91D}"/>
                  </a:ext>
                </a:extLst>
              </p:cNvPr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46" t="23456" r="46528" b="53822"/>
              <a:stretch/>
            </p:blipFill>
            <p:spPr bwMode="auto">
              <a:xfrm>
                <a:off x="6637256" y="2201262"/>
                <a:ext cx="2669475" cy="2455476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486201A8-D5C2-49A8-90B7-22ECF712AB31}"/>
                  </a:ext>
                </a:extLst>
              </p:cNvPr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67" t="17936" r="44005" b="12678"/>
              <a:stretch/>
            </p:blipFill>
            <p:spPr bwMode="auto">
              <a:xfrm>
                <a:off x="7707456" y="3863420"/>
                <a:ext cx="142465" cy="336621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9748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061232F-6F6D-495E-A411-45FB9EC744D8}"/>
              </a:ext>
            </a:extLst>
          </p:cNvPr>
          <p:cNvSpPr/>
          <p:nvPr/>
        </p:nvSpPr>
        <p:spPr>
          <a:xfrm>
            <a:off x="5546700" y="672643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度转向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6E25704-8B62-4184-853C-5BFD72E0D06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67" y="1702696"/>
            <a:ext cx="6155454" cy="40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0AF94E6-9EC9-44E5-AF92-E63FE352265A}"/>
              </a:ext>
            </a:extLst>
          </p:cNvPr>
          <p:cNvSpPr/>
          <p:nvPr/>
        </p:nvSpPr>
        <p:spPr>
          <a:xfrm>
            <a:off x="5576399" y="684127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动画变动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38CF86-7024-4F50-A9BC-3F3FB3DD09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b="16681"/>
          <a:stretch/>
        </p:blipFill>
        <p:spPr bwMode="auto">
          <a:xfrm>
            <a:off x="2072236" y="1735592"/>
            <a:ext cx="7556920" cy="4010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199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5BCD405-6410-45F7-8EA1-DADBF2DA7CC3}"/>
              </a:ext>
            </a:extLst>
          </p:cNvPr>
          <p:cNvSpPr/>
          <p:nvPr/>
        </p:nvSpPr>
        <p:spPr>
          <a:xfrm>
            <a:off x="5528945" y="645464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射击系统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319D4B-16B5-4A7B-8F43-D15BD306171D}"/>
              </a:ext>
            </a:extLst>
          </p:cNvPr>
          <p:cNvGrpSpPr/>
          <p:nvPr/>
        </p:nvGrpSpPr>
        <p:grpSpPr>
          <a:xfrm>
            <a:off x="1006059" y="2913815"/>
            <a:ext cx="9706490" cy="1890659"/>
            <a:chOff x="1006059" y="2913815"/>
            <a:chExt cx="9706490" cy="189065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DE18215-7621-418C-B171-9DFD655630C4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59" y="2913815"/>
              <a:ext cx="3897857" cy="189065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D7DFD18-3162-4534-AE86-9D49DCA95079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2429" b="-143"/>
            <a:stretch>
              <a:fillRect/>
            </a:stretch>
          </p:blipFill>
          <p:spPr>
            <a:xfrm>
              <a:off x="6096000" y="2913815"/>
              <a:ext cx="4616549" cy="189065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7614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EAAE1-BBE7-48A1-91FA-CCEBC734C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t="9697" r="10040" b="10545"/>
          <a:stretch/>
        </p:blipFill>
        <p:spPr>
          <a:xfrm>
            <a:off x="10764983" y="5413429"/>
            <a:ext cx="1213657" cy="121181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F4EB5DE-26D0-442F-888D-5E68F75507F4}"/>
              </a:ext>
            </a:extLst>
          </p:cNvPr>
          <p:cNvGrpSpPr/>
          <p:nvPr/>
        </p:nvGrpSpPr>
        <p:grpSpPr>
          <a:xfrm>
            <a:off x="129521" y="259363"/>
            <a:ext cx="7469447" cy="988463"/>
            <a:chOff x="129521" y="259363"/>
            <a:chExt cx="7469447" cy="9884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C111C7-E6BD-41B5-A206-A20F20ED6F2C}"/>
                </a:ext>
              </a:extLst>
            </p:cNvPr>
            <p:cNvSpPr/>
            <p:nvPr/>
          </p:nvSpPr>
          <p:spPr>
            <a:xfrm>
              <a:off x="129521" y="542226"/>
              <a:ext cx="7469447" cy="705600"/>
            </a:xfrm>
            <a:prstGeom prst="rect">
              <a:avLst/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59AE48-4E82-4757-9D45-4A9981815CEE}"/>
                </a:ext>
              </a:extLst>
            </p:cNvPr>
            <p:cNvGrpSpPr/>
            <p:nvPr/>
          </p:nvGrpSpPr>
          <p:grpSpPr>
            <a:xfrm>
              <a:off x="340682" y="259363"/>
              <a:ext cx="5228612" cy="826560"/>
              <a:chOff x="373472" y="26717"/>
              <a:chExt cx="5228612" cy="826560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ED24750-524A-4E52-B20F-83D741A46512}"/>
                  </a:ext>
                </a:extLst>
              </p:cNvPr>
              <p:cNvSpPr/>
              <p:nvPr/>
            </p:nvSpPr>
            <p:spPr>
              <a:xfrm>
                <a:off x="373472" y="26717"/>
                <a:ext cx="5228612" cy="826560"/>
              </a:xfrm>
              <a:prstGeom prst="roundRect">
                <a:avLst/>
              </a:pr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矩形: 圆角 5">
                <a:extLst>
                  <a:ext uri="{FF2B5EF4-FFF2-40B4-BE49-F238E27FC236}">
                    <a16:creationId xmlns:a16="http://schemas.microsoft.com/office/drawing/2014/main" id="{92949291-B92C-4C02-9B6E-F24F52AB98DD}"/>
                  </a:ext>
                </a:extLst>
              </p:cNvPr>
              <p:cNvSpPr txBox="1"/>
              <p:nvPr/>
            </p:nvSpPr>
            <p:spPr>
              <a:xfrm>
                <a:off x="413821" y="67066"/>
                <a:ext cx="5147914" cy="7458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7629" tIns="0" rIns="197629" bIns="0" numCol="1" spcCol="1270" anchor="ctr" anchorCtr="0">
                <a:noAutofit/>
              </a:bodyPr>
              <a:lstStyle/>
              <a:p>
                <a:pPr lvl="0"/>
                <a:r>
                  <a:rPr lang="zh-CN" altLang="en-US" sz="2800" dirty="0"/>
                  <a:t>设计与实现</a:t>
                </a: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3E9E4A9-5104-49D7-A767-6D0856BE267C}"/>
              </a:ext>
            </a:extLst>
          </p:cNvPr>
          <p:cNvSpPr/>
          <p:nvPr/>
        </p:nvSpPr>
        <p:spPr>
          <a:xfrm>
            <a:off x="5546700" y="672643"/>
            <a:ext cx="20926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敌人追踪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EC75AD8-4431-403E-A5FE-510D960D68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01" y="1541403"/>
            <a:ext cx="7182198" cy="44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149</Words>
  <Application>Microsoft Office PowerPoint</Application>
  <PresentationFormat>宽屏</PresentationFormat>
  <Paragraphs>53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等线</vt:lpstr>
      <vt:lpstr>等线 Light</vt:lpstr>
      <vt:lpstr>Arial</vt:lpstr>
      <vt:lpstr>Office 主题​​</vt:lpstr>
      <vt:lpstr>基于U3D的生存射击类游戏的设计与实现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基于U3D的生存射击类游戏的设计与实现</dc:title>
  <dc:creator>Zhou Reid</dc:creator>
  <cp:lastModifiedBy>Zhou Reid</cp:lastModifiedBy>
  <cp:revision>17</cp:revision>
  <dcterms:created xsi:type="dcterms:W3CDTF">2018-06-07T03:43:33Z</dcterms:created>
  <dcterms:modified xsi:type="dcterms:W3CDTF">2018-06-07T13:37:59Z</dcterms:modified>
</cp:coreProperties>
</file>