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825A-9F3B-4A5F-B940-B0F7806DF281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5F83-8831-48E9-B233-B9F8DDC3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merge_df</a:t>
            </a:r>
            <a:r>
              <a:rPr lang="en-US" dirty="0" smtClean="0"/>
              <a:t>[features] y = </a:t>
            </a:r>
            <a:r>
              <a:rPr lang="en-US" dirty="0" err="1" smtClean="0"/>
              <a:t>merge_df</a:t>
            </a:r>
            <a:r>
              <a:rPr lang="en-US" dirty="0" smtClean="0"/>
              <a:t>[target] </a:t>
            </a:r>
            <a:endParaRPr lang="en-US" dirty="0" smtClean="0"/>
          </a:p>
          <a:p>
            <a:r>
              <a:rPr lang="en-US" dirty="0" err="1" smtClean="0"/>
              <a:t>X_data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StandardScaler</a:t>
            </a:r>
            <a:r>
              <a:rPr lang="en-US" dirty="0" smtClean="0"/>
              <a:t>().</a:t>
            </a:r>
            <a:r>
              <a:rPr lang="en-US" dirty="0" err="1" smtClean="0"/>
              <a:t>fit_transform</a:t>
            </a:r>
            <a:r>
              <a:rPr lang="en-US" dirty="0" smtClean="0"/>
              <a:t>(X) </a:t>
            </a:r>
            <a:endParaRPr lang="en-US" dirty="0" smtClean="0"/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X_data</a:t>
            </a:r>
            <a:r>
              <a:rPr lang="en-US" dirty="0" smtClean="0"/>
              <a:t>, y, </a:t>
            </a:r>
            <a:r>
              <a:rPr lang="en-US" dirty="0" err="1" smtClean="0"/>
              <a:t>test_size</a:t>
            </a:r>
            <a:r>
              <a:rPr lang="en-US" dirty="0" smtClean="0"/>
              <a:t>=0.2, </a:t>
            </a:r>
            <a:r>
              <a:rPr lang="en-US" dirty="0" err="1" smtClean="0"/>
              <a:t>random_state</a:t>
            </a:r>
            <a:r>
              <a:rPr lang="en-US" dirty="0" smtClean="0"/>
              <a:t> = 14) </a:t>
            </a:r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 smtClean="0"/>
              <a:t>= [ ['Lasso: ', Lasso()], ['Ridge: ', Ridge()], ['</a:t>
            </a:r>
            <a:r>
              <a:rPr lang="en-US" dirty="0" err="1" smtClean="0"/>
              <a:t>KNeighborsRegressor</a:t>
            </a:r>
            <a:r>
              <a:rPr lang="en-US" dirty="0" smtClean="0"/>
              <a:t>: ', </a:t>
            </a:r>
            <a:r>
              <a:rPr lang="en-US" dirty="0" err="1" smtClean="0"/>
              <a:t>neighbors.KNeighborsRegressor</a:t>
            </a:r>
            <a:r>
              <a:rPr lang="en-US" dirty="0" smtClean="0"/>
              <a:t>()], ['</a:t>
            </a:r>
            <a:r>
              <a:rPr lang="en-US" dirty="0" err="1" smtClean="0"/>
              <a:t>RandomForest</a:t>
            </a:r>
            <a:r>
              <a:rPr lang="en-US" dirty="0" smtClean="0"/>
              <a:t> ',</a:t>
            </a:r>
            <a:r>
              <a:rPr lang="en-US" dirty="0" err="1" smtClean="0"/>
              <a:t>RandomForestRegressor</a:t>
            </a:r>
            <a:r>
              <a:rPr lang="en-US" dirty="0" smtClean="0"/>
              <a:t>()], ['</a:t>
            </a:r>
            <a:r>
              <a:rPr lang="en-US" dirty="0" err="1" smtClean="0"/>
              <a:t>ExtraTreeRegressor</a:t>
            </a:r>
            <a:r>
              <a:rPr lang="en-US" dirty="0" smtClean="0"/>
              <a:t> :',</a:t>
            </a:r>
            <a:r>
              <a:rPr lang="en-US" dirty="0" err="1" smtClean="0"/>
              <a:t>ExtraTreesRegressor</a:t>
            </a:r>
            <a:r>
              <a:rPr lang="en-US" dirty="0" smtClean="0"/>
              <a:t>()], ['</a:t>
            </a:r>
            <a:r>
              <a:rPr lang="en-US" dirty="0" err="1" smtClean="0"/>
              <a:t>GradientBoostingRegressor</a:t>
            </a:r>
            <a:r>
              <a:rPr lang="en-US" dirty="0" smtClean="0"/>
              <a:t>: ', </a:t>
            </a:r>
            <a:r>
              <a:rPr lang="en-US" dirty="0" err="1" smtClean="0"/>
              <a:t>GradientBoostingRegressor</a:t>
            </a:r>
            <a:r>
              <a:rPr lang="en-US" dirty="0" smtClean="0"/>
              <a:t>()] , ['</a:t>
            </a:r>
            <a:r>
              <a:rPr lang="en-US" dirty="0" err="1" smtClean="0"/>
              <a:t>XGBoost</a:t>
            </a:r>
            <a:r>
              <a:rPr lang="en-US" dirty="0" smtClean="0"/>
              <a:t>: ', </a:t>
            </a:r>
            <a:r>
              <a:rPr lang="en-US" dirty="0" err="1" smtClean="0"/>
              <a:t>XGBRegressor</a:t>
            </a:r>
            <a:r>
              <a:rPr lang="en-US" dirty="0" smtClean="0"/>
              <a:t>()] , </a:t>
            </a:r>
            <a:r>
              <a:rPr lang="en-US" i="1" dirty="0" smtClean="0"/>
              <a:t>#['</a:t>
            </a:r>
            <a:r>
              <a:rPr lang="en-US" i="1" dirty="0" err="1" smtClean="0"/>
              <a:t>MLPRegressor</a:t>
            </a:r>
            <a:r>
              <a:rPr lang="en-US" i="1" dirty="0" smtClean="0"/>
              <a:t>: ', </a:t>
            </a:r>
            <a:r>
              <a:rPr lang="en-US" i="1" dirty="0" err="1" smtClean="0"/>
              <a:t>MLPRegressor</a:t>
            </a:r>
            <a:r>
              <a:rPr lang="en-US" i="1" dirty="0" smtClean="0"/>
              <a:t>( activation='</a:t>
            </a:r>
            <a:r>
              <a:rPr lang="en-US" i="1" dirty="0" err="1" smtClean="0"/>
              <a:t>relu</a:t>
            </a:r>
            <a:r>
              <a:rPr lang="en-US" i="1" dirty="0" smtClean="0"/>
              <a:t>', solver='</a:t>
            </a:r>
            <a:r>
              <a:rPr lang="en-US" i="1" dirty="0" err="1" smtClean="0"/>
              <a:t>adam',learning_rate</a:t>
            </a:r>
            <a:r>
              <a:rPr lang="en-US" i="1" dirty="0" smtClean="0"/>
              <a:t>='</a:t>
            </a:r>
            <a:r>
              <a:rPr lang="en-US" i="1" dirty="0" err="1" smtClean="0"/>
              <a:t>adaptive',max_iter</a:t>
            </a:r>
            <a:r>
              <a:rPr lang="en-US" i="1" dirty="0" smtClean="0"/>
              <a:t>=10000,learning_rate_init=0.01,alpha=0.01)]</a:t>
            </a:r>
            <a:r>
              <a:rPr lang="en-US" dirty="0" smtClean="0"/>
              <a:t> ] </a:t>
            </a:r>
            <a:endParaRPr lang="en-US" dirty="0" smtClean="0"/>
          </a:p>
          <a:p>
            <a:r>
              <a:rPr lang="en-US" dirty="0" err="1" smtClean="0"/>
              <a:t>model_data</a:t>
            </a:r>
            <a:r>
              <a:rPr lang="en-US" dirty="0" smtClean="0"/>
              <a:t> </a:t>
            </a:r>
            <a:r>
              <a:rPr lang="en-US" dirty="0" smtClean="0"/>
              <a:t>= [] for </a:t>
            </a:r>
            <a:r>
              <a:rPr lang="en-US" dirty="0" err="1" smtClean="0"/>
              <a:t>name,curr_model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models :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 </a:t>
            </a:r>
            <a:r>
              <a:rPr lang="en-US" dirty="0" smtClean="0"/>
              <a:t>= {} </a:t>
            </a:r>
            <a:endParaRPr lang="en-US" dirty="0" smtClean="0"/>
          </a:p>
          <a:p>
            <a:pPr lvl="1"/>
            <a:r>
              <a:rPr lang="en-US" dirty="0" err="1" smtClean="0"/>
              <a:t>curr_model.random_state</a:t>
            </a:r>
            <a:r>
              <a:rPr lang="en-US" dirty="0" smtClean="0"/>
              <a:t> </a:t>
            </a:r>
            <a:r>
              <a:rPr lang="en-US" dirty="0" smtClean="0"/>
              <a:t>= 100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["Name"] = name 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 smtClean="0"/>
              <a:t>= </a:t>
            </a:r>
            <a:r>
              <a:rPr lang="en-US" dirty="0" err="1" smtClean="0"/>
              <a:t>time.time</a:t>
            </a:r>
            <a:r>
              <a:rPr lang="en-US" dirty="0" smtClean="0"/>
              <a:t>() </a:t>
            </a:r>
            <a:endParaRPr lang="en-US" dirty="0" smtClean="0"/>
          </a:p>
          <a:p>
            <a:pPr lvl="1"/>
            <a:r>
              <a:rPr lang="en-US" dirty="0" smtClean="0"/>
              <a:t>curr_model.fit(</a:t>
            </a:r>
            <a:r>
              <a:rPr lang="en-US" dirty="0" err="1" smtClean="0"/>
              <a:t>X_train,y_train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end </a:t>
            </a:r>
            <a:r>
              <a:rPr lang="en-US" dirty="0" smtClean="0"/>
              <a:t>= </a:t>
            </a:r>
            <a:r>
              <a:rPr lang="en-US" dirty="0" err="1" smtClean="0"/>
              <a:t>time.time</a:t>
            </a:r>
            <a:r>
              <a:rPr lang="en-US" dirty="0" smtClean="0"/>
              <a:t>()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["</a:t>
            </a:r>
            <a:r>
              <a:rPr lang="en-US" dirty="0" err="1" smtClean="0"/>
              <a:t>Train_Time</a:t>
            </a:r>
            <a:r>
              <a:rPr lang="en-US" dirty="0" smtClean="0"/>
              <a:t>"] = end - start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["Train_R2_Score"] = metrics.r2_score(</a:t>
            </a:r>
            <a:r>
              <a:rPr lang="en-US" dirty="0" err="1" smtClean="0"/>
              <a:t>y_train,curr_model.predict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))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["Test_R2_Score"] = metrics.r2_score(</a:t>
            </a:r>
            <a:r>
              <a:rPr lang="en-US" dirty="0" err="1" smtClean="0"/>
              <a:t>y_test,curr_model.predict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)) </a:t>
            </a:r>
            <a:endParaRPr lang="en-US" dirty="0" smtClean="0"/>
          </a:p>
          <a:p>
            <a:pPr lvl="1"/>
            <a:r>
              <a:rPr lang="en-US" dirty="0" err="1" smtClean="0"/>
              <a:t>curr_model_data</a:t>
            </a:r>
            <a:r>
              <a:rPr lang="en-US" dirty="0" smtClean="0"/>
              <a:t>["</a:t>
            </a:r>
            <a:r>
              <a:rPr lang="en-US" dirty="0" err="1" smtClean="0"/>
              <a:t>Test_RMSE</a:t>
            </a:r>
            <a:r>
              <a:rPr lang="en-US" dirty="0" smtClean="0"/>
              <a:t>"]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y_test,curr_model.predict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)))/100 </a:t>
            </a:r>
            <a:r>
              <a:rPr lang="en-US" dirty="0" err="1" smtClean="0"/>
              <a:t>model_data.append</a:t>
            </a:r>
            <a:r>
              <a:rPr lang="en-US" dirty="0" smtClean="0"/>
              <a:t>(</a:t>
            </a:r>
            <a:r>
              <a:rPr lang="en-US" dirty="0" err="1" smtClean="0"/>
              <a:t>curr_model_data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model_scores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model_data</a:t>
            </a:r>
            <a:r>
              <a:rPr lang="en-US" dirty="0" smtClean="0"/>
              <a:t>) </a:t>
            </a:r>
            <a:r>
              <a:rPr lang="en-US" dirty="0" err="1" smtClean="0"/>
              <a:t>model_scores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model_scores.plot</a:t>
            </a:r>
            <a:r>
              <a:rPr lang="en-US" dirty="0" smtClean="0"/>
              <a:t>(x="Name", y=['Train_R2_Score', 'Test_R2_Score', '</a:t>
            </a:r>
            <a:r>
              <a:rPr lang="en-US" dirty="0" err="1" smtClean="0"/>
              <a:t>Test_RMSE</a:t>
            </a:r>
            <a:r>
              <a:rPr lang="en-US" dirty="0" smtClean="0"/>
              <a:t>'], kind="bar" , title = 'R2 Score Results' , </a:t>
            </a:r>
            <a:r>
              <a:rPr lang="en-US" dirty="0" err="1" smtClean="0"/>
              <a:t>figsize</a:t>
            </a:r>
            <a:r>
              <a:rPr lang="en-US" dirty="0" smtClean="0"/>
              <a:t>= (10,8)) 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Regressor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regressor</a:t>
            </a:r>
            <a:r>
              <a:rPr lang="en-US" dirty="0" smtClean="0"/>
              <a:t> = </a:t>
            </a:r>
            <a:r>
              <a:rPr lang="en-US" dirty="0" err="1" smtClean="0"/>
              <a:t>RandomForestRegressor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=200, </a:t>
            </a:r>
            <a:r>
              <a:rPr lang="en-US" dirty="0" err="1" smtClean="0"/>
              <a:t>random_state</a:t>
            </a:r>
            <a:r>
              <a:rPr lang="en-US" dirty="0" smtClean="0"/>
              <a:t>=0) regressor.fit(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 </a:t>
            </a:r>
            <a:r>
              <a:rPr lang="en-US" dirty="0" err="1" smtClean="0"/>
              <a:t>y_pred</a:t>
            </a:r>
            <a:r>
              <a:rPr lang="en-US" dirty="0" smtClean="0"/>
              <a:t> = </a:t>
            </a:r>
            <a:r>
              <a:rPr lang="en-US" dirty="0" err="1" smtClean="0"/>
              <a:t>regressor.predict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print("Random Forest </a:t>
            </a:r>
            <a:r>
              <a:rPr lang="en-US" dirty="0" err="1" smtClean="0"/>
              <a:t>Regressor's</a:t>
            </a:r>
            <a:r>
              <a:rPr lang="en-US" dirty="0" smtClean="0"/>
              <a:t> Mean Absolute Error: "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mean_absolute_error</a:t>
            </a:r>
            <a:r>
              <a:rPr lang="en-US" dirty="0" smtClean="0"/>
              <a:t>(</a:t>
            </a:r>
            <a:r>
              <a:rPr lang="en-US" dirty="0" err="1" smtClean="0"/>
              <a:t>y_pred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))) </a:t>
            </a:r>
            <a:r>
              <a:rPr lang="en-US" dirty="0" err="1" smtClean="0"/>
              <a:t>y.describe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ShuffleSplit</a:t>
            </a:r>
            <a:r>
              <a:rPr lang="en-US" dirty="0" smtClean="0"/>
              <a:t> 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learning_curve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cv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ShuffleSplit</a:t>
            </a:r>
            <a:r>
              <a:rPr lang="en-US" dirty="0" smtClean="0"/>
              <a:t>(</a:t>
            </a:r>
            <a:r>
              <a:rPr lang="en-US" dirty="0" err="1" smtClean="0"/>
              <a:t>n_splits</a:t>
            </a:r>
            <a:r>
              <a:rPr lang="en-US" dirty="0" smtClean="0"/>
              <a:t>=100, </a:t>
            </a:r>
            <a:r>
              <a:rPr lang="en-US" dirty="0" err="1" smtClean="0"/>
              <a:t>test_size</a:t>
            </a:r>
            <a:r>
              <a:rPr lang="en-US" dirty="0" smtClean="0"/>
              <a:t>=0.2, </a:t>
            </a:r>
            <a:r>
              <a:rPr lang="en-US" dirty="0" err="1" smtClean="0"/>
              <a:t>random_state</a:t>
            </a:r>
            <a:r>
              <a:rPr lang="en-US" dirty="0" smtClean="0"/>
              <a:t>=0) </a:t>
            </a:r>
            <a:endParaRPr lang="en-US" dirty="0" smtClean="0"/>
          </a:p>
          <a:p>
            <a:r>
              <a:rPr lang="en-US" dirty="0" smtClean="0"/>
              <a:t>estimator </a:t>
            </a:r>
            <a:r>
              <a:rPr lang="en-US" dirty="0" smtClean="0"/>
              <a:t>= </a:t>
            </a:r>
            <a:r>
              <a:rPr lang="en-US" dirty="0" err="1" smtClean="0"/>
              <a:t>RandomForestRegressor</a:t>
            </a:r>
            <a:r>
              <a:rPr lang="en-US" dirty="0" smtClean="0"/>
              <a:t>() 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train_scores</a:t>
            </a:r>
            <a:r>
              <a:rPr lang="en-US" dirty="0" smtClean="0"/>
              <a:t>, </a:t>
            </a:r>
            <a:r>
              <a:rPr lang="en-US" dirty="0" err="1" smtClean="0"/>
              <a:t>test_scores</a:t>
            </a:r>
            <a:r>
              <a:rPr lang="en-US" dirty="0" smtClean="0"/>
              <a:t>, </a:t>
            </a:r>
            <a:r>
              <a:rPr lang="en-US" dirty="0" err="1" smtClean="0"/>
              <a:t>fit_times</a:t>
            </a:r>
            <a:r>
              <a:rPr lang="en-US" dirty="0" smtClean="0"/>
              <a:t>, _ = </a:t>
            </a:r>
            <a:r>
              <a:rPr lang="en-US" dirty="0" err="1" smtClean="0"/>
              <a:t>learning_curve</a:t>
            </a:r>
            <a:r>
              <a:rPr lang="en-US" dirty="0" smtClean="0"/>
              <a:t>(</a:t>
            </a:r>
            <a:r>
              <a:rPr lang="en-US" dirty="0" err="1" smtClean="0"/>
              <a:t>estimator,X_train,pd.Series.ravel</a:t>
            </a:r>
            <a:r>
              <a:rPr lang="en-US" dirty="0" smtClean="0"/>
              <a:t>(</a:t>
            </a:r>
            <a:r>
              <a:rPr lang="en-US" dirty="0" err="1" smtClean="0"/>
              <a:t>y_train</a:t>
            </a:r>
            <a:r>
              <a:rPr lang="en-US" dirty="0" smtClean="0"/>
              <a:t>), </a:t>
            </a:r>
            <a:r>
              <a:rPr lang="en-US" dirty="0" err="1" smtClean="0"/>
              <a:t>cv</a:t>
            </a:r>
            <a:r>
              <a:rPr lang="en-US" dirty="0" smtClean="0"/>
              <a:t>=</a:t>
            </a:r>
            <a:r>
              <a:rPr lang="en-US" dirty="0" err="1" smtClean="0"/>
              <a:t>cv</a:t>
            </a:r>
            <a:r>
              <a:rPr lang="en-US" dirty="0" smtClean="0"/>
              <a:t>, </a:t>
            </a:r>
            <a:r>
              <a:rPr lang="en-US" dirty="0" err="1" smtClean="0"/>
              <a:t>n_jobs</a:t>
            </a:r>
            <a:r>
              <a:rPr lang="en-US" dirty="0" smtClean="0"/>
              <a:t>=4, </a:t>
            </a:r>
            <a:endParaRPr lang="en-US" dirty="0" smtClean="0"/>
          </a:p>
          <a:p>
            <a:r>
              <a:rPr lang="en-US" dirty="0" err="1" smtClean="0"/>
              <a:t>train_sizes</a:t>
            </a:r>
            <a:r>
              <a:rPr lang="en-US" dirty="0" smtClean="0"/>
              <a:t>=</a:t>
            </a:r>
            <a:r>
              <a:rPr lang="en-US" dirty="0" err="1" smtClean="0"/>
              <a:t>np.linspace</a:t>
            </a:r>
            <a:r>
              <a:rPr lang="en-US" dirty="0" smtClean="0"/>
              <a:t>(.1, 1.0, 5), </a:t>
            </a:r>
            <a:r>
              <a:rPr lang="en-US" dirty="0" err="1" smtClean="0"/>
              <a:t>return_times</a:t>
            </a:r>
            <a:r>
              <a:rPr lang="en-US" dirty="0" smtClean="0"/>
              <a:t>=True)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_, axes = </a:t>
            </a:r>
            <a:r>
              <a:rPr lang="en-US" dirty="0" err="1" smtClean="0"/>
              <a:t>plt.subplots</a:t>
            </a:r>
            <a:r>
              <a:rPr lang="en-US" dirty="0" smtClean="0"/>
              <a:t>(1, 3, </a:t>
            </a:r>
            <a:r>
              <a:rPr lang="en-US" dirty="0" err="1" smtClean="0"/>
              <a:t>figsize</a:t>
            </a:r>
            <a:r>
              <a:rPr lang="en-US" dirty="0" smtClean="0"/>
              <a:t>=(20, 5)) </a:t>
            </a:r>
            <a:endParaRPr lang="en-US" dirty="0" smtClean="0"/>
          </a:p>
          <a:p>
            <a:r>
              <a:rPr lang="en-US" dirty="0" err="1" smtClean="0"/>
              <a:t>train_scores_mean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train_scores</a:t>
            </a:r>
            <a:r>
              <a:rPr lang="en-US" dirty="0" smtClean="0"/>
              <a:t>, axis=1) </a:t>
            </a:r>
            <a:endParaRPr lang="en-US" dirty="0" smtClean="0"/>
          </a:p>
          <a:p>
            <a:r>
              <a:rPr lang="en-US" dirty="0" err="1" smtClean="0"/>
              <a:t>train_scores_std</a:t>
            </a:r>
            <a:r>
              <a:rPr lang="en-US" dirty="0" smtClean="0"/>
              <a:t> </a:t>
            </a:r>
            <a:r>
              <a:rPr lang="en-US" dirty="0" smtClean="0"/>
              <a:t>= np.std(</a:t>
            </a:r>
            <a:r>
              <a:rPr lang="en-US" dirty="0" err="1" smtClean="0"/>
              <a:t>train_scores</a:t>
            </a:r>
            <a:r>
              <a:rPr lang="en-US" dirty="0" smtClean="0"/>
              <a:t>, axis=1) </a:t>
            </a:r>
            <a:endParaRPr lang="en-US" dirty="0" smtClean="0"/>
          </a:p>
          <a:p>
            <a:r>
              <a:rPr lang="en-US" dirty="0" err="1" smtClean="0"/>
              <a:t>test_scores_mean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test_scores</a:t>
            </a:r>
            <a:r>
              <a:rPr lang="en-US" dirty="0" smtClean="0"/>
              <a:t>, axis=1) </a:t>
            </a:r>
            <a:endParaRPr lang="en-US" dirty="0" smtClean="0"/>
          </a:p>
          <a:p>
            <a:r>
              <a:rPr lang="en-US" dirty="0" err="1" smtClean="0"/>
              <a:t>test_scores_std</a:t>
            </a:r>
            <a:r>
              <a:rPr lang="en-US" dirty="0" smtClean="0"/>
              <a:t> </a:t>
            </a:r>
            <a:r>
              <a:rPr lang="en-US" dirty="0" smtClean="0"/>
              <a:t>= np.std(</a:t>
            </a:r>
            <a:r>
              <a:rPr lang="en-US" dirty="0" err="1" smtClean="0"/>
              <a:t>test_scores</a:t>
            </a:r>
            <a:r>
              <a:rPr lang="en-US" dirty="0" smtClean="0"/>
              <a:t>, axis=1) </a:t>
            </a:r>
            <a:endParaRPr lang="en-US" dirty="0" smtClean="0"/>
          </a:p>
          <a:p>
            <a:r>
              <a:rPr lang="en-US" dirty="0" err="1" smtClean="0"/>
              <a:t>fit_times_mean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fit_times</a:t>
            </a:r>
            <a:r>
              <a:rPr lang="en-US" dirty="0" smtClean="0"/>
              <a:t>, axis=1) </a:t>
            </a:r>
            <a:endParaRPr lang="en-US" dirty="0" smtClean="0"/>
          </a:p>
          <a:p>
            <a:r>
              <a:rPr lang="en-US" dirty="0" err="1" smtClean="0"/>
              <a:t>fit_times_std</a:t>
            </a:r>
            <a:r>
              <a:rPr lang="en-US" dirty="0" smtClean="0"/>
              <a:t> </a:t>
            </a:r>
            <a:r>
              <a:rPr lang="en-US" dirty="0" smtClean="0"/>
              <a:t>= np.std(</a:t>
            </a:r>
            <a:r>
              <a:rPr lang="en-US" dirty="0" err="1" smtClean="0"/>
              <a:t>fit_times</a:t>
            </a:r>
            <a:r>
              <a:rPr lang="en-US" dirty="0" smtClean="0"/>
              <a:t>, axis=1)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learning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axes[0].grid() axes[0].</a:t>
            </a:r>
            <a:r>
              <a:rPr lang="en-US" dirty="0" err="1" smtClean="0"/>
              <a:t>fill_between</a:t>
            </a:r>
            <a:r>
              <a:rPr lang="en-US" dirty="0" smtClean="0"/>
              <a:t>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train_scores_mean</a:t>
            </a:r>
            <a:r>
              <a:rPr lang="en-US" dirty="0" smtClean="0"/>
              <a:t> - </a:t>
            </a:r>
            <a:r>
              <a:rPr lang="en-US" dirty="0" err="1" smtClean="0"/>
              <a:t>train_scores_std</a:t>
            </a:r>
            <a:r>
              <a:rPr lang="en-US" dirty="0" smtClean="0"/>
              <a:t>, </a:t>
            </a:r>
            <a:r>
              <a:rPr lang="en-US" dirty="0" err="1" smtClean="0"/>
              <a:t>train_scores_mean</a:t>
            </a:r>
            <a:r>
              <a:rPr lang="en-US" dirty="0" smtClean="0"/>
              <a:t> + </a:t>
            </a:r>
            <a:r>
              <a:rPr lang="en-US" dirty="0" err="1" smtClean="0"/>
              <a:t>train_scores_std</a:t>
            </a:r>
            <a:r>
              <a:rPr lang="en-US" dirty="0" smtClean="0"/>
              <a:t>, alpha=0.1, color="r") </a:t>
            </a:r>
            <a:endParaRPr lang="en-US" dirty="0" smtClean="0"/>
          </a:p>
          <a:p>
            <a:r>
              <a:rPr lang="en-US" dirty="0" smtClean="0"/>
              <a:t>axes[0</a:t>
            </a:r>
            <a:r>
              <a:rPr lang="en-US" dirty="0" smtClean="0"/>
              <a:t>].</a:t>
            </a:r>
            <a:r>
              <a:rPr lang="en-US" dirty="0" err="1" smtClean="0"/>
              <a:t>fill_between</a:t>
            </a:r>
            <a:r>
              <a:rPr lang="en-US" dirty="0" smtClean="0"/>
              <a:t>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 - </a:t>
            </a:r>
            <a:r>
              <a:rPr lang="en-US" dirty="0" err="1" smtClean="0"/>
              <a:t>test_scores_std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 + </a:t>
            </a:r>
            <a:r>
              <a:rPr lang="en-US" dirty="0" err="1" smtClean="0"/>
              <a:t>test_scores_std</a:t>
            </a:r>
            <a:r>
              <a:rPr lang="en-US" dirty="0" smtClean="0"/>
              <a:t>, alpha=0.1, color="g") </a:t>
            </a:r>
            <a:endParaRPr lang="en-US" dirty="0" smtClean="0"/>
          </a:p>
          <a:p>
            <a:r>
              <a:rPr lang="en-US" dirty="0" smtClean="0"/>
              <a:t>axes[0</a:t>
            </a:r>
            <a:r>
              <a:rPr lang="en-US" dirty="0" smtClean="0"/>
              <a:t>].plot(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train_scores_mean</a:t>
            </a:r>
            <a:r>
              <a:rPr lang="en-US" dirty="0" smtClean="0"/>
              <a:t>, 'o-', color="r", label="Training score") </a:t>
            </a:r>
            <a:endParaRPr lang="en-US" dirty="0" smtClean="0"/>
          </a:p>
          <a:p>
            <a:r>
              <a:rPr lang="en-US" dirty="0" smtClean="0"/>
              <a:t>axes[0</a:t>
            </a:r>
            <a:r>
              <a:rPr lang="en-US" dirty="0" smtClean="0"/>
              <a:t>].plot(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, 'o-', color="g", label="Cross-validation score") </a:t>
            </a:r>
            <a:endParaRPr lang="en-US" dirty="0" smtClean="0"/>
          </a:p>
          <a:p>
            <a:r>
              <a:rPr lang="en-US" dirty="0" smtClean="0"/>
              <a:t>axes[0</a:t>
            </a:r>
            <a:r>
              <a:rPr lang="en-US" dirty="0" smtClean="0"/>
              <a:t>].legend(loc="best")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learning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# Plot </a:t>
            </a:r>
            <a:r>
              <a:rPr lang="en-US" i="1" dirty="0" err="1" smtClean="0">
                <a:solidFill>
                  <a:srgbClr val="FF0000"/>
                </a:solidFill>
              </a:rPr>
              <a:t>n_samples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fit_times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axes[1</a:t>
            </a:r>
            <a:r>
              <a:rPr lang="en-US" dirty="0" smtClean="0"/>
              <a:t>].grid() axes[1].plot(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fit_times_mean</a:t>
            </a:r>
            <a:r>
              <a:rPr lang="en-US" dirty="0" smtClean="0"/>
              <a:t>, 'o-') </a:t>
            </a:r>
            <a:endParaRPr lang="en-US" dirty="0" smtClean="0"/>
          </a:p>
          <a:p>
            <a:r>
              <a:rPr lang="en-US" dirty="0" smtClean="0"/>
              <a:t>axes[1</a:t>
            </a:r>
            <a:r>
              <a:rPr lang="en-US" dirty="0" smtClean="0"/>
              <a:t>].</a:t>
            </a:r>
            <a:r>
              <a:rPr lang="en-US" dirty="0" err="1" smtClean="0"/>
              <a:t>fill_between</a:t>
            </a:r>
            <a:r>
              <a:rPr lang="en-US" dirty="0" smtClean="0"/>
              <a:t>(</a:t>
            </a:r>
            <a:r>
              <a:rPr lang="en-US" dirty="0" err="1" smtClean="0"/>
              <a:t>train_sizes</a:t>
            </a:r>
            <a:r>
              <a:rPr lang="en-US" dirty="0" smtClean="0"/>
              <a:t>, </a:t>
            </a:r>
            <a:r>
              <a:rPr lang="en-US" dirty="0" err="1" smtClean="0"/>
              <a:t>fit_times_mean</a:t>
            </a:r>
            <a:r>
              <a:rPr lang="en-US" dirty="0" smtClean="0"/>
              <a:t> - </a:t>
            </a:r>
            <a:r>
              <a:rPr lang="en-US" dirty="0" err="1" smtClean="0"/>
              <a:t>fit_times_std</a:t>
            </a:r>
            <a:r>
              <a:rPr lang="en-US" dirty="0" smtClean="0"/>
              <a:t>, </a:t>
            </a:r>
            <a:r>
              <a:rPr lang="en-US" dirty="0" err="1" smtClean="0"/>
              <a:t>fit_times_mean</a:t>
            </a:r>
            <a:r>
              <a:rPr lang="en-US" dirty="0" smtClean="0"/>
              <a:t> + </a:t>
            </a:r>
            <a:r>
              <a:rPr lang="en-US" dirty="0" err="1" smtClean="0"/>
              <a:t>fit_times_std</a:t>
            </a:r>
            <a:r>
              <a:rPr lang="en-US" dirty="0" smtClean="0"/>
              <a:t>, alpha=0.1) </a:t>
            </a:r>
            <a:endParaRPr lang="en-US" dirty="0" smtClean="0"/>
          </a:p>
          <a:p>
            <a:r>
              <a:rPr lang="en-US" dirty="0" smtClean="0"/>
              <a:t>axes[1</a:t>
            </a:r>
            <a:r>
              <a:rPr lang="en-US" dirty="0" smtClean="0"/>
              <a:t>].</a:t>
            </a:r>
            <a:r>
              <a:rPr lang="en-US" dirty="0" err="1" smtClean="0"/>
              <a:t>set_xlabel</a:t>
            </a:r>
            <a:r>
              <a:rPr lang="en-US" dirty="0" smtClean="0"/>
              <a:t>("Training examples") </a:t>
            </a:r>
            <a:endParaRPr lang="en-US" dirty="0" smtClean="0"/>
          </a:p>
          <a:p>
            <a:r>
              <a:rPr lang="en-US" dirty="0" smtClean="0"/>
              <a:t>axes[1</a:t>
            </a:r>
            <a:r>
              <a:rPr lang="en-US" dirty="0" smtClean="0"/>
              <a:t>].</a:t>
            </a:r>
            <a:r>
              <a:rPr lang="en-US" dirty="0" err="1" smtClean="0"/>
              <a:t>set_ylabel</a:t>
            </a:r>
            <a:r>
              <a:rPr lang="en-US" dirty="0" smtClean="0"/>
              <a:t>("</a:t>
            </a:r>
            <a:r>
              <a:rPr lang="en-US" dirty="0" err="1" smtClean="0"/>
              <a:t>fit_times</a:t>
            </a:r>
            <a:r>
              <a:rPr lang="en-US" dirty="0" smtClean="0"/>
              <a:t>") </a:t>
            </a:r>
            <a:endParaRPr lang="en-US" dirty="0" smtClean="0"/>
          </a:p>
          <a:p>
            <a:r>
              <a:rPr lang="en-US" dirty="0" smtClean="0"/>
              <a:t>axes[1</a:t>
            </a:r>
            <a:r>
              <a:rPr lang="en-US" dirty="0" smtClean="0"/>
              <a:t>].</a:t>
            </a:r>
            <a:r>
              <a:rPr lang="en-US" dirty="0" err="1" smtClean="0"/>
              <a:t>set_title</a:t>
            </a:r>
            <a:r>
              <a:rPr lang="en-US" dirty="0" smtClean="0"/>
              <a:t>("Scalability of the model")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learning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# Plot </a:t>
            </a:r>
            <a:r>
              <a:rPr lang="en-US" i="1" dirty="0" err="1" smtClean="0">
                <a:solidFill>
                  <a:srgbClr val="FF0000"/>
                </a:solidFill>
              </a:rPr>
              <a:t>fit_time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vs</a:t>
            </a:r>
            <a:r>
              <a:rPr lang="en-US" i="1" dirty="0" smtClean="0">
                <a:solidFill>
                  <a:srgbClr val="FF0000"/>
                </a:solidFill>
              </a:rPr>
              <a:t> score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axes[2</a:t>
            </a:r>
            <a:r>
              <a:rPr lang="en-US" dirty="0" smtClean="0"/>
              <a:t>].grid() </a:t>
            </a:r>
            <a:endParaRPr lang="en-US" dirty="0" smtClean="0"/>
          </a:p>
          <a:p>
            <a:r>
              <a:rPr lang="en-US" dirty="0" smtClean="0"/>
              <a:t>axes[2</a:t>
            </a:r>
            <a:r>
              <a:rPr lang="en-US" dirty="0" smtClean="0"/>
              <a:t>].plot(</a:t>
            </a:r>
            <a:r>
              <a:rPr lang="en-US" dirty="0" err="1" smtClean="0"/>
              <a:t>fit_times_mean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, 'o-') </a:t>
            </a:r>
            <a:endParaRPr lang="en-US" dirty="0" smtClean="0"/>
          </a:p>
          <a:p>
            <a:r>
              <a:rPr lang="en-US" dirty="0" smtClean="0"/>
              <a:t>axes[2</a:t>
            </a:r>
            <a:r>
              <a:rPr lang="en-US" dirty="0" smtClean="0"/>
              <a:t>].</a:t>
            </a:r>
            <a:r>
              <a:rPr lang="en-US" dirty="0" err="1" smtClean="0"/>
              <a:t>fill_between</a:t>
            </a:r>
            <a:r>
              <a:rPr lang="en-US" dirty="0" smtClean="0"/>
              <a:t>(</a:t>
            </a:r>
            <a:r>
              <a:rPr lang="en-US" dirty="0" err="1" smtClean="0"/>
              <a:t>fit_times_mean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 - </a:t>
            </a:r>
            <a:r>
              <a:rPr lang="en-US" dirty="0" err="1" smtClean="0"/>
              <a:t>test_scores_std</a:t>
            </a:r>
            <a:r>
              <a:rPr lang="en-US" dirty="0" smtClean="0"/>
              <a:t>, </a:t>
            </a:r>
            <a:r>
              <a:rPr lang="en-US" dirty="0" err="1" smtClean="0"/>
              <a:t>test_scores_mean</a:t>
            </a:r>
            <a:r>
              <a:rPr lang="en-US" dirty="0" smtClean="0"/>
              <a:t> + </a:t>
            </a:r>
            <a:r>
              <a:rPr lang="en-US" dirty="0" err="1" smtClean="0"/>
              <a:t>test_scores_std</a:t>
            </a:r>
            <a:r>
              <a:rPr lang="en-US" dirty="0" smtClean="0"/>
              <a:t>, alpha=0.1) </a:t>
            </a:r>
            <a:endParaRPr lang="en-US" dirty="0" smtClean="0"/>
          </a:p>
          <a:p>
            <a:r>
              <a:rPr lang="en-US" dirty="0" smtClean="0"/>
              <a:t>axes[2</a:t>
            </a:r>
            <a:r>
              <a:rPr lang="en-US" dirty="0" smtClean="0"/>
              <a:t>].</a:t>
            </a:r>
            <a:r>
              <a:rPr lang="en-US" dirty="0" err="1" smtClean="0"/>
              <a:t>set_xlabel</a:t>
            </a:r>
            <a:r>
              <a:rPr lang="en-US" dirty="0" smtClean="0"/>
              <a:t>("</a:t>
            </a:r>
            <a:r>
              <a:rPr lang="en-US" dirty="0" err="1" smtClean="0"/>
              <a:t>fit_times</a:t>
            </a:r>
            <a:r>
              <a:rPr lang="en-US" dirty="0" smtClean="0"/>
              <a:t>") </a:t>
            </a:r>
            <a:endParaRPr lang="en-US" dirty="0" smtClean="0"/>
          </a:p>
          <a:p>
            <a:r>
              <a:rPr lang="en-US" dirty="0" smtClean="0"/>
              <a:t>axes[2</a:t>
            </a:r>
            <a:r>
              <a:rPr lang="en-US" dirty="0" smtClean="0"/>
              <a:t>].</a:t>
            </a:r>
            <a:r>
              <a:rPr lang="en-US" dirty="0" err="1" smtClean="0"/>
              <a:t>set_ylabel</a:t>
            </a:r>
            <a:r>
              <a:rPr lang="en-US" dirty="0" smtClean="0"/>
              <a:t>("Score") </a:t>
            </a:r>
            <a:endParaRPr lang="en-US" dirty="0" smtClean="0"/>
          </a:p>
          <a:p>
            <a:r>
              <a:rPr lang="en-US" dirty="0" smtClean="0"/>
              <a:t>axes[2</a:t>
            </a:r>
            <a:r>
              <a:rPr lang="en-US" dirty="0" smtClean="0"/>
              <a:t>].</a:t>
            </a:r>
            <a:r>
              <a:rPr lang="en-US" dirty="0" err="1" smtClean="0"/>
              <a:t>set_title</a:t>
            </a:r>
            <a:r>
              <a:rPr lang="en-US" dirty="0" smtClean="0"/>
              <a:t>("Performance of the model")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E-</a:t>
            </a:r>
            <a:r>
              <a:rPr lang="en-US" dirty="0" err="1" smtClean="0"/>
              <a:t>commer</a:t>
            </a:r>
            <a:r>
              <a:rPr lang="en-US" dirty="0" smtClean="0"/>
              <a:t> website like </a:t>
            </a:r>
            <a:r>
              <a:rPr lang="en-US" dirty="0" err="1" smtClean="0"/>
              <a:t>amzon</a:t>
            </a:r>
            <a:r>
              <a:rPr lang="en-US" dirty="0" smtClean="0"/>
              <a:t> that they recommend seller to list their products and buyer to go purchase the item.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question? </a:t>
            </a:r>
            <a:endParaRPr lang="en-US" b="0" dirty="0" smtClean="0"/>
          </a:p>
          <a:p>
            <a:r>
              <a:rPr lang="en-US" dirty="0"/>
              <a:t>Predict future sales, are there any trends?  </a:t>
            </a:r>
            <a:endParaRPr lang="en-US" b="0" dirty="0" smtClean="0"/>
          </a:p>
          <a:p>
            <a:r>
              <a:rPr lang="en-US" dirty="0"/>
              <a:t>Popular/</a:t>
            </a:r>
            <a:r>
              <a:rPr lang="en-US" dirty="0" err="1"/>
              <a:t>prefered</a:t>
            </a:r>
            <a:r>
              <a:rPr lang="en-US" dirty="0"/>
              <a:t> products that are purchased through ecommerce. </a:t>
            </a:r>
            <a:endParaRPr lang="en-US" b="0" dirty="0" smtClean="0"/>
          </a:p>
          <a:p>
            <a:r>
              <a:rPr lang="en-US" dirty="0"/>
              <a:t>Which cities have the most customers and are delivery a concern to buyers?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question?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price of the column affect the sale. </a:t>
            </a:r>
            <a:endParaRPr lang="en-US" b="0" dirty="0" smtClean="0"/>
          </a:p>
          <a:p>
            <a:r>
              <a:rPr lang="en-US" dirty="0"/>
              <a:t>Which seller can we keep, 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the seller graph that we seek which seller have the most sales </a:t>
            </a:r>
          </a:p>
          <a:p>
            <a:r>
              <a:rPr lang="en-US" dirty="0" smtClean="0"/>
              <a:t>Plot the products category and see </a:t>
            </a:r>
            <a:r>
              <a:rPr lang="en-US" smtClean="0"/>
              <a:t>which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varible</a:t>
            </a:r>
            <a:r>
              <a:rPr lang="en-US" dirty="0" smtClean="0"/>
              <a:t> to keep all these info. </a:t>
            </a:r>
            <a:r>
              <a:rPr lang="en-US" dirty="0" err="1" smtClean="0"/>
              <a:t>Geolocation</a:t>
            </a:r>
            <a:r>
              <a:rPr lang="en-US" dirty="0" smtClean="0"/>
              <a:t> merging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Merging all the file except </a:t>
            </a:r>
            <a:r>
              <a:rPr lang="en-US" sz="2000" dirty="0" err="1" smtClean="0"/>
              <a:t>geolocation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merge_df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pd.merge</a:t>
            </a:r>
            <a:r>
              <a:rPr lang="en-US" sz="2000" dirty="0" smtClean="0"/>
              <a:t>(</a:t>
            </a:r>
            <a:r>
              <a:rPr lang="en-US" sz="2000" dirty="0" err="1" smtClean="0"/>
              <a:t>order_items</a:t>
            </a:r>
            <a:r>
              <a:rPr lang="en-US" sz="2000" dirty="0" smtClean="0"/>
              <a:t>, orders, </a:t>
            </a:r>
            <a:r>
              <a:rPr lang="en-US" sz="2000" dirty="0" err="1" smtClean="0"/>
              <a:t>left_on</a:t>
            </a:r>
            <a:r>
              <a:rPr lang="en-US" sz="2000" dirty="0" smtClean="0"/>
              <a:t>='</a:t>
            </a:r>
            <a:r>
              <a:rPr lang="en-US" sz="2000" dirty="0" err="1" smtClean="0"/>
              <a:t>order_id</a:t>
            </a:r>
            <a:r>
              <a:rPr lang="en-US" sz="2000" dirty="0" smtClean="0"/>
              <a:t>', </a:t>
            </a:r>
            <a:r>
              <a:rPr lang="en-US" sz="2000" dirty="0" err="1" smtClean="0"/>
              <a:t>right_on</a:t>
            </a:r>
            <a:r>
              <a:rPr lang="en-US" sz="2000" dirty="0" smtClean="0"/>
              <a:t>='</a:t>
            </a:r>
            <a:r>
              <a:rPr lang="en-US" sz="2000" dirty="0" err="1" smtClean="0"/>
              <a:t>order_id</a:t>
            </a:r>
            <a:r>
              <a:rPr lang="en-US" sz="2000" dirty="0" smtClean="0"/>
              <a:t>', how='left') </a:t>
            </a:r>
            <a:endParaRPr lang="en-US" sz="2000" dirty="0" smtClean="0"/>
          </a:p>
          <a:p>
            <a:r>
              <a:rPr lang="en-US" sz="2000" dirty="0" err="1" smtClean="0"/>
              <a:t>merge_df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pd.merge</a:t>
            </a:r>
            <a:r>
              <a:rPr lang="en-US" sz="2000" dirty="0" smtClean="0"/>
              <a:t>(</a:t>
            </a:r>
            <a:r>
              <a:rPr lang="en-US" sz="2000" dirty="0" err="1" smtClean="0"/>
              <a:t>merge_df</a:t>
            </a:r>
            <a:r>
              <a:rPr lang="en-US" sz="2000" dirty="0" smtClean="0"/>
              <a:t>, customers[['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', '</a:t>
            </a:r>
            <a:r>
              <a:rPr lang="en-US" sz="2000" dirty="0" err="1" smtClean="0"/>
              <a:t>customer_zip_code_prefix</a:t>
            </a:r>
            <a:r>
              <a:rPr lang="en-US" sz="2000" dirty="0" smtClean="0"/>
              <a:t>']], how='</a:t>
            </a:r>
            <a:r>
              <a:rPr lang="en-US" sz="2000" dirty="0" err="1" smtClean="0"/>
              <a:t>left',left_on</a:t>
            </a:r>
            <a:r>
              <a:rPr lang="en-US" sz="2000" dirty="0" smtClean="0"/>
              <a:t>='</a:t>
            </a:r>
            <a:r>
              <a:rPr lang="en-US" sz="2000" dirty="0" err="1" smtClean="0"/>
              <a:t>customer_id',right_on</a:t>
            </a:r>
            <a:r>
              <a:rPr lang="en-US" sz="2000" dirty="0" smtClean="0"/>
              <a:t>='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')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geo </a:t>
            </a:r>
            <a:r>
              <a:rPr lang="en-US" sz="2000" dirty="0" smtClean="0">
                <a:solidFill>
                  <a:srgbClr val="FF0000"/>
                </a:solidFill>
              </a:rPr>
              <a:t>= </a:t>
            </a:r>
            <a:r>
              <a:rPr lang="en-US" sz="2000" dirty="0" err="1" smtClean="0">
                <a:solidFill>
                  <a:srgbClr val="FF0000"/>
                </a:solidFill>
              </a:rPr>
              <a:t>geolocation.groupby</a:t>
            </a:r>
            <a:r>
              <a:rPr lang="en-US" sz="2000" dirty="0" smtClean="0">
                <a:solidFill>
                  <a:srgbClr val="FF0000"/>
                </a:solidFill>
              </a:rPr>
              <a:t>('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geolocation_zip_code_prefix</a:t>
            </a:r>
            <a:r>
              <a:rPr lang="en-US" sz="2000" dirty="0" smtClean="0">
                <a:solidFill>
                  <a:srgbClr val="FF0000"/>
                </a:solidFill>
              </a:rPr>
              <a:t>').mean().</a:t>
            </a:r>
            <a:r>
              <a:rPr lang="en-US" sz="2000" dirty="0" err="1" smtClean="0">
                <a:solidFill>
                  <a:srgbClr val="FF0000"/>
                </a:solidFill>
              </a:rPr>
              <a:t>reset_index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merge_df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pd.merge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merge_df</a:t>
            </a:r>
            <a:r>
              <a:rPr lang="en-US" sz="2000" dirty="0" smtClean="0">
                <a:solidFill>
                  <a:srgbClr val="FF0000"/>
                </a:solidFill>
              </a:rPr>
              <a:t>, geo[['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geolocation_zip_code_prefix</a:t>
            </a:r>
            <a:r>
              <a:rPr lang="en-US" sz="2000" dirty="0" smtClean="0">
                <a:solidFill>
                  <a:srgbClr val="FF0000"/>
                </a:solidFill>
              </a:rPr>
              <a:t>', 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geolocation_lat</a:t>
            </a:r>
            <a:r>
              <a:rPr lang="en-US" sz="2000" dirty="0" smtClean="0">
                <a:solidFill>
                  <a:srgbClr val="FF0000"/>
                </a:solidFill>
              </a:rPr>
              <a:t>', 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geolocation_lng</a:t>
            </a:r>
            <a:r>
              <a:rPr lang="en-US" sz="2000" dirty="0" smtClean="0">
                <a:solidFill>
                  <a:srgbClr val="FF0000"/>
                </a:solidFill>
              </a:rPr>
              <a:t>']], how='left', </a:t>
            </a:r>
            <a:r>
              <a:rPr lang="en-US" sz="2000" dirty="0" err="1" smtClean="0">
                <a:solidFill>
                  <a:srgbClr val="FF0000"/>
                </a:solidFill>
              </a:rPr>
              <a:t>left_on</a:t>
            </a:r>
            <a:r>
              <a:rPr lang="en-US" sz="2000" dirty="0" smtClean="0">
                <a:solidFill>
                  <a:srgbClr val="FF0000"/>
                </a:solidFill>
              </a:rPr>
              <a:t>='</a:t>
            </a:r>
            <a:r>
              <a:rPr lang="en-US" sz="2000" dirty="0" err="1" smtClean="0">
                <a:solidFill>
                  <a:srgbClr val="FF0000"/>
                </a:solidFill>
              </a:rPr>
              <a:t>seller_zip_code_prefix</a:t>
            </a:r>
            <a:r>
              <a:rPr lang="en-US" sz="2000" dirty="0" smtClean="0">
                <a:solidFill>
                  <a:srgbClr val="FF0000"/>
                </a:solidFill>
              </a:rPr>
              <a:t>', </a:t>
            </a:r>
            <a:r>
              <a:rPr lang="en-US" sz="2000" dirty="0" err="1" smtClean="0">
                <a:solidFill>
                  <a:srgbClr val="FF0000"/>
                </a:solidFill>
              </a:rPr>
              <a:t>right_on</a:t>
            </a:r>
            <a:r>
              <a:rPr lang="en-US" sz="2000" dirty="0" smtClean="0">
                <a:solidFill>
                  <a:srgbClr val="FF0000"/>
                </a:solidFill>
              </a:rPr>
              <a:t>='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geolocation_zip_code_prefix</a:t>
            </a:r>
            <a:r>
              <a:rPr lang="en-US" sz="2000" dirty="0" smtClean="0">
                <a:solidFill>
                  <a:srgbClr val="FF0000"/>
                </a:solidFill>
              </a:rPr>
              <a:t>').rename(columns={'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geolocation_lat</a:t>
            </a:r>
            <a:r>
              <a:rPr lang="en-US" sz="2000" dirty="0" smtClean="0">
                <a:solidFill>
                  <a:srgbClr val="FF0000"/>
                </a:solidFill>
              </a:rPr>
              <a:t>': '</a:t>
            </a:r>
            <a:r>
              <a:rPr lang="en-US" sz="2000" dirty="0" err="1" smtClean="0">
                <a:solidFill>
                  <a:srgbClr val="FF0000"/>
                </a:solidFill>
              </a:rPr>
              <a:t>seller_lat</a:t>
            </a:r>
            <a:r>
              <a:rPr lang="en-US" sz="2000" dirty="0" smtClean="0">
                <a:solidFill>
                  <a:srgbClr val="FF0000"/>
                </a:solidFill>
              </a:rPr>
              <a:t>', '</a:t>
            </a:r>
            <a:r>
              <a:rPr lang="en-US" sz="2000" dirty="0" err="1" smtClean="0">
                <a:solidFill>
                  <a:srgbClr val="FF0000"/>
                </a:solidFill>
              </a:rPr>
              <a:t>geolocation_lng</a:t>
            </a:r>
            <a:r>
              <a:rPr lang="en-US" sz="2000" dirty="0" smtClean="0">
                <a:solidFill>
                  <a:srgbClr val="FF0000"/>
                </a:solidFill>
              </a:rPr>
              <a:t>': '</a:t>
            </a:r>
            <a:r>
              <a:rPr lang="en-US" sz="2000" dirty="0" err="1" smtClean="0">
                <a:solidFill>
                  <a:srgbClr val="FF0000"/>
                </a:solidFill>
              </a:rPr>
              <a:t>seller_lon</a:t>
            </a:r>
            <a:r>
              <a:rPr lang="en-US" sz="2000" dirty="0" smtClean="0">
                <a:solidFill>
                  <a:srgbClr val="FF0000"/>
                </a:solidFill>
              </a:rPr>
              <a:t>'})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merge_df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pd.merge</a:t>
            </a:r>
            <a:r>
              <a:rPr lang="en-US" sz="2000" dirty="0" smtClean="0"/>
              <a:t>(</a:t>
            </a:r>
            <a:r>
              <a:rPr lang="en-US" sz="2000" dirty="0" err="1" smtClean="0"/>
              <a:t>merge_df</a:t>
            </a:r>
            <a:r>
              <a:rPr lang="en-US" sz="2000" dirty="0" smtClean="0"/>
              <a:t>, geo[['</a:t>
            </a:r>
            <a:r>
              <a:rPr lang="en-US" sz="2000" dirty="0" err="1" smtClean="0"/>
              <a:t>geolocation_zip_code_prefix</a:t>
            </a:r>
            <a:r>
              <a:rPr lang="en-US" sz="2000" dirty="0" smtClean="0"/>
              <a:t>', '</a:t>
            </a:r>
            <a:r>
              <a:rPr lang="en-US" sz="2000" dirty="0" err="1" smtClean="0"/>
              <a:t>geolocation_lat</a:t>
            </a:r>
            <a:r>
              <a:rPr lang="en-US" sz="2000" dirty="0" smtClean="0"/>
              <a:t>', '</a:t>
            </a:r>
            <a:r>
              <a:rPr lang="en-US" sz="2000" dirty="0" err="1" smtClean="0"/>
              <a:t>geolocation_lng</a:t>
            </a:r>
            <a:r>
              <a:rPr lang="en-US" sz="2000" dirty="0" smtClean="0"/>
              <a:t>']], how='inner', </a:t>
            </a:r>
            <a:r>
              <a:rPr lang="en-US" sz="2000" dirty="0" err="1" smtClean="0"/>
              <a:t>left_on</a:t>
            </a:r>
            <a:r>
              <a:rPr lang="en-US" sz="2000" dirty="0" smtClean="0"/>
              <a:t>='</a:t>
            </a:r>
            <a:r>
              <a:rPr lang="en-US" sz="2000" dirty="0" err="1" smtClean="0"/>
              <a:t>customer_zip_code_prefix</a:t>
            </a:r>
            <a:r>
              <a:rPr lang="en-US" sz="2000" dirty="0" smtClean="0"/>
              <a:t>', </a:t>
            </a:r>
            <a:r>
              <a:rPr lang="en-US" sz="2000" dirty="0" err="1" smtClean="0"/>
              <a:t>right_on</a:t>
            </a:r>
            <a:r>
              <a:rPr lang="en-US" sz="2000" dirty="0" smtClean="0"/>
              <a:t>='</a:t>
            </a:r>
            <a:r>
              <a:rPr lang="en-US" sz="2000" dirty="0" err="1" smtClean="0"/>
              <a:t>geolocation_zip_code_prefix</a:t>
            </a:r>
            <a:r>
              <a:rPr lang="en-US" sz="2000" dirty="0" smtClean="0"/>
              <a:t>').rename(columns={'</a:t>
            </a:r>
            <a:r>
              <a:rPr lang="en-US" sz="2000" dirty="0" err="1" smtClean="0"/>
              <a:t>geolocation_lat</a:t>
            </a:r>
            <a:r>
              <a:rPr lang="en-US" sz="2000" dirty="0" smtClean="0"/>
              <a:t>': '</a:t>
            </a:r>
            <a:r>
              <a:rPr lang="en-US" sz="2000" dirty="0" err="1" smtClean="0"/>
              <a:t>customer_lat</a:t>
            </a:r>
            <a:r>
              <a:rPr lang="en-US" sz="2000" dirty="0" smtClean="0"/>
              <a:t>', '</a:t>
            </a:r>
            <a:r>
              <a:rPr lang="en-US" sz="2000" dirty="0" err="1" smtClean="0"/>
              <a:t>geolocation_lng</a:t>
            </a:r>
            <a:r>
              <a:rPr lang="en-US" sz="2000" dirty="0" smtClean="0"/>
              <a:t>': '</a:t>
            </a:r>
            <a:r>
              <a:rPr lang="en-US" sz="2000" dirty="0" err="1" smtClean="0"/>
              <a:t>customer_lon</a:t>
            </a:r>
            <a:r>
              <a:rPr lang="en-US" sz="2000" dirty="0" smtClean="0"/>
              <a:t>'})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smtClean="0">
                <a:solidFill>
                  <a:srgbClr val="FF0000"/>
                </a:solidFill>
              </a:rPr>
              <a:t>product_volume_cm3</a:t>
            </a:r>
            <a:r>
              <a:rPr lang="en-US" dirty="0" smtClean="0"/>
              <a:t>']=</a:t>
            </a:r>
            <a:r>
              <a:rPr lang="en-US" dirty="0" err="1" smtClean="0"/>
              <a:t>merge_df.product_length_cm</a:t>
            </a:r>
            <a:r>
              <a:rPr lang="en-US" dirty="0" smtClean="0"/>
              <a:t> * </a:t>
            </a:r>
            <a:r>
              <a:rPr lang="en-US" dirty="0" err="1" smtClean="0"/>
              <a:t>merge_df.product_height_cm</a:t>
            </a:r>
            <a:r>
              <a:rPr lang="en-US" dirty="0" smtClean="0"/>
              <a:t> * </a:t>
            </a:r>
            <a:r>
              <a:rPr lang="en-US" dirty="0" err="1" smtClean="0"/>
              <a:t>merge_df.product_width_cm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merge_df.order_delivered_customer_date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merge_df.</a:t>
            </a:r>
            <a:r>
              <a:rPr lang="en-US" dirty="0" err="1" smtClean="0">
                <a:solidFill>
                  <a:srgbClr val="FF0000"/>
                </a:solidFill>
              </a:rPr>
              <a:t>order_delivered_customer_date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merge_df.order_delivered_carrier_date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merge_df.</a:t>
            </a:r>
            <a:r>
              <a:rPr lang="en-US" dirty="0" err="1" smtClean="0">
                <a:solidFill>
                  <a:srgbClr val="FF0000"/>
                </a:solidFill>
              </a:rPr>
              <a:t>order_delivered_carrier_date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merge_df.order_purchase_timestamp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merge_df.</a:t>
            </a:r>
            <a:r>
              <a:rPr lang="en-US" dirty="0" err="1" smtClean="0">
                <a:solidFill>
                  <a:srgbClr val="FF0000"/>
                </a:solidFill>
              </a:rPr>
              <a:t>order_purchase_timestamp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merge_df.order_estimated_delivery_date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merge_df.</a:t>
            </a:r>
            <a:r>
              <a:rPr lang="en-US" dirty="0" err="1" smtClean="0">
                <a:solidFill>
                  <a:srgbClr val="FF0000"/>
                </a:solidFill>
              </a:rPr>
              <a:t>order_estimated_delivery_date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the columns into specifics timeframe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err="1" smtClean="0"/>
              <a:t>purchase_month</a:t>
            </a:r>
            <a:r>
              <a:rPr lang="en-US" dirty="0" smtClean="0"/>
              <a:t>']=</a:t>
            </a:r>
            <a:r>
              <a:rPr lang="en-US" dirty="0" err="1" smtClean="0"/>
              <a:t>merge_df.order_purchase_</a:t>
            </a:r>
            <a:r>
              <a:rPr lang="en-US" dirty="0" err="1" smtClean="0">
                <a:solidFill>
                  <a:srgbClr val="FF0000"/>
                </a:solidFill>
              </a:rPr>
              <a:t>timestamp.dt.month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err="1" smtClean="0"/>
              <a:t>purchase_day_of_week</a:t>
            </a:r>
            <a:r>
              <a:rPr lang="en-US" dirty="0" smtClean="0"/>
              <a:t>']=</a:t>
            </a:r>
            <a:r>
              <a:rPr lang="en-US" dirty="0" err="1" smtClean="0"/>
              <a:t>merge_df.order_purchase_</a:t>
            </a:r>
            <a:r>
              <a:rPr lang="en-US" dirty="0" err="1" smtClean="0">
                <a:solidFill>
                  <a:srgbClr val="FF0000"/>
                </a:solidFill>
              </a:rPr>
              <a:t>timestamp.dt.day_of_week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err="1" smtClean="0"/>
              <a:t>actual_delivery_time</a:t>
            </a:r>
            <a:r>
              <a:rPr lang="en-US" dirty="0" smtClean="0"/>
              <a:t>']=(merge_df.</a:t>
            </a:r>
            <a:r>
              <a:rPr lang="en-US" dirty="0" smtClean="0">
                <a:solidFill>
                  <a:srgbClr val="FF0000"/>
                </a:solidFill>
              </a:rPr>
              <a:t>order_delivered_customer_date-merge_df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order_purchase_timestamp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dt.days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err="1" smtClean="0"/>
              <a:t>carrier_delivery_time</a:t>
            </a:r>
            <a:r>
              <a:rPr lang="en-US" dirty="0" smtClean="0"/>
              <a:t>']=(merge_df.</a:t>
            </a:r>
            <a:r>
              <a:rPr lang="en-US" dirty="0" smtClean="0">
                <a:solidFill>
                  <a:srgbClr val="FF0000"/>
                </a:solidFill>
              </a:rPr>
              <a:t>order_delivered_carrier_date-merge_df</a:t>
            </a:r>
            <a:r>
              <a:rPr lang="en-US" dirty="0" smtClean="0"/>
              <a:t>.order_purchase_timestamp).</a:t>
            </a:r>
            <a:r>
              <a:rPr lang="en-US" dirty="0" err="1" smtClean="0">
                <a:solidFill>
                  <a:srgbClr val="FF0000"/>
                </a:solidFill>
              </a:rPr>
              <a:t>dt.days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merge_df</a:t>
            </a:r>
            <a:r>
              <a:rPr lang="en-US" dirty="0" smtClean="0"/>
              <a:t>['</a:t>
            </a:r>
            <a:r>
              <a:rPr lang="en-US" dirty="0" err="1" smtClean="0"/>
              <a:t>estimated_delivery_time</a:t>
            </a:r>
            <a:r>
              <a:rPr lang="en-US" dirty="0" smtClean="0"/>
              <a:t>']=(merge_df.</a:t>
            </a:r>
            <a:r>
              <a:rPr lang="en-US" dirty="0" smtClean="0">
                <a:solidFill>
                  <a:srgbClr val="FF0000"/>
                </a:solidFill>
              </a:rPr>
              <a:t>order_estimated_delivery_date-merge_df</a:t>
            </a:r>
            <a:r>
              <a:rPr lang="en-US" dirty="0" smtClean="0"/>
              <a:t>.order_purchase_timestamp).</a:t>
            </a:r>
            <a:r>
              <a:rPr lang="en-US" dirty="0" err="1" smtClean="0">
                <a:solidFill>
                  <a:srgbClr val="FF0000"/>
                </a:solidFill>
              </a:rPr>
              <a:t>dt.days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merge_df</a:t>
            </a:r>
            <a:r>
              <a:rPr lang="en-US" dirty="0" smtClean="0"/>
              <a:t>['distance'] = </a:t>
            </a:r>
            <a:r>
              <a:rPr lang="en-US" dirty="0" err="1" smtClean="0"/>
              <a:t>merge_</a:t>
            </a:r>
            <a:r>
              <a:rPr lang="en-US" dirty="0" err="1" smtClean="0">
                <a:solidFill>
                  <a:srgbClr val="FF0000"/>
                </a:solidFill>
              </a:rPr>
              <a:t>df.apply</a:t>
            </a:r>
            <a:r>
              <a:rPr lang="en-US" dirty="0" smtClean="0">
                <a:solidFill>
                  <a:srgbClr val="FF0000"/>
                </a:solidFill>
              </a:rPr>
              <a:t>( lambda row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haversine_distance</a:t>
            </a:r>
            <a:r>
              <a:rPr lang="en-US" dirty="0" smtClean="0"/>
              <a:t>( row['</a:t>
            </a:r>
            <a:r>
              <a:rPr lang="en-US" dirty="0" err="1" smtClean="0"/>
              <a:t>seller_lat</a:t>
            </a:r>
            <a:r>
              <a:rPr lang="en-US" dirty="0" smtClean="0"/>
              <a:t>'], row['</a:t>
            </a:r>
            <a:r>
              <a:rPr lang="en-US" dirty="0" err="1" smtClean="0"/>
              <a:t>seller_lon</a:t>
            </a:r>
            <a:r>
              <a:rPr lang="en-US" dirty="0" smtClean="0"/>
              <a:t>'], row['</a:t>
            </a:r>
            <a:r>
              <a:rPr lang="en-US" dirty="0" err="1" smtClean="0"/>
              <a:t>customer_lat</a:t>
            </a:r>
            <a:r>
              <a:rPr lang="en-US" dirty="0" smtClean="0"/>
              <a:t>'], row['</a:t>
            </a:r>
            <a:r>
              <a:rPr lang="en-US" dirty="0" err="1" smtClean="0"/>
              <a:t>customer_lon</a:t>
            </a:r>
            <a:r>
              <a:rPr lang="en-US" dirty="0" smtClean="0"/>
              <a:t>'], ), axis=1, 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merge_df</a:t>
            </a:r>
            <a:r>
              <a:rPr lang="en-US" dirty="0" smtClean="0"/>
              <a:t>[</a:t>
            </a:r>
            <a:r>
              <a:rPr lang="en-US" dirty="0" err="1" smtClean="0"/>
              <a:t>merge_df.columns</a:t>
            </a:r>
            <a:r>
              <a:rPr lang="en-US" dirty="0" smtClean="0"/>
              <a:t>[::-1]].</a:t>
            </a:r>
            <a:r>
              <a:rPr lang="en-US" dirty="0" err="1" smtClean="0"/>
              <a:t>corr</a:t>
            </a:r>
            <a:r>
              <a:rPr lang="en-US" dirty="0" smtClean="0"/>
              <a:t>(), </a:t>
            </a:r>
            <a:r>
              <a:rPr lang="en-US" dirty="0" err="1" smtClean="0"/>
              <a:t>cmap</a:t>
            </a:r>
            <a:r>
              <a:rPr lang="en-US" dirty="0" smtClean="0"/>
              <a:t>=</a:t>
            </a:r>
            <a:r>
              <a:rPr lang="en-US" dirty="0" err="1" smtClean="0"/>
              <a:t>sns.diverging_palette</a:t>
            </a:r>
            <a:r>
              <a:rPr lang="en-US" dirty="0" smtClean="0"/>
              <a:t>(20, 220, n=200), </a:t>
            </a:r>
            <a:r>
              <a:rPr lang="en-US" dirty="0" err="1" smtClean="0"/>
              <a:t>annot</a:t>
            </a:r>
            <a:r>
              <a:rPr lang="en-US" dirty="0" smtClean="0"/>
              <a:t>=True, mask=mask, center = 0, ) </a:t>
            </a:r>
            <a:endParaRPr lang="en-US" dirty="0" smtClean="0"/>
          </a:p>
          <a:p>
            <a:pPr lvl="1"/>
            <a:r>
              <a:rPr lang="en-US" dirty="0" err="1" smtClean="0"/>
              <a:t>plt.title</a:t>
            </a:r>
            <a:r>
              <a:rPr lang="en-US" dirty="0" smtClean="0"/>
              <a:t>("</a:t>
            </a:r>
            <a:r>
              <a:rPr lang="en-US" dirty="0" err="1" smtClean="0"/>
              <a:t>Heatmap</a:t>
            </a:r>
            <a:r>
              <a:rPr lang="en-US" dirty="0" smtClean="0"/>
              <a:t> of all the Features", </a:t>
            </a:r>
            <a:r>
              <a:rPr lang="en-US" dirty="0" err="1" smtClean="0"/>
              <a:t>fontsize</a:t>
            </a:r>
            <a:r>
              <a:rPr lang="en-US" dirty="0" smtClean="0"/>
              <a:t> = 30)</a:t>
            </a:r>
          </a:p>
          <a:p>
            <a:r>
              <a:rPr lang="en-US" dirty="0" smtClean="0"/>
              <a:t>Target 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r>
              <a:rPr lang="en-US" dirty="0" smtClean="0"/>
              <a:t> </a:t>
            </a:r>
            <a:r>
              <a:rPr lang="en-US" dirty="0" smtClean="0"/>
              <a:t>= '</a:t>
            </a:r>
            <a:r>
              <a:rPr lang="en-US" dirty="0" err="1" smtClean="0"/>
              <a:t>estimated_delivery_time</a:t>
            </a:r>
            <a:r>
              <a:rPr lang="en-US" dirty="0" smtClean="0"/>
              <a:t>' </a:t>
            </a:r>
            <a:endParaRPr lang="en-US" dirty="0" smtClean="0"/>
          </a:p>
          <a:p>
            <a:r>
              <a:rPr lang="en-US" dirty="0" smtClean="0"/>
              <a:t>features </a:t>
            </a:r>
            <a:r>
              <a:rPr lang="en-US" dirty="0" smtClean="0">
                <a:solidFill>
                  <a:srgbClr val="FF0000"/>
                </a:solidFill>
              </a:rPr>
              <a:t>(y)</a:t>
            </a:r>
            <a:r>
              <a:rPr lang="en-US" dirty="0" smtClean="0"/>
              <a:t>= </a:t>
            </a:r>
            <a:r>
              <a:rPr lang="en-US" dirty="0" smtClean="0"/>
              <a:t>['</a:t>
            </a:r>
            <a:r>
              <a:rPr lang="en-US" dirty="0" err="1" smtClean="0"/>
              <a:t>freight_value</a:t>
            </a:r>
            <a:r>
              <a:rPr lang="en-US" dirty="0" smtClean="0"/>
              <a:t>', 'product_volume_cm3', '</a:t>
            </a:r>
            <a:r>
              <a:rPr lang="en-US" dirty="0" err="1" smtClean="0"/>
              <a:t>product_weight_g</a:t>
            </a:r>
            <a:r>
              <a:rPr lang="en-US" dirty="0" smtClean="0"/>
              <a:t>', </a:t>
            </a:r>
            <a:r>
              <a:rPr lang="en-US" i="1" dirty="0" smtClean="0"/>
              <a:t>#'</a:t>
            </a:r>
            <a:r>
              <a:rPr lang="en-US" i="1" dirty="0" err="1" smtClean="0"/>
              <a:t>purchase_day_of_week</a:t>
            </a:r>
            <a:r>
              <a:rPr lang="en-US" i="1" dirty="0" smtClean="0"/>
              <a:t>', #'price',</a:t>
            </a:r>
            <a:r>
              <a:rPr lang="en-US" dirty="0" smtClean="0"/>
              <a:t> </a:t>
            </a:r>
            <a:r>
              <a:rPr lang="en-US" i="1" dirty="0" smtClean="0"/>
              <a:t>#'</a:t>
            </a:r>
            <a:r>
              <a:rPr lang="en-US" i="1" dirty="0" err="1" smtClean="0"/>
              <a:t>estimated_delivery_time</a:t>
            </a:r>
            <a:r>
              <a:rPr lang="en-US" i="1" dirty="0" smtClean="0"/>
              <a:t>',</a:t>
            </a:r>
            <a:r>
              <a:rPr lang="en-US" dirty="0" smtClean="0"/>
              <a:t> '</a:t>
            </a:r>
            <a:r>
              <a:rPr lang="en-US" dirty="0" err="1" smtClean="0"/>
              <a:t>carrier_delivery_time</a:t>
            </a:r>
            <a:r>
              <a:rPr lang="en-US" dirty="0" smtClean="0"/>
              <a:t>', 'distance' 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894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E-commerce</vt:lpstr>
      <vt:lpstr>Question </vt:lpstr>
      <vt:lpstr>Data question? </vt:lpstr>
      <vt:lpstr>Things to do </vt:lpstr>
      <vt:lpstr>New dataframe varible to keep all these info. Geolocation merging Coding </vt:lpstr>
      <vt:lpstr>Adding column </vt:lpstr>
      <vt:lpstr>Convert the columns into specifics timeframe</vt:lpstr>
      <vt:lpstr>Feature selection</vt:lpstr>
      <vt:lpstr>Set up model </vt:lpstr>
      <vt:lpstr>Plot graph</vt:lpstr>
      <vt:lpstr>Regressor model </vt:lpstr>
      <vt:lpstr>Learning curve </vt:lpstr>
      <vt:lpstr>Learning curve set up</vt:lpstr>
      <vt:lpstr>Plot learning curve </vt:lpstr>
      <vt:lpstr>Plot learning curve </vt:lpstr>
      <vt:lpstr>Plot learning curve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2021-12-09T10:18:13Z</dcterms:created>
  <dcterms:modified xsi:type="dcterms:W3CDTF">2021-12-11T09:08:42Z</dcterms:modified>
</cp:coreProperties>
</file>