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8" r:id="rId5"/>
    <p:sldId id="258" r:id="rId6"/>
    <p:sldId id="259" r:id="rId7"/>
    <p:sldId id="260" r:id="rId8"/>
    <p:sldId id="262" r:id="rId9"/>
    <p:sldId id="264" r:id="rId10"/>
    <p:sldId id="266" r:id="rId11"/>
    <p:sldId id="265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smtClean="0"/>
              <a:t>Price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3 </a:t>
            </a:r>
          </a:p>
          <a:p>
            <a:r>
              <a:rPr lang="en-US" dirty="0" smtClean="0"/>
              <a:t>Zhou Zhen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8306"/>
            <a:ext cx="8229600" cy="185965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Base on the accuracy score I use logistic regression to be my model for prediction 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52" y="1714488"/>
          <a:ext cx="62865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2071702"/>
                <a:gridCol w="19288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score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06548"/>
          <a:ext cx="2714644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14380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Test</a:t>
                      </a:r>
                      <a:r>
                        <a:rPr lang="en-US" sz="1200" b="1" baseline="0" dirty="0" smtClean="0"/>
                        <a:t>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Actual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Prediction</a:t>
                      </a:r>
                    </a:p>
                  </a:txBody>
                  <a:tcPr anchor="ctr"/>
                </a:tc>
              </a:tr>
              <a:tr h="200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1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</a:tr>
              <a:tr h="223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6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4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86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69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3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20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60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43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143240" y="1406548"/>
          <a:ext cx="2714644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14380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Test</a:t>
                      </a:r>
                      <a:r>
                        <a:rPr lang="en-US" sz="1200" b="1" baseline="0" dirty="0" smtClean="0"/>
                        <a:t>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Actual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Prediction</a:t>
                      </a:r>
                    </a:p>
                  </a:txBody>
                  <a:tcPr anchor="ctr"/>
                </a:tc>
              </a:tr>
              <a:tr h="200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</a:tr>
              <a:tr h="21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</a:tr>
              <a:tr h="223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6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4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86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69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3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25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220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60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43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43636" y="1380512"/>
          <a:ext cx="271464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14380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Test</a:t>
                      </a:r>
                      <a:r>
                        <a:rPr lang="en-US" sz="1200" b="1" baseline="0" dirty="0" smtClean="0"/>
                        <a:t>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Actual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Prediction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42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43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Prediction</a:t>
            </a:r>
            <a:endParaRPr lang="en-US" dirty="0"/>
          </a:p>
        </p:txBody>
      </p:sp>
      <p:pic>
        <p:nvPicPr>
          <p:cNvPr id="4" name="Content Placeholder 3" descr="Bitcoin Profit or Loss Prediction using Logistic Regres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09" y="1571612"/>
            <a:ext cx="7015314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True Positive = 20</a:t>
            </a:r>
          </a:p>
          <a:p>
            <a:r>
              <a:rPr lang="en-US" sz="2000" dirty="0" smtClean="0">
                <a:latin typeface="+mj-lt"/>
              </a:rPr>
              <a:t>False Positive = 5</a:t>
            </a:r>
          </a:p>
          <a:p>
            <a:r>
              <a:rPr lang="en-US" sz="2000" dirty="0" smtClean="0">
                <a:latin typeface="+mj-lt"/>
              </a:rPr>
              <a:t>True Negative = 24</a:t>
            </a:r>
          </a:p>
          <a:p>
            <a:r>
              <a:rPr lang="en-US" sz="2000" dirty="0" smtClean="0">
                <a:latin typeface="+mj-lt"/>
              </a:rPr>
              <a:t>False Negative = 0</a:t>
            </a:r>
          </a:p>
        </p:txBody>
      </p:sp>
      <p:pic>
        <p:nvPicPr>
          <p:cNvPr id="5" name="Picture 4" descr="log res confusion 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214554"/>
            <a:ext cx="4571429" cy="3326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812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model only predict the price direction </a:t>
            </a:r>
          </a:p>
          <a:p>
            <a:r>
              <a:rPr lang="en-US" dirty="0" smtClean="0">
                <a:latin typeface="+mj-lt"/>
              </a:rPr>
              <a:t>I need to progress from here to predict the price of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 </a:t>
            </a:r>
          </a:p>
          <a:p>
            <a:r>
              <a:rPr lang="en-US" dirty="0" smtClean="0">
                <a:latin typeface="+mj-lt"/>
              </a:rPr>
              <a:t>There are other factors that will affect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price which need to be consider. 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85876"/>
            <a:ext cx="8229600" cy="3857636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Q&amp;A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8532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Background </a:t>
            </a:r>
          </a:p>
          <a:p>
            <a:r>
              <a:rPr lang="en-US" dirty="0" smtClean="0">
                <a:latin typeface="+mj-lt"/>
              </a:rPr>
              <a:t>Problem Statement </a:t>
            </a:r>
          </a:p>
          <a:p>
            <a:r>
              <a:rPr lang="en-US" dirty="0" smtClean="0">
                <a:latin typeface="+mj-lt"/>
              </a:rPr>
              <a:t>EDA</a:t>
            </a:r>
          </a:p>
          <a:p>
            <a:r>
              <a:rPr lang="en-US" dirty="0" smtClean="0">
                <a:latin typeface="+mj-lt"/>
              </a:rPr>
              <a:t>Model </a:t>
            </a:r>
          </a:p>
          <a:p>
            <a:r>
              <a:rPr lang="en-US" dirty="0" smtClean="0">
                <a:latin typeface="+mj-lt"/>
              </a:rPr>
              <a:t>Confusion Matrix </a:t>
            </a:r>
          </a:p>
          <a:p>
            <a:r>
              <a:rPr lang="en-US" dirty="0" smtClean="0">
                <a:latin typeface="+mj-lt"/>
              </a:rPr>
              <a:t>Conclusion</a:t>
            </a:r>
          </a:p>
          <a:p>
            <a:r>
              <a:rPr lang="en-US" dirty="0" smtClean="0">
                <a:latin typeface="+mj-lt"/>
              </a:rPr>
              <a:t>Q &amp; A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is a decentralized digital currency without any central administrator and can be sent directly from user to user on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network. Network nodes verify transactions through cryptography and are recorded in a public distributed ledger called a </a:t>
            </a:r>
            <a:r>
              <a:rPr lang="en-US" dirty="0" err="1" smtClean="0">
                <a:latin typeface="+mj-lt"/>
              </a:rPr>
              <a:t>blockchain</a:t>
            </a:r>
            <a:r>
              <a:rPr lang="en-US" dirty="0" smtClean="0">
                <a:latin typeface="+mj-lt"/>
              </a:rPr>
              <a:t> which also track ownership, prevent tampering of transaction records, prevent double spending.</a:t>
            </a:r>
          </a:p>
          <a:p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gains value based on the community involvement. i.e. Demand and Supply. Currently, demand is more than supply, which impacts price and increases volatility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ice 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5" y="1285860"/>
            <a:ext cx="9048957" cy="468443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After the all-time high of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with a market capitalization of more than 1,000 Billion dollars in April 2021 and highest in October 2021 at 1,159 Billion dollars.</a:t>
            </a:r>
          </a:p>
          <a:p>
            <a:r>
              <a:rPr lang="en-US" dirty="0" smtClean="0">
                <a:latin typeface="+mj-lt"/>
              </a:rPr>
              <a:t>Many people, including me want to know if the value of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will keep increasing or if it is a bubble</a:t>
            </a:r>
          </a:p>
          <a:p>
            <a:r>
              <a:rPr lang="en-US" dirty="0" smtClean="0">
                <a:latin typeface="+mj-lt"/>
              </a:rPr>
              <a:t>Predict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price direction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Imported the data using Yahoo Finance API</a:t>
            </a:r>
          </a:p>
          <a:p>
            <a:r>
              <a:rPr lang="en-US" dirty="0" smtClean="0">
                <a:latin typeface="+mj-lt"/>
              </a:rPr>
              <a:t>The data is from 2014 to today </a:t>
            </a:r>
          </a:p>
          <a:p>
            <a:r>
              <a:rPr lang="en-US" dirty="0" smtClean="0">
                <a:latin typeface="+mj-lt"/>
              </a:rPr>
              <a:t>Consist 2711 row and 7 column </a:t>
            </a:r>
            <a:endParaRPr lang="en-US" dirty="0">
              <a:latin typeface="+mj-lt"/>
            </a:endParaRPr>
          </a:p>
        </p:txBody>
      </p:sp>
      <p:pic>
        <p:nvPicPr>
          <p:cNvPr id="7" name="Picture 6" descr="dataframe inf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286124"/>
            <a:ext cx="4328349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No Null and Duplicate data</a:t>
            </a:r>
          </a:p>
          <a:p>
            <a:r>
              <a:rPr lang="en-US" dirty="0" smtClean="0">
                <a:latin typeface="+mj-lt"/>
              </a:rPr>
              <a:t>Drop the column ‘Dividends’ and Stock Splits</a:t>
            </a:r>
          </a:p>
          <a:p>
            <a:r>
              <a:rPr lang="en-US" dirty="0" smtClean="0">
                <a:latin typeface="+mj-lt"/>
              </a:rPr>
              <a:t>Add a column name ‘Profit or loss’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We compare the value the column ‘Open’ and ‘Close’ Price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If the ‘Close’ Price is higher than the ‘Open’ price, We consisted that is profit for the day and name it as 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 If the ‘Close’ Price is lower than the ‘Open’ price, We consisted that is loss for the day and name it as 0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fit or loss datafra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122" y="1785926"/>
            <a:ext cx="7700184" cy="3786214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This is a Time Series analysis I have to be caution with my training data </a:t>
            </a:r>
          </a:p>
          <a:p>
            <a:r>
              <a:rPr lang="en-US" dirty="0" smtClean="0">
                <a:latin typeface="+mj-lt"/>
              </a:rPr>
              <a:t>Train my training data from 2014 to 2021 December 31 </a:t>
            </a:r>
          </a:p>
          <a:p>
            <a:r>
              <a:rPr lang="en-US" dirty="0" smtClean="0">
                <a:latin typeface="+mj-lt"/>
              </a:rPr>
              <a:t>Test my Test data from 2022 to today </a:t>
            </a:r>
          </a:p>
          <a:p>
            <a:endParaRPr lang="en-US" dirty="0"/>
          </a:p>
        </p:txBody>
      </p:sp>
      <p:pic>
        <p:nvPicPr>
          <p:cNvPr id="4" name="Picture 3" descr="Train test 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99" y="4143380"/>
            <a:ext cx="5777095" cy="221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333</TotalTime>
  <Words>554</Words>
  <Application>Microsoft Office PowerPoint</Application>
  <PresentationFormat>On-screen Show (4:3)</PresentationFormat>
  <Paragraphs>224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Bitcoin Price Prediction </vt:lpstr>
      <vt:lpstr>Content</vt:lpstr>
      <vt:lpstr>Background</vt:lpstr>
      <vt:lpstr>Slide 4</vt:lpstr>
      <vt:lpstr>Problem Statement </vt:lpstr>
      <vt:lpstr>EDA</vt:lpstr>
      <vt:lpstr>EDA</vt:lpstr>
      <vt:lpstr>Slide 8</vt:lpstr>
      <vt:lpstr>Model</vt:lpstr>
      <vt:lpstr>Model </vt:lpstr>
      <vt:lpstr>Model Prediction</vt:lpstr>
      <vt:lpstr>Model Prediction</vt:lpstr>
      <vt:lpstr>Confusion Matrix </vt:lpstr>
      <vt:lpstr>Conclusion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Prediction </dc:title>
  <dc:creator>user</dc:creator>
  <cp:lastModifiedBy>user</cp:lastModifiedBy>
  <cp:revision>5</cp:revision>
  <dcterms:created xsi:type="dcterms:W3CDTF">2022-02-17T03:58:39Z</dcterms:created>
  <dcterms:modified xsi:type="dcterms:W3CDTF">2022-02-19T01:21:49Z</dcterms:modified>
</cp:coreProperties>
</file>