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20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9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3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8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6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0FCB-C687-4261-9ED5-BB280F8FABB4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3499-33A0-4E44-80B8-97FB18B26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5321" y="-1193800"/>
            <a:ext cx="13567964" cy="9016999"/>
            <a:chOff x="415321" y="-1193800"/>
            <a:chExt cx="13567964" cy="9016999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2"/>
            <a:srcRect l="6252" t="11341" r="5914" b="7130"/>
            <a:stretch/>
          </p:blipFill>
          <p:spPr>
            <a:xfrm>
              <a:off x="9261220" y="4002333"/>
              <a:ext cx="3807221" cy="2299166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9214158" y="4088980"/>
              <a:ext cx="3977526" cy="26266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剪去对角的矩形 95"/>
            <p:cNvSpPr/>
            <p:nvPr/>
          </p:nvSpPr>
          <p:spPr>
            <a:xfrm>
              <a:off x="8369951" y="-1193800"/>
              <a:ext cx="5255805" cy="9016999"/>
            </a:xfrm>
            <a:prstGeom prst="snip2Diag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剪去对角的矩形 96"/>
            <p:cNvSpPr/>
            <p:nvPr/>
          </p:nvSpPr>
          <p:spPr>
            <a:xfrm>
              <a:off x="415321" y="-1193800"/>
              <a:ext cx="7597101" cy="4323589"/>
            </a:xfrm>
            <a:prstGeom prst="snip2Diag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曲线连接符 97"/>
            <p:cNvCxnSpPr/>
            <p:nvPr/>
          </p:nvCxnSpPr>
          <p:spPr>
            <a:xfrm>
              <a:off x="10964884" y="5281029"/>
              <a:ext cx="530199" cy="128922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曲线连接符 98"/>
            <p:cNvCxnSpPr/>
            <p:nvPr/>
          </p:nvCxnSpPr>
          <p:spPr>
            <a:xfrm rot="16200000" flipV="1">
              <a:off x="10203051" y="4472515"/>
              <a:ext cx="980889" cy="636138"/>
            </a:xfrm>
            <a:prstGeom prst="curved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4295" y="3764787"/>
              <a:ext cx="2774839" cy="2536712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1" name="右箭头 100"/>
            <p:cNvSpPr/>
            <p:nvPr/>
          </p:nvSpPr>
          <p:spPr>
            <a:xfrm>
              <a:off x="3544610" y="1700859"/>
              <a:ext cx="975215" cy="3616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762554" y="2451821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ROI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92080" y="6358205"/>
              <a:ext cx="30331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3D tumor network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2563" y="6412025"/>
              <a:ext cx="3744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2D view of connectivity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9571898" y="6575414"/>
              <a:ext cx="3148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Weight Calculation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9037997" y="2450611"/>
              <a:ext cx="2569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3D PET Matrix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剪去对角的矩形 107"/>
            <p:cNvSpPr/>
            <p:nvPr/>
          </p:nvSpPr>
          <p:spPr>
            <a:xfrm>
              <a:off x="440605" y="3436023"/>
              <a:ext cx="7597101" cy="4387176"/>
            </a:xfrm>
            <a:prstGeom prst="snip2Diag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9" name="Picture 125" descr="C:\Users\ng847\OneDrive\Documents\Heterogeneity\unnamed.png"/>
            <p:cNvPicPr>
              <a:picLocks noChangeAspect="1" noChangeArrowheads="1"/>
            </p:cNvPicPr>
            <p:nvPr/>
          </p:nvPicPr>
          <p:blipFill>
            <a:blip r:embed="rId4" cstate="print"/>
            <a:srcRect l="20215" t="12406" r="18848" b="17931"/>
            <a:stretch>
              <a:fillRect/>
            </a:stretch>
          </p:blipFill>
          <p:spPr bwMode="auto">
            <a:xfrm>
              <a:off x="4599552" y="-10906"/>
              <a:ext cx="3117107" cy="247770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10" name="Picture 6">
              <a:extLst>
                <a:ext uri="{FF2B5EF4-FFF2-40B4-BE49-F238E27FC236}">
                  <a16:creationId xmlns:a16="http://schemas.microsoft.com/office/drawing/2014/main" id="{89A8DC2A-90F6-4D77-AD2C-523CB8AE5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81" t="22704" r="11007" b="11415"/>
            <a:stretch/>
          </p:blipFill>
          <p:spPr>
            <a:xfrm>
              <a:off x="642548" y="103955"/>
              <a:ext cx="2545731" cy="2065324"/>
            </a:xfrm>
            <a:prstGeom prst="rect">
              <a:avLst/>
            </a:prstGeom>
          </p:spPr>
        </p:pic>
        <p:sp>
          <p:nvSpPr>
            <p:cNvPr id="111" name="右箭头 110"/>
            <p:cNvSpPr/>
            <p:nvPr/>
          </p:nvSpPr>
          <p:spPr>
            <a:xfrm>
              <a:off x="7847019" y="681011"/>
              <a:ext cx="888782" cy="3367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11766453" y="397206"/>
              <a:ext cx="2171419" cy="2119920"/>
              <a:chOff x="11832402" y="1414913"/>
              <a:chExt cx="2171419" cy="2119920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11832402" y="1414913"/>
                <a:ext cx="1700718" cy="211992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1916908" y="2565479"/>
                <a:ext cx="231094" cy="21514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2175807" y="1472600"/>
                <a:ext cx="18280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Voxel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11907920" y="1517113"/>
                <a:ext cx="249071" cy="23188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11914494" y="1989055"/>
                <a:ext cx="249071" cy="231881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153147" y="1856836"/>
                <a:ext cx="182801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 with Weight=1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2147205" y="2415479"/>
                <a:ext cx="182801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 with Weight=1/2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1917176" y="3106981"/>
                <a:ext cx="231094" cy="2151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2147205" y="3045936"/>
                <a:ext cx="18280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Neighbor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矩形 121"/>
            <p:cNvSpPr/>
            <p:nvPr/>
          </p:nvSpPr>
          <p:spPr>
            <a:xfrm>
              <a:off x="1710703" y="3531096"/>
              <a:ext cx="1713577" cy="688429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1785035" y="3979826"/>
              <a:ext cx="124509" cy="13967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82375" y="3868606"/>
              <a:ext cx="770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982771" y="3560950"/>
              <a:ext cx="1477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Weighted Edges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 flipH="1" flipV="1">
              <a:off x="1693102" y="3714838"/>
              <a:ext cx="270552" cy="1"/>
            </a:xfrm>
            <a:prstGeom prst="line">
              <a:avLst/>
            </a:prstGeom>
            <a:ln w="38100">
              <a:solidFill>
                <a:srgbClr val="1F6FB5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右箭头 126"/>
            <p:cNvSpPr/>
            <p:nvPr/>
          </p:nvSpPr>
          <p:spPr>
            <a:xfrm rot="10800000">
              <a:off x="7487825" y="5137564"/>
              <a:ext cx="1517993" cy="35195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261411" y="2490241"/>
              <a:ext cx="20617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PET Images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9" name="图片 128"/>
            <p:cNvPicPr>
              <a:picLocks noChangeAspect="1"/>
            </p:cNvPicPr>
            <p:nvPr/>
          </p:nvPicPr>
          <p:blipFill rotWithShape="1">
            <a:blip r:embed="rId6"/>
            <a:srcRect l="14488" t="14534" r="18785" b="10835"/>
            <a:stretch/>
          </p:blipFill>
          <p:spPr>
            <a:xfrm>
              <a:off x="2513747" y="1434927"/>
              <a:ext cx="910119" cy="931283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231593" y="847283"/>
              <a:ext cx="490030" cy="4888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17812" y="1434927"/>
              <a:ext cx="894894" cy="90950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2231593" y="1336147"/>
              <a:ext cx="277056" cy="10082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735877" y="842893"/>
              <a:ext cx="690439" cy="557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8532971" y="-1022615"/>
              <a:ext cx="5450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Construction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659988" y="-1052343"/>
              <a:ext cx="5450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 Image with ROI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982234" y="7083802"/>
              <a:ext cx="5719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Visualization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7" name="图片 13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4" t="10335" r="7252"/>
            <a:stretch/>
          </p:blipFill>
          <p:spPr>
            <a:xfrm>
              <a:off x="1021389" y="4248646"/>
              <a:ext cx="2977713" cy="2235821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98724" y="-270704"/>
              <a:ext cx="2910041" cy="2627313"/>
            </a:xfrm>
            <a:prstGeom prst="rect">
              <a:avLst/>
            </a:prstGeom>
          </p:spPr>
        </p:pic>
        <p:sp>
          <p:nvSpPr>
            <p:cNvPr id="139" name="右箭头 138"/>
            <p:cNvSpPr/>
            <p:nvPr/>
          </p:nvSpPr>
          <p:spPr>
            <a:xfrm rot="5400000">
              <a:off x="11404154" y="3147824"/>
              <a:ext cx="888782" cy="3367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68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Tahoma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zhiling</dc:creator>
  <cp:lastModifiedBy>zhou zhiling</cp:lastModifiedBy>
  <cp:revision>4</cp:revision>
  <dcterms:created xsi:type="dcterms:W3CDTF">2018-10-16T21:16:46Z</dcterms:created>
  <dcterms:modified xsi:type="dcterms:W3CDTF">2018-10-17T02:38:59Z</dcterms:modified>
</cp:coreProperties>
</file>