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78A697-9D75-4DE8-8C28-1296A6CF43C1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07000-F1DF-4E36-8A5A-89B7E8E6E2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uk-UA" sz="6000" dirty="0">
                <a:latin typeface="Calibri" panose="020F0502020204030204" pitchFamily="34" charset="0"/>
                <a:cs typeface="Calibri" panose="020F0502020204030204" pitchFamily="34" charset="0"/>
              </a:rPr>
              <a:t>Проект (третій рівень)</a:t>
            </a:r>
            <a:br>
              <a:rPr lang="uk-UA" sz="6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6000" dirty="0">
                <a:latin typeface="Calibri" panose="020F0502020204030204" pitchFamily="34" charset="0"/>
                <a:cs typeface="Calibri" panose="020F0502020204030204" pitchFamily="34" charset="0"/>
              </a:rPr>
              <a:t>«</a:t>
            </a:r>
            <a:r>
              <a:rPr lang="uk-UA" sz="6000" dirty="0">
                <a:latin typeface="Calibri" panose="020F0502020204030204" pitchFamily="34" charset="0"/>
                <a:cs typeface="Calibri" panose="020F0502020204030204" pitchFamily="34" charset="0"/>
              </a:rPr>
              <a:t>Проектування та реалізація 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Web-</a:t>
            </a:r>
            <a:r>
              <a:rPr lang="uk-UA" sz="6000" dirty="0">
                <a:latin typeface="Calibri" panose="020F0502020204030204" pitchFamily="34" charset="0"/>
                <a:cs typeface="Calibri" panose="020F0502020204030204" pitchFamily="34" charset="0"/>
              </a:rPr>
              <a:t>порталу»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CF516368-CC13-4743-AEC7-53D8FF0CC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1400311" y="3928944"/>
            <a:ext cx="9755187" cy="550333"/>
          </a:xfrm>
        </p:spPr>
        <p:txBody>
          <a:bodyPr/>
          <a:lstStyle/>
          <a:p>
            <a:r>
              <a:rPr lang="uk-UA" dirty="0">
                <a:latin typeface="Calibri" panose="020F0502020204030204" pitchFamily="34" charset="0"/>
                <a:cs typeface="Calibri" panose="020F0502020204030204" pitchFamily="34" charset="0"/>
              </a:rPr>
              <a:t>Підготували студенти 3 курсу групи КН-19</a:t>
            </a:r>
          </a:p>
          <a:p>
            <a:endParaRPr lang="uk-U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CBAE2-DD9B-4335-A7E0-40E56DA89B97}"/>
              </a:ext>
            </a:extLst>
          </p:cNvPr>
          <p:cNvSpPr txBox="1"/>
          <p:nvPr/>
        </p:nvSpPr>
        <p:spPr>
          <a:xfrm rot="21405111">
            <a:off x="4500121" y="4395500"/>
            <a:ext cx="68001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sz="2400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Недолуженко</a:t>
            </a:r>
            <a:r>
              <a:rPr lang="uk-UA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Вадим</a:t>
            </a:r>
          </a:p>
          <a:p>
            <a:pPr algn="r"/>
            <a:r>
              <a:rPr lang="uk-UA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Scram-</a:t>
            </a:r>
            <a:r>
              <a:rPr lang="uk-UA" sz="2400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мастер</a:t>
            </a:r>
            <a:r>
              <a:rPr lang="uk-UA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 програміст)</a:t>
            </a:r>
          </a:p>
          <a:p>
            <a:pPr algn="r"/>
            <a:r>
              <a:rPr lang="uk-UA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Махно Андрій(програміст) </a:t>
            </a:r>
          </a:p>
          <a:p>
            <a:pPr algn="r"/>
            <a:r>
              <a:rPr lang="uk-UA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Пахолка Михайло(програміст)</a:t>
            </a:r>
          </a:p>
        </p:txBody>
      </p:sp>
    </p:spTree>
    <p:extLst>
      <p:ext uri="{BB962C8B-B14F-4D97-AF65-F5344CB8AC3E}">
        <p14:creationId xmlns:p14="http://schemas.microsoft.com/office/powerpoint/2010/main" val="383870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897C0D-AF0A-409A-88BA-37D9BEBC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600" b="1" dirty="0">
                <a:latin typeface="Calibri" panose="020F0502020204030204" pitchFamily="34" charset="0"/>
                <a:cs typeface="Calibri" panose="020F0502020204030204" pitchFamily="34" charset="0"/>
              </a:rPr>
              <a:t>Зміст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0B68D90-4901-4996-8877-77DC5C53A9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uk-UA" sz="2200" dirty="0">
                <a:latin typeface="Calibri" panose="020F0502020204030204" pitchFamily="34" charset="0"/>
                <a:cs typeface="Calibri" panose="020F0502020204030204" pitchFamily="34" charset="0"/>
              </a:rPr>
              <a:t>Постановка задачі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Use case Diagram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ER-diagram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UI-</a:t>
            </a:r>
            <a:r>
              <a:rPr lang="uk-UA" sz="2200" dirty="0">
                <a:latin typeface="Calibri" panose="020F0502020204030204" pitchFamily="34" charset="0"/>
                <a:cs typeface="Calibri" panose="020F0502020204030204" pitchFamily="34" charset="0"/>
              </a:rPr>
              <a:t>дизайн</a:t>
            </a:r>
          </a:p>
          <a:p>
            <a:r>
              <a:rPr lang="uk-UA" sz="2200" dirty="0">
                <a:latin typeface="Calibri" panose="020F0502020204030204" pitchFamily="34" charset="0"/>
                <a:cs typeface="Calibri" panose="020F0502020204030204" pitchFamily="34" charset="0"/>
              </a:rPr>
              <a:t>Висновок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29143-B196-4152-AB41-45CC33ACD5CE}"/>
              </a:ext>
            </a:extLst>
          </p:cNvPr>
          <p:cNvSpPr txBox="1"/>
          <p:nvPr/>
        </p:nvSpPr>
        <p:spPr>
          <a:xfrm>
            <a:off x="11080507" y="5802868"/>
            <a:ext cx="71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80761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D86399-F2BD-4CBA-A9CA-DE561A586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902" y="153140"/>
            <a:ext cx="10396882" cy="1151965"/>
          </a:xfrm>
        </p:spPr>
        <p:txBody>
          <a:bodyPr>
            <a:normAutofit/>
          </a:bodyPr>
          <a:lstStyle/>
          <a:p>
            <a:r>
              <a:rPr lang="uk-UA" sz="3600" b="1" dirty="0">
                <a:latin typeface="Calibri" panose="020F0502020204030204" pitchFamily="34" charset="0"/>
                <a:cs typeface="Calibri" panose="020F0502020204030204" pitchFamily="34" charset="0"/>
              </a:rPr>
              <a:t>Постановка задачі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58E8F03-3F51-4746-95B2-10B2DA4979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902" y="1234418"/>
            <a:ext cx="10474605" cy="4389164"/>
          </a:xfrm>
        </p:spPr>
        <p:txBody>
          <a:bodyPr>
            <a:noAutofit/>
          </a:bodyPr>
          <a:lstStyle/>
          <a:p>
            <a:pPr marR="43815" algn="just">
              <a:spcAft>
                <a:spcPts val="535"/>
              </a:spcAft>
            </a:pP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Створення вибірки даних та самої бази</a:t>
            </a:r>
          </a:p>
          <a:p>
            <a:pPr marR="43815" algn="just"/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Заповнення бази даних</a:t>
            </a:r>
          </a:p>
          <a:p>
            <a:pPr marR="43815" algn="just"/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Створення ключів та </a:t>
            </a:r>
            <a:r>
              <a:rPr lang="uk-UA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зв’язків</a:t>
            </a: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між таблицями</a:t>
            </a:r>
          </a:p>
          <a:p>
            <a:pPr marR="43815" algn="just"/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Підключення бази до проекту</a:t>
            </a:r>
          </a:p>
          <a:p>
            <a:pPr marR="43815" algn="just"/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Створення та заповнення контролерів</a:t>
            </a:r>
          </a:p>
          <a:p>
            <a:pPr marR="43815" algn="just"/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Створення та заповнення уявлення (</a:t>
            </a:r>
            <a:r>
              <a:rPr lang="uk-UA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view</a:t>
            </a: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</a:p>
          <a:p>
            <a:pPr marR="43815" algn="just"/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Підключення скриптів(</a:t>
            </a:r>
            <a:r>
              <a:rPr lang="uk-UA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JavaScript</a:t>
            </a: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uk-UA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bootstrap</a:t>
            </a: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,…)</a:t>
            </a:r>
          </a:p>
          <a:p>
            <a:pPr marR="43815" algn="just">
              <a:spcAft>
                <a:spcPts val="535"/>
              </a:spcAft>
            </a:pP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Створення дизайну </a:t>
            </a:r>
            <a:r>
              <a:rPr lang="uk-UA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проекта</a:t>
            </a:r>
            <a:endParaRPr lang="uk-UA" sz="22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5D2600-6DCF-410D-AD2A-4B7246FD1A53}"/>
              </a:ext>
            </a:extLst>
          </p:cNvPr>
          <p:cNvSpPr txBox="1"/>
          <p:nvPr/>
        </p:nvSpPr>
        <p:spPr>
          <a:xfrm>
            <a:off x="11160406" y="5783380"/>
            <a:ext cx="63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66615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F6224D-D738-412E-B2A3-42917E541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76" y="266700"/>
            <a:ext cx="4038599" cy="115196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Use case diagram</a:t>
            </a:r>
            <a:endParaRPr lang="uk-UA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433DAB4D-E91C-4356-BF4A-32685E6CEE1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9745" y="127837"/>
            <a:ext cx="6395356" cy="54164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04AD84-8741-47B7-ACF8-173C4BFEEE69}"/>
              </a:ext>
            </a:extLst>
          </p:cNvPr>
          <p:cNvSpPr txBox="1"/>
          <p:nvPr/>
        </p:nvSpPr>
        <p:spPr>
          <a:xfrm>
            <a:off x="6891337" y="2367171"/>
            <a:ext cx="46386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200" dirty="0">
                <a:latin typeface="Calibri" panose="020F0502020204030204" pitchFamily="34" charset="0"/>
                <a:cs typeface="Calibri" panose="020F0502020204030204" pitchFamily="34" charset="0"/>
              </a:rPr>
              <a:t>Користувач може вибрати будь яку вкладку.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uk-UA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200" dirty="0">
                <a:latin typeface="Calibri" panose="020F0502020204030204" pitchFamily="34" charset="0"/>
                <a:cs typeface="Calibri" panose="020F0502020204030204" pitchFamily="34" charset="0"/>
              </a:rPr>
              <a:t>Користувач може вибрати яку групу йому вибрати, який департамент чи курс.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059782-EE95-46BE-B90B-6E06A6ADC5AF}"/>
              </a:ext>
            </a:extLst>
          </p:cNvPr>
          <p:cNvSpPr txBox="1"/>
          <p:nvPr/>
        </p:nvSpPr>
        <p:spPr>
          <a:xfrm>
            <a:off x="11105965" y="5814874"/>
            <a:ext cx="67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51223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90C720-0D80-4DD2-95C1-8A94E0BE9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3381" y="0"/>
            <a:ext cx="3072869" cy="719179"/>
          </a:xfrm>
        </p:spPr>
        <p:txBody>
          <a:bodyPr>
            <a:normAutofit/>
          </a:bodyPr>
          <a:lstStyle/>
          <a:p>
            <a:r>
              <a:rPr lang="en-US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eR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-diagram</a:t>
            </a:r>
            <a:endParaRPr lang="uk-UA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390DA5B-5FEF-45C7-A12A-37BBEFC92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7045932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52A3FB6B-12CD-47C6-A355-4072D4765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317" y="484808"/>
            <a:ext cx="5853457" cy="463886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41462E-E80C-734B-5D91-F6DF1DA9B3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43543" y="569189"/>
            <a:ext cx="3923930" cy="516680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uk-UA" sz="2200" dirty="0">
                <a:latin typeface="Calibri" panose="020F0502020204030204" pitchFamily="34" charset="0"/>
                <a:cs typeface="Calibri" panose="020F0502020204030204" pitchFamily="34" charset="0"/>
              </a:rPr>
              <a:t>Діаграма складається з: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43815" algn="just">
              <a:lnSpc>
                <a:spcPct val="100000"/>
              </a:lnSpc>
            </a:pP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Студенти</a:t>
            </a:r>
          </a:p>
          <a:p>
            <a:pPr marR="43815" algn="just">
              <a:lnSpc>
                <a:spcPct val="100000"/>
              </a:lnSpc>
            </a:pP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Групи</a:t>
            </a:r>
          </a:p>
          <a:p>
            <a:pPr marR="43815" algn="just">
              <a:lnSpc>
                <a:spcPct val="100000"/>
              </a:lnSpc>
            </a:pP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Кафедри</a:t>
            </a:r>
          </a:p>
          <a:p>
            <a:pPr marR="43815" algn="just">
              <a:lnSpc>
                <a:spcPct val="100000"/>
              </a:lnSpc>
            </a:pP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Викладачі</a:t>
            </a:r>
          </a:p>
          <a:p>
            <a:pPr marR="43815" algn="just">
              <a:lnSpc>
                <a:spcPct val="100000"/>
              </a:lnSpc>
            </a:pP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Журнал пропусків</a:t>
            </a:r>
          </a:p>
          <a:p>
            <a:pPr marR="43815" algn="just">
              <a:lnSpc>
                <a:spcPct val="100000"/>
              </a:lnSpc>
            </a:pP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Навчальний план</a:t>
            </a:r>
          </a:p>
          <a:p>
            <a:pPr marR="43815" algn="just">
              <a:lnSpc>
                <a:spcPct val="100000"/>
              </a:lnSpc>
            </a:pP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Розклад</a:t>
            </a:r>
          </a:p>
          <a:p>
            <a:pPr marR="43815" algn="just">
              <a:lnSpc>
                <a:spcPct val="100000"/>
              </a:lnSpc>
            </a:pP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Електронний журнал</a:t>
            </a:r>
          </a:p>
          <a:p>
            <a:pPr marR="43815" algn="just">
              <a:lnSpc>
                <a:spcPct val="100000"/>
              </a:lnSpc>
            </a:pP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Курси</a:t>
            </a:r>
          </a:p>
          <a:p>
            <a:pPr marR="43815" algn="just">
              <a:lnSpc>
                <a:spcPct val="100000"/>
              </a:lnSpc>
              <a:spcAft>
                <a:spcPts val="535"/>
              </a:spcAft>
            </a:pP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Предмети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A664BF-8437-4C7D-B126-C7837CE6B0AF}"/>
              </a:ext>
            </a:extLst>
          </p:cNvPr>
          <p:cNvSpPr txBox="1"/>
          <p:nvPr/>
        </p:nvSpPr>
        <p:spPr>
          <a:xfrm>
            <a:off x="11159100" y="5823751"/>
            <a:ext cx="53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59707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FE32DAA1-2A05-4253-835C-DDE692336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134" y="1"/>
            <a:ext cx="11721533" cy="398062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Місце для вмісту 6">
            <a:extLst>
              <a:ext uri="{FF2B5EF4-FFF2-40B4-BE49-F238E27FC236}">
                <a16:creationId xmlns:a16="http://schemas.microsoft.com/office/drawing/2014/main" id="{4C79DFC1-0CD3-4E87-8B73-9B2CED2D268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" y="564241"/>
            <a:ext cx="5791144" cy="2852138"/>
          </a:xfrm>
          <a:prstGeom prst="rect">
            <a:avLst/>
          </a:prstGeom>
          <a:ln>
            <a:noFill/>
          </a:ln>
        </p:spPr>
      </p:pic>
      <p:pic>
        <p:nvPicPr>
          <p:cNvPr id="9" name="Рисунок 8" descr="Зображення, що містить стіл&#10;&#10;Автоматично згенерований опис">
            <a:extLst>
              <a:ext uri="{FF2B5EF4-FFF2-40B4-BE49-F238E27FC236}">
                <a16:creationId xmlns:a16="http://schemas.microsoft.com/office/drawing/2014/main" id="{628F1920-D05D-49DF-800F-6A01D93FA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589" y="570582"/>
            <a:ext cx="5794811" cy="2839457"/>
          </a:xfrm>
          <a:prstGeom prst="rect">
            <a:avLst/>
          </a:prstGeom>
          <a:ln>
            <a:noFill/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E5FF53E-C1D1-4464-82BC-0788DAB58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2134" y="4109680"/>
            <a:ext cx="11730000" cy="2299058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FDE30-788C-4FBB-868B-DCC0D0439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267829"/>
            <a:ext cx="3373149" cy="16080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UI-</a:t>
            </a:r>
            <a:r>
              <a:rPr lang="en-US" sz="36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дизайн</a:t>
            </a:r>
            <a:endParaRPr lang="en-US" sz="3600" b="1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0281A2-D84E-4D49-B0A6-AA54F9E51560}"/>
              </a:ext>
            </a:extLst>
          </p:cNvPr>
          <p:cNvSpPr txBox="1"/>
          <p:nvPr/>
        </p:nvSpPr>
        <p:spPr>
          <a:xfrm>
            <a:off x="685801" y="3505200"/>
            <a:ext cx="3238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Початкова </a:t>
            </a:r>
            <a:r>
              <a:rPr lang="ru-R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стор</a:t>
            </a:r>
            <a:r>
              <a:rPr lang="uk-UA" sz="2200" dirty="0">
                <a:latin typeface="Calibri" panose="020F0502020204030204" pitchFamily="34" charset="0"/>
                <a:cs typeface="Calibri" panose="020F0502020204030204" pitchFamily="34" charset="0"/>
              </a:rPr>
              <a:t>інка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49341F-CE88-47B2-AF65-3242A95418B0}"/>
              </a:ext>
            </a:extLst>
          </p:cNvPr>
          <p:cNvSpPr txBox="1"/>
          <p:nvPr/>
        </p:nvSpPr>
        <p:spPr>
          <a:xfrm>
            <a:off x="7192744" y="3514355"/>
            <a:ext cx="3238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тор</a:t>
            </a:r>
            <a:r>
              <a:rPr lang="uk-UA" sz="2200" dirty="0">
                <a:latin typeface="Calibri" panose="020F0502020204030204" pitchFamily="34" charset="0"/>
                <a:cs typeface="Calibri" panose="020F0502020204030204" pitchFamily="34" charset="0"/>
              </a:rPr>
              <a:t>інка Розкладу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691E5C-5C7F-47D5-B667-5381AAD97A56}"/>
              </a:ext>
            </a:extLst>
          </p:cNvPr>
          <p:cNvSpPr txBox="1"/>
          <p:nvPr/>
        </p:nvSpPr>
        <p:spPr>
          <a:xfrm>
            <a:off x="11217273" y="5875864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75156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C129-9FE6-4F57-90A9-E99F3A7A8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109817"/>
            <a:ext cx="10396882" cy="1151965"/>
          </a:xfrm>
        </p:spPr>
        <p:txBody>
          <a:bodyPr>
            <a:normAutofit/>
          </a:bodyPr>
          <a:lstStyle/>
          <a:p>
            <a:r>
              <a:rPr lang="uk-UA" sz="3600" b="1" dirty="0">
                <a:latin typeface="Calibri" panose="020F0502020204030204" pitchFamily="34" charset="0"/>
                <a:cs typeface="Calibri" panose="020F0502020204030204" pitchFamily="34" charset="0"/>
              </a:rPr>
              <a:t>Висновок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9D54E25-2EBD-4DF8-BBE0-5A0E791E88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3626" y="1526959"/>
            <a:ext cx="10396882" cy="4275909"/>
          </a:xfrm>
        </p:spPr>
        <p:txBody>
          <a:bodyPr>
            <a:noAutofit/>
          </a:bodyPr>
          <a:lstStyle/>
          <a:p>
            <a:pPr marL="6350" marR="43815" indent="449580" algn="just">
              <a:lnSpc>
                <a:spcPct val="100000"/>
              </a:lnSpc>
              <a:spcAft>
                <a:spcPts val="535"/>
              </a:spcAft>
            </a:pP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Під час виконання проектної роботи ми ознайомилися з ASP.NET, закріпили навички з мови програмування С#. Навчилися застосовувати </a:t>
            </a:r>
            <a:r>
              <a:rPr lang="uk-UA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MySQL</a:t>
            </a: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та створювати бази даних. А точніше створення таблиці, з’єднання таблиць, заповнення таблиць та підключати бази до проекту.</a:t>
            </a:r>
          </a:p>
          <a:p>
            <a:pPr marL="6350" marR="43815" indent="449580" algn="just">
              <a:lnSpc>
                <a:spcPct val="100000"/>
              </a:lnSpc>
              <a:spcAft>
                <a:spcPts val="535"/>
              </a:spcAft>
            </a:pP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Під час написання проекту були створена модель, контекст даних, контролер та представлення (</a:t>
            </a:r>
            <a:r>
              <a:rPr lang="uk-UA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views</a:t>
            </a: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). Кожен із них відповідає за свою часину в сайті.</a:t>
            </a:r>
          </a:p>
          <a:p>
            <a:pPr marL="6350" marR="43815" indent="449580" algn="just">
              <a:lnSpc>
                <a:spcPct val="100000"/>
              </a:lnSpc>
              <a:spcAft>
                <a:spcPts val="535"/>
              </a:spcAft>
            </a:pP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Під кінець роботи з проектом ми закріпили багато різних знань та навичок які допоможуть нам в майбутньому, а саме в написанні та розробці власних застосувань в середовищі </a:t>
            </a:r>
            <a:r>
              <a:rPr lang="uk-UA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Visual</a:t>
            </a: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uk-UA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Studio</a:t>
            </a: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uk-UA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C6E36-A9B5-452E-BC9F-A9B2BE0C139F}"/>
              </a:ext>
            </a:extLst>
          </p:cNvPr>
          <p:cNvSpPr txBox="1"/>
          <p:nvPr/>
        </p:nvSpPr>
        <p:spPr>
          <a:xfrm>
            <a:off x="11080507" y="5802868"/>
            <a:ext cx="584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73755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новна подія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TM04033927[[fn=Основна подія]]</Template>
  <TotalTime>45</TotalTime>
  <Words>246</Words>
  <Application>Microsoft Office PowerPoint</Application>
  <PresentationFormat>Широкий екран</PresentationFormat>
  <Paragraphs>50</Paragraphs>
  <Slides>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11" baseType="lpstr">
      <vt:lpstr>Arial</vt:lpstr>
      <vt:lpstr>Calibri</vt:lpstr>
      <vt:lpstr>Impact</vt:lpstr>
      <vt:lpstr>Основна подія</vt:lpstr>
      <vt:lpstr>Проект (третій рівень) «Проектування та реалізація Web-порталу»</vt:lpstr>
      <vt:lpstr>Зміст</vt:lpstr>
      <vt:lpstr>Постановка задачі</vt:lpstr>
      <vt:lpstr>Use case diagram</vt:lpstr>
      <vt:lpstr>eR-diagram</vt:lpstr>
      <vt:lpstr>UI-дизайн</vt:lpstr>
      <vt:lpstr>Висновок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(третій рівень) «Проектування та реалізація Web-порталу»</dc:title>
  <dc:creator>Литвин Вадим Олегович</dc:creator>
  <cp:lastModifiedBy>Литвин Вадим Олегович</cp:lastModifiedBy>
  <cp:revision>2</cp:revision>
  <dcterms:created xsi:type="dcterms:W3CDTF">2022-05-26T14:42:41Z</dcterms:created>
  <dcterms:modified xsi:type="dcterms:W3CDTF">2022-05-26T15:28:08Z</dcterms:modified>
</cp:coreProperties>
</file>