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391CC-4422-4B7B-AC07-C673C5F4916D}" type="datetimeFigureOut">
              <a:rPr lang="tr-TR" smtClean="0"/>
              <a:t>2.10.2023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72396-B24F-436B-91B6-A430CA54D40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72396-B24F-436B-91B6-A430CA54D409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85794"/>
            <a:ext cx="5564709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391275" cy="4352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8098873" cy="36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857250"/>
            <a:ext cx="6200775" cy="514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6381750" cy="4038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857232"/>
            <a:ext cx="5186021" cy="36917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57232"/>
            <a:ext cx="6257925" cy="4067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1802" y="571480"/>
            <a:ext cx="3643338" cy="54251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000108"/>
            <a:ext cx="5000660" cy="47882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85794"/>
            <a:ext cx="5646759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</Words>
  <PresentationFormat>Ekran Gösterisi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Zehra Demir</dc:creator>
  <cp:lastModifiedBy>AİLE</cp:lastModifiedBy>
  <cp:revision>7</cp:revision>
  <dcterms:created xsi:type="dcterms:W3CDTF">2023-10-02T11:13:11Z</dcterms:created>
  <dcterms:modified xsi:type="dcterms:W3CDTF">2023-10-02T19:15:04Z</dcterms:modified>
</cp:coreProperties>
</file>