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  <p:sldMasterId id="2147483777" r:id="rId5"/>
    <p:sldMasterId id="2147483827" r:id="rId6"/>
    <p:sldMasterId id="2147483765" r:id="rId7"/>
    <p:sldMasterId id="2147483829" r:id="rId8"/>
  </p:sldMasterIdLst>
  <p:notesMasterIdLst>
    <p:notesMasterId r:id="rId36"/>
  </p:notesMasterIdLst>
  <p:handoutMasterIdLst>
    <p:handoutMasterId r:id="rId37"/>
  </p:handoutMasterIdLst>
  <p:sldIdLst>
    <p:sldId id="718" r:id="rId9"/>
    <p:sldId id="768" r:id="rId10"/>
    <p:sldId id="780" r:id="rId11"/>
    <p:sldId id="781" r:id="rId12"/>
    <p:sldId id="782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776" r:id="rId24"/>
    <p:sldId id="775" r:id="rId25"/>
    <p:sldId id="777" r:id="rId26"/>
    <p:sldId id="778" r:id="rId27"/>
    <p:sldId id="769" r:id="rId28"/>
    <p:sldId id="770" r:id="rId29"/>
    <p:sldId id="771" r:id="rId30"/>
    <p:sldId id="772" r:id="rId31"/>
    <p:sldId id="773" r:id="rId32"/>
    <p:sldId id="774" r:id="rId33"/>
    <p:sldId id="779" r:id="rId34"/>
    <p:sldId id="738" r:id="rId3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33CC"/>
    <a:srgbClr val="BC6D32"/>
    <a:srgbClr val="E8E8E8"/>
    <a:srgbClr val="DEDEDE"/>
    <a:srgbClr val="003399"/>
    <a:srgbClr val="00518E"/>
    <a:srgbClr val="7DB8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5742" autoAdjust="0"/>
  </p:normalViewPr>
  <p:slideViewPr>
    <p:cSldViewPr snapToGrid="0">
      <p:cViewPr varScale="1">
        <p:scale>
          <a:sx n="111" d="100"/>
          <a:sy n="111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18" y="-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DE86-0A39-4E64-A5A5-0B761C4EC944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5681-7B2F-41D8-A127-3A61E775C4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538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defTabSz="99046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defTabSz="99046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0B64313B-F874-4930-9478-68C854FE5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7285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4313B-F874-4930-9478-68C854FE55BC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512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1255713"/>
            <a:ext cx="8515350" cy="491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FontTx/>
              <a:buBlip>
                <a:blip r:embed="rId2"/>
              </a:buBlip>
              <a:defRPr sz="28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buFontTx/>
              <a:buBlip>
                <a:blip r:embed="rId3"/>
              </a:buBlip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buFontTx/>
              <a:buBlip>
                <a:blip r:embed="rId4"/>
              </a:buBlip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子標題 </a:t>
            </a:r>
            <a:r>
              <a:rPr lang="en-US" altLang="zh-TW" dirty="0" smtClean="0"/>
              <a:t>Sub head goes in this area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Content</a:t>
            </a:r>
            <a:endParaRPr lang="zh-TW" altLang="en-US" dirty="0" smtClean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93424" y="11086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62640" y="62062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3011-05B2-4997-9EBB-264F44BB71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50880" y="2171679"/>
            <a:ext cx="7369789" cy="114300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518E"/>
                </a:solidFill>
              </a:defRPr>
            </a:lvl1pPr>
          </a:lstStyle>
          <a:p>
            <a:r>
              <a:rPr lang="zh-TW" altLang="en-US" dirty="0" smtClean="0"/>
              <a:t>講題 </a:t>
            </a:r>
            <a:r>
              <a:rPr lang="en-US" altLang="zh-TW" dirty="0" smtClean="0"/>
              <a:t>Presentation Topic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7" hasCustomPrompt="1"/>
          </p:nvPr>
        </p:nvSpPr>
        <p:spPr>
          <a:xfrm>
            <a:off x="6701471" y="5595061"/>
            <a:ext cx="1746250" cy="369011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</a:defRPr>
            </a:lvl1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DD/MM/YYYY</a:t>
            </a:r>
            <a:endParaRPr lang="zh-TW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8" hasCustomPrompt="1"/>
          </p:nvPr>
        </p:nvSpPr>
        <p:spPr>
          <a:xfrm>
            <a:off x="3903258" y="5063439"/>
            <a:ext cx="4531839" cy="450257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+mn-lt"/>
                <a:ea typeface="+mn-ea"/>
              </a:defRPr>
            </a:lvl1pPr>
          </a:lstStyle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solidFill>
                  <a:schemeClr val="tx1"/>
                </a:solidFill>
              </a:rPr>
              <a:t>Presenter’s name</a:t>
            </a:r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1003098" y="2717598"/>
            <a:ext cx="647586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800" b="1" baseline="0">
                <a:solidFill>
                  <a:srgbClr val="00518E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 smtClean="0"/>
              <a:t>副標題頁 </a:t>
            </a:r>
            <a:r>
              <a:rPr lang="en-US" altLang="zh-TW" dirty="0" smtClean="0"/>
              <a:t>Subtopic Page</a:t>
            </a:r>
            <a:endParaRPr lang="zh-TW" altLang="en-US" dirty="0"/>
          </a:p>
        </p:txBody>
      </p:sp>
      <p:sp>
        <p:nvSpPr>
          <p:cNvPr id="4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1010538" y="3999350"/>
            <a:ext cx="6481763" cy="220980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Description</a:t>
            </a:r>
          </a:p>
          <a:p>
            <a:pPr lvl="1"/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3134121" y="6611407"/>
            <a:ext cx="3312000" cy="23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</a:pPr>
            <a:r>
              <a:rPr lang="en-US" sz="800" dirty="0" smtClean="0">
                <a:ln w="6350" cmpd="sng">
                  <a:solidFill>
                    <a:srgbClr val="0070C0">
                      <a:alpha val="55000"/>
                    </a:srgbClr>
                  </a:solidFill>
                  <a:prstDash val="solid"/>
                </a:ln>
                <a:solidFill>
                  <a:srgbClr val="0033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2012 AzureWave Technologies, Inc. All rights reserved.</a:t>
            </a:r>
            <a:endParaRPr lang="de-DE" altLang="zh-TW" sz="800" dirty="0">
              <a:ln w="6350" cmpd="sng">
                <a:solidFill>
                  <a:srgbClr val="0070C0">
                    <a:alpha val="55000"/>
                  </a:srgbClr>
                </a:solidFill>
                <a:prstDash val="solid"/>
              </a:ln>
              <a:solidFill>
                <a:srgbClr val="0033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1255713"/>
            <a:ext cx="8515350" cy="491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FontTx/>
              <a:buBlip>
                <a:blip r:embed="rId2"/>
              </a:buBlip>
              <a:defRPr sz="2800" b="1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buFontTx/>
              <a:buBlip>
                <a:blip r:embed="rId3"/>
              </a:buBlip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buFontTx/>
              <a:buBlip>
                <a:blip r:embed="rId4"/>
              </a:buBlip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子標題 </a:t>
            </a:r>
            <a:r>
              <a:rPr lang="en-US" altLang="zh-TW" dirty="0" smtClean="0"/>
              <a:t>Sub head goes in this area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Content</a:t>
            </a:r>
            <a:endParaRPr lang="zh-TW" altLang="en-US" dirty="0" smtClean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93424" y="11086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62640" y="62062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3011-05B2-4997-9EBB-264F44BB71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6308725"/>
            <a:ext cx="20161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741052" y="647502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rgbClr val="00518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圖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476250"/>
            <a:ext cx="2592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5"/>
          <p:cNvPicPr>
            <a:picLocks noChangeAspect="1"/>
          </p:cNvPicPr>
          <p:nvPr/>
        </p:nvPicPr>
        <p:blipFill>
          <a:blip r:embed="rId3" cstate="print"/>
          <a:srcRect t="74428"/>
          <a:stretch>
            <a:fillRect/>
          </a:stretch>
        </p:blipFill>
        <p:spPr bwMode="auto">
          <a:xfrm>
            <a:off x="0" y="5104263"/>
            <a:ext cx="9144000" cy="175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476250"/>
            <a:ext cx="2592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741052" y="647502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1" name="圖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3789363"/>
            <a:ext cx="433387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476250"/>
            <a:ext cx="2749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6308725"/>
            <a:ext cx="20161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741052" y="647502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rgbClr val="00518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5935" y="2006221"/>
            <a:ext cx="8187070" cy="1550496"/>
          </a:xfrm>
        </p:spPr>
        <p:txBody>
          <a:bodyPr/>
          <a:lstStyle/>
          <a:p>
            <a:pPr algn="ctr"/>
            <a:r>
              <a:rPr lang="en-US" altLang="zh-TW" sz="5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版本控制流程说明</a:t>
            </a:r>
            <a:endParaRPr lang="en-US" altLang="zh-TW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7"/>
          </p:nvPr>
        </p:nvSpPr>
        <p:spPr>
          <a:xfrm>
            <a:off x="5867384" y="5337152"/>
            <a:ext cx="2470647" cy="369011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2019-02-20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5867384" y="4709592"/>
            <a:ext cx="3916906" cy="4729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Ella </a:t>
            </a:r>
            <a:r>
              <a:rPr kumimoji="0"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Chen (</a:t>
            </a:r>
            <a:r>
              <a:rPr kumimoji="0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陈海芳</a:t>
            </a:r>
            <a:r>
              <a:rPr kumimoji="0"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05" y="668309"/>
            <a:ext cx="72866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圖說文字 5"/>
          <p:cNvSpPr/>
          <p:nvPr/>
        </p:nvSpPr>
        <p:spPr>
          <a:xfrm>
            <a:off x="955964" y="141316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工作目錄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85558" y="127462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暫存區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5940830" y="121920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檔案庫</a:t>
            </a:r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 rot="2142398">
            <a:off x="365759" y="1845426"/>
            <a:ext cx="515389" cy="8977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HERE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4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 全部檔案加入暫存區： </a:t>
            </a:r>
            <a:r>
              <a:rPr lang="en-US" altLang="zh-TW" dirty="0" smtClean="0"/>
              <a:t>git add .</a:t>
            </a:r>
          </a:p>
          <a:p>
            <a:r>
              <a:rPr lang="zh-TW" altLang="en-US" dirty="0" smtClean="0"/>
              <a:t> 使用萬用字元 ： </a:t>
            </a:r>
            <a:r>
              <a:rPr lang="en-US" altLang="zh-TW" dirty="0" smtClean="0"/>
              <a:t>git *.html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只加入修改過的檔案不包含新增檔案 ： </a:t>
            </a:r>
            <a:r>
              <a:rPr lang="en-US" altLang="zh-TW" dirty="0" smtClean="0"/>
              <a:t>git add -u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add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983" y="3202652"/>
            <a:ext cx="4219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2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Git add </a:t>
            </a:r>
            <a:r>
              <a:rPr lang="zh-TW" altLang="en-US" dirty="0" smtClean="0"/>
              <a:t>完畢就控管完成了嗎</a:t>
            </a:r>
            <a:r>
              <a:rPr lang="en-US" altLang="zh-TW" dirty="0" smtClean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status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93" y="2077835"/>
            <a:ext cx="6962333" cy="186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658" y="4148222"/>
            <a:ext cx="7938170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89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05" y="668309"/>
            <a:ext cx="72866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圖說文字 5"/>
          <p:cNvSpPr/>
          <p:nvPr/>
        </p:nvSpPr>
        <p:spPr>
          <a:xfrm>
            <a:off x="955964" y="141316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工作目錄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85558" y="127462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暫存區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5940830" y="121920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檔案庫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546167" y="4838008"/>
            <a:ext cx="1787237" cy="457200"/>
          </a:xfrm>
          <a:prstGeom prst="wedgeRoundRectCallout">
            <a:avLst>
              <a:gd name="adj1" fmla="val -20833"/>
              <a:gd name="adj2" fmla="val -7204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 </a:t>
            </a:r>
            <a:r>
              <a:rPr lang="en-US" altLang="zh-TW" b="1" dirty="0" smtClean="0"/>
              <a:t>git add</a:t>
            </a:r>
            <a:endParaRPr lang="zh-TW" altLang="en-US" b="1" dirty="0"/>
          </a:p>
        </p:txBody>
      </p:sp>
      <p:sp>
        <p:nvSpPr>
          <p:cNvPr id="11" name="向上箭號 10"/>
          <p:cNvSpPr/>
          <p:nvPr/>
        </p:nvSpPr>
        <p:spPr>
          <a:xfrm rot="2142398">
            <a:off x="3050769" y="1695797"/>
            <a:ext cx="515389" cy="8977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HERE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89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提交檔案異動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git commit –m “comment”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確認狀態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commit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78" y="1989858"/>
            <a:ext cx="7713864" cy="10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965" y="3830694"/>
            <a:ext cx="7818358" cy="86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98" y="5044874"/>
            <a:ext cx="8195481" cy="38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06013" y="865016"/>
            <a:ext cx="8515350" cy="4913312"/>
          </a:xfrm>
        </p:spPr>
        <p:txBody>
          <a:bodyPr/>
          <a:lstStyle/>
          <a:p>
            <a:r>
              <a:rPr lang="zh-TW" altLang="en-US" dirty="0" smtClean="0"/>
              <a:t>修正檔案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異動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git commit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–a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–m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“comment”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commit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99" y="3321672"/>
            <a:ext cx="8020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99" y="1447495"/>
            <a:ext cx="7639050" cy="18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50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0627" y="1666328"/>
            <a:ext cx="492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下载并安装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及 </a:t>
            </a:r>
            <a:r>
              <a:rPr lang="en-US" altLang="zh-CN" sz="2800" dirty="0" err="1" smtClean="0"/>
              <a:t>TortoiseGit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10848"/>
            <a:ext cx="9144000" cy="16336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627" y="4100022"/>
            <a:ext cx="72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是进行版本控制的工具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750627" y="5057991"/>
            <a:ext cx="72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TortoiseGit</a:t>
            </a:r>
            <a:r>
              <a:rPr lang="zh-CN" altLang="en-US" sz="3600" dirty="0" smtClean="0"/>
              <a:t>是更便于操作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的工具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6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8" y="1047594"/>
            <a:ext cx="5572948" cy="4834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3" y="1047594"/>
            <a:ext cx="7342857" cy="53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89" y="2132965"/>
            <a:ext cx="5839052" cy="2084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3" y="1171856"/>
            <a:ext cx="5152383" cy="4891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3" y="838623"/>
            <a:ext cx="6239441" cy="5367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3" y="838622"/>
            <a:ext cx="6239441" cy="54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zh-CN" altLang="en-US" dirty="0" smtClean="0"/>
              <a:t>安装配置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3081" y="1378424"/>
            <a:ext cx="357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返回 </a:t>
            </a:r>
            <a:r>
              <a:rPr lang="en-US" altLang="zh-CN" sz="2400" dirty="0" err="1" smtClean="0"/>
              <a:t>gitlab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当中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62" y="2280510"/>
            <a:ext cx="1961905" cy="27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157"/>
            <a:ext cx="9144000" cy="39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9433" y="1187355"/>
            <a:ext cx="3875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何为版本控制？？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2511" y="2359265"/>
            <a:ext cx="7301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    版本控制</a:t>
            </a:r>
            <a:r>
              <a:rPr lang="zh-CN" altLang="en-US" sz="2800" dirty="0"/>
              <a:t>是指对软件开发过程中各种程序代码</a:t>
            </a:r>
            <a:r>
              <a:rPr lang="zh-CN" altLang="en-US" sz="2800" dirty="0" smtClean="0"/>
              <a:t>、配置文件及</a:t>
            </a:r>
            <a:r>
              <a:rPr lang="zh-CN" altLang="en-US" sz="2800" dirty="0"/>
              <a:t>说明文档等</a:t>
            </a:r>
            <a:r>
              <a:rPr lang="zh-CN" altLang="en-US" sz="2800" dirty="0">
                <a:solidFill>
                  <a:schemeClr val="accent6"/>
                </a:solidFill>
              </a:rPr>
              <a:t>文件变更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管理。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05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939"/>
            <a:ext cx="9144000" cy="25615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910" y="4039737"/>
            <a:ext cx="78884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针对大数据开发项目的版本控制，这里建立了两个</a:t>
            </a:r>
            <a:r>
              <a:rPr lang="en-US" altLang="zh-CN" sz="2000" dirty="0" smtClean="0"/>
              <a:t>Groups</a:t>
            </a:r>
            <a:r>
              <a:rPr lang="zh-CN" altLang="en-US" sz="2000" dirty="0" smtClean="0"/>
              <a:t>，分别是</a:t>
            </a:r>
            <a:r>
              <a:rPr lang="en-US" altLang="zh-CN" sz="2000" dirty="0" smtClean="0"/>
              <a:t>Script</a:t>
            </a:r>
            <a:r>
              <a:rPr lang="zh-CN" altLang="en-US" sz="2000" dirty="0" smtClean="0"/>
              <a:t>项目档和</a:t>
            </a:r>
            <a:r>
              <a:rPr lang="en-US" altLang="zh-CN" sz="2000" dirty="0" smtClean="0"/>
              <a:t>Bat</a:t>
            </a:r>
            <a:r>
              <a:rPr lang="zh-CN" altLang="en-US" sz="2000" dirty="0" smtClean="0"/>
              <a:t>执行档。每个</a:t>
            </a:r>
            <a:r>
              <a:rPr lang="en-US" altLang="zh-CN" sz="2000" dirty="0" smtClean="0"/>
              <a:t>Group</a:t>
            </a:r>
            <a:r>
              <a:rPr lang="zh-CN" altLang="en-US" sz="2000" dirty="0" smtClean="0"/>
              <a:t>下建立了相应的</a:t>
            </a:r>
            <a:r>
              <a:rPr lang="en-US" altLang="zh-CN" sz="2000" dirty="0" smtClean="0"/>
              <a:t>project(</a:t>
            </a:r>
            <a:r>
              <a:rPr lang="zh-CN" altLang="en-US" sz="2000" dirty="0" smtClean="0"/>
              <a:t>针对各个开发的项目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918"/>
            <a:ext cx="9144000" cy="46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46412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旧项目进行更新时：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9" y="1669632"/>
            <a:ext cx="4028571" cy="51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46" y="602966"/>
            <a:ext cx="6009524" cy="62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19" y="723331"/>
            <a:ext cx="5836381" cy="5783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2" y="1667095"/>
            <a:ext cx="5590476" cy="35238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" y="2405190"/>
            <a:ext cx="9095238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46412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创建新项目时：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" y="1843080"/>
            <a:ext cx="6794910" cy="3274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113312"/>
            <a:ext cx="6851176" cy="4092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513113"/>
            <a:ext cx="8424765" cy="35579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8" y="2113312"/>
            <a:ext cx="7718142" cy="32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46412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创建新项目时：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9" y="2092713"/>
            <a:ext cx="6785046" cy="3005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36" y="618254"/>
            <a:ext cx="6068272" cy="6239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95" y="1014714"/>
            <a:ext cx="5323809" cy="48285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6" y="860174"/>
            <a:ext cx="7759068" cy="60137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6" y="602304"/>
            <a:ext cx="6871135" cy="60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46412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Giblab</a:t>
            </a:r>
            <a:r>
              <a:rPr lang="zh-CN" altLang="en-US" sz="2800" dirty="0" smtClean="0"/>
              <a:t>上克隆项目之方式一：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9" y="878121"/>
            <a:ext cx="7776942" cy="5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46412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Giblab</a:t>
            </a:r>
            <a:r>
              <a:rPr lang="zh-CN" altLang="en-US" sz="2800" dirty="0" smtClean="0"/>
              <a:t>上克隆项目之方式二：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39" y="1806110"/>
            <a:ext cx="4637801" cy="4203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11" y="1764940"/>
            <a:ext cx="6571429" cy="4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" y="1825200"/>
            <a:ext cx="8304762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65909"/>
            <a:ext cx="8229600" cy="657422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955" y="1132764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如何返回之前版本：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117757"/>
            <a:ext cx="8586790" cy="28543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5" y="1132764"/>
            <a:ext cx="6900544" cy="5302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4" y="904680"/>
            <a:ext cx="7019048" cy="56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73" y="645216"/>
            <a:ext cx="6238553" cy="5789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572"/>
            <a:ext cx="9144000" cy="32448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49" y="776591"/>
            <a:ext cx="6557952" cy="56121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1132764"/>
            <a:ext cx="7043027" cy="49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避免版本混亂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便於開發</a:t>
            </a:r>
          </a:p>
          <a:p>
            <a:r>
              <a:rPr lang="zh-TW" altLang="en-US" dirty="0" smtClean="0"/>
              <a:t>如何選擇版本控制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集中式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分散式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dirty="0" smtClean="0"/>
              <a:t>投影片編號 </a:t>
            </a:r>
            <a:fld id="{1DF03011-05B2-4997-9EBB-264F44BB718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0" y="1790869"/>
            <a:ext cx="5015621" cy="24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14325" y="973080"/>
            <a:ext cx="8515350" cy="4913312"/>
          </a:xfrm>
        </p:spPr>
        <p:txBody>
          <a:bodyPr/>
          <a:lstStyle/>
          <a:p>
            <a:r>
              <a:rPr lang="zh-TW" altLang="en-US" sz="2000" b="0" dirty="0" smtClean="0"/>
              <a:t>中央儲庫內複製一份工作複本 </a:t>
            </a:r>
            <a:r>
              <a:rPr lang="en-US" altLang="zh-TW" sz="2000" b="0" dirty="0" smtClean="0"/>
              <a:t>(working copy)</a:t>
            </a:r>
            <a:r>
              <a:rPr lang="zh-TW" altLang="en-US" sz="2000" b="0" dirty="0" smtClean="0"/>
              <a:t>至開發人員電腦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集中式版本控制系統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314" y="1619250"/>
            <a:ext cx="74771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76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30951" y="873328"/>
            <a:ext cx="8515350" cy="4913312"/>
          </a:xfrm>
        </p:spPr>
        <p:txBody>
          <a:bodyPr/>
          <a:lstStyle/>
          <a:p>
            <a:r>
              <a:rPr lang="zh-TW" altLang="en-US" sz="2000" b="0" dirty="0" smtClean="0"/>
              <a:t>分散式的儲庫是置放在每一個開發人員的電腦內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分散式版本控制系統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01" y="1317448"/>
            <a:ext cx="6857134" cy="544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7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可以離線操作</a:t>
            </a:r>
            <a:endParaRPr lang="en-US" altLang="zh-TW" dirty="0" smtClean="0"/>
          </a:p>
          <a:p>
            <a:r>
              <a:rPr lang="zh-TW" altLang="en-US" dirty="0" smtClean="0"/>
              <a:t>便於開分支測試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損毀時可由開發人員電腦回復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分散式優點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05" y="668309"/>
            <a:ext cx="72866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圖說文字 5"/>
          <p:cNvSpPr/>
          <p:nvPr/>
        </p:nvSpPr>
        <p:spPr>
          <a:xfrm>
            <a:off x="955964" y="141316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工作目錄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85558" y="127462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暫存區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5940830" y="121920"/>
            <a:ext cx="1180407" cy="6567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每個開發者都該擁有自己的</a:t>
            </a:r>
            <a:r>
              <a:rPr lang="en-US" altLang="zh-TW" dirty="0" smtClean="0"/>
              <a:t>Repo.</a:t>
            </a:r>
          </a:p>
          <a:p>
            <a:r>
              <a:rPr lang="en-US" altLang="zh-TW" dirty="0" smtClean="0"/>
              <a:t>git init </a:t>
            </a:r>
            <a:r>
              <a:rPr lang="en-US" altLang="zh-TW" dirty="0" err="1" smtClean="0"/>
              <a:t>foloder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.git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建立本機檔案庫</a:t>
            </a:r>
            <a:r>
              <a:rPr lang="en-US" altLang="zh-TW" dirty="0" smtClean="0"/>
              <a:t>- repository(Repo.)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047" y="2546516"/>
            <a:ext cx="7574507" cy="178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66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檔案丟進去就開始控管了嗎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Status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F03011-05B2-4997-9EBB-264F44BB718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32" y="2134265"/>
            <a:ext cx="7083941" cy="20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58" y="4435549"/>
            <a:ext cx="8425418" cy="4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6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內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副標題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封底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內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rgbClr val="92D050"/>
          </a:solidFill>
        </a:ln>
      </a:spPr>
      <a:bodyPr wrap="square" rtlCol="0" anchor="ctr" anchorCtr="1">
        <a:spAutoFit/>
      </a:bodyPr>
      <a:lstStyle>
        <a:defPPr algn="ctr">
          <a:defRPr sz="9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5CDB43157EDC549A2499ABFE9D30C71" ma:contentTypeVersion="1" ma:contentTypeDescription="建立新的文件。" ma:contentTypeScope="" ma:versionID="ed34275ba0f73a34bb8db213ec2edc10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6B35CCE-51C7-484F-B03C-2FAC2AF8BE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D0656-DF57-445E-8A15-DE16E79BA1E4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2CFC87-C5DB-4CFD-9845-2F49BD1C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51768</TotalTime>
  <Words>470</Words>
  <Application>Microsoft Office PowerPoint</Application>
  <PresentationFormat>全屏显示(4:3)</PresentationFormat>
  <Paragraphs>106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微軟正黑體</vt:lpstr>
      <vt:lpstr>新細明體</vt:lpstr>
      <vt:lpstr>微软雅黑</vt:lpstr>
      <vt:lpstr>Arial</vt:lpstr>
      <vt:lpstr>內頁</vt:lpstr>
      <vt:lpstr>封面</vt:lpstr>
      <vt:lpstr>副標題頁</vt:lpstr>
      <vt:lpstr>封底</vt:lpstr>
      <vt:lpstr>1_內頁</vt:lpstr>
      <vt:lpstr>Git版本控制流程说明</vt:lpstr>
      <vt:lpstr>版本控制</vt:lpstr>
      <vt:lpstr>PowerPoint 演示文稿</vt:lpstr>
      <vt:lpstr>集中式版本控制系統</vt:lpstr>
      <vt:lpstr>分散式版本控制系統</vt:lpstr>
      <vt:lpstr>分散式優點</vt:lpstr>
      <vt:lpstr>PowerPoint 演示文稿</vt:lpstr>
      <vt:lpstr>建立本機檔案庫- repository(Repo.)</vt:lpstr>
      <vt:lpstr>Git Status</vt:lpstr>
      <vt:lpstr>PowerPoint 演示文稿</vt:lpstr>
      <vt:lpstr>Git add</vt:lpstr>
      <vt:lpstr>Git status</vt:lpstr>
      <vt:lpstr>PowerPoint 演示文稿</vt:lpstr>
      <vt:lpstr>Git commit</vt:lpstr>
      <vt:lpstr>Git commit</vt:lpstr>
      <vt:lpstr>安装配置</vt:lpstr>
      <vt:lpstr>安装配置</vt:lpstr>
      <vt:lpstr>安装配置</vt:lpstr>
      <vt:lpstr>安装配置</vt:lpstr>
      <vt:lpstr>Git的使用流程</vt:lpstr>
      <vt:lpstr>Git的使用流程</vt:lpstr>
      <vt:lpstr>Git的使用流程</vt:lpstr>
      <vt:lpstr>Git的使用流程</vt:lpstr>
      <vt:lpstr>Git的使用流程</vt:lpstr>
      <vt:lpstr>Git的使用流程</vt:lpstr>
      <vt:lpstr>Git的使用流程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MFGD PPHK</dc:title>
  <dc:subject>MFGD PPHK</dc:subject>
  <dc:creator>Louis.zheng</dc:creator>
  <cp:lastModifiedBy>Ella Chen</cp:lastModifiedBy>
  <cp:revision>5190</cp:revision>
  <dcterms:created xsi:type="dcterms:W3CDTF">2007-04-24T09:09:31Z</dcterms:created>
  <dcterms:modified xsi:type="dcterms:W3CDTF">2019-03-18T08:16:20Z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2883465</vt:lpwstr>
  </property>
  <property fmtid="{D5CDD505-2E9C-101B-9397-08002B2CF9AE}" pid="3" name="NXPowerLiteVersion">
    <vt:lpwstr>D4.1.4</vt:lpwstr>
  </property>
  <property fmtid="{D5CDD505-2E9C-101B-9397-08002B2CF9AE}" pid="4" name="ContentTypeId">
    <vt:lpwstr>0x01010025CDB43157EDC549A2499ABFE9D30C71</vt:lpwstr>
  </property>
</Properties>
</file>