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0" r:id="rId3"/>
    <p:sldId id="271" r:id="rId4"/>
    <p:sldId id="268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23605-9FC0-4E16-A204-5CD7C278FD04}" v="1" dt="2021-05-24T07:37:04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惠竺 戴" userId="32e42e5a7b05057f" providerId="LiveId" clId="{8C06AE5D-7556-425E-A8A5-F3AECD425CCC}"/>
    <pc:docChg chg="delSld">
      <pc:chgData name="惠竺 戴" userId="32e42e5a7b05057f" providerId="LiveId" clId="{8C06AE5D-7556-425E-A8A5-F3AECD425CCC}" dt="2021-05-24T09:17:55.378" v="2" actId="47"/>
      <pc:docMkLst>
        <pc:docMk/>
      </pc:docMkLst>
      <pc:sldChg chg="del">
        <pc:chgData name="惠竺 戴" userId="32e42e5a7b05057f" providerId="LiveId" clId="{8C06AE5D-7556-425E-A8A5-F3AECD425CCC}" dt="2021-05-24T09:17:51.322" v="0" actId="47"/>
        <pc:sldMkLst>
          <pc:docMk/>
          <pc:sldMk cId="1757292358" sldId="256"/>
        </pc:sldMkLst>
      </pc:sldChg>
      <pc:sldChg chg="del">
        <pc:chgData name="惠竺 戴" userId="32e42e5a7b05057f" providerId="LiveId" clId="{8C06AE5D-7556-425E-A8A5-F3AECD425CCC}" dt="2021-05-24T09:17:55.378" v="2" actId="47"/>
        <pc:sldMkLst>
          <pc:docMk/>
          <pc:sldMk cId="2313727797" sldId="280"/>
        </pc:sldMkLst>
      </pc:sldChg>
      <pc:sldChg chg="del">
        <pc:chgData name="惠竺 戴" userId="32e42e5a7b05057f" providerId="LiveId" clId="{8C06AE5D-7556-425E-A8A5-F3AECD425CCC}" dt="2021-05-24T09:17:54.649" v="1" actId="47"/>
        <pc:sldMkLst>
          <pc:docMk/>
          <pc:sldMk cId="771164407" sldId="281"/>
        </pc:sldMkLst>
      </pc:sldChg>
    </pc:docChg>
  </pc:docChgLst>
  <pc:docChgLst>
    <pc:chgData name="惠竺 戴" userId="32e42e5a7b05057f" providerId="LiveId" clId="{C6123605-9FC0-4E16-A204-5CD7C278FD04}"/>
    <pc:docChg chg="undo custSel addSld delSld modSld">
      <pc:chgData name="惠竺 戴" userId="32e42e5a7b05057f" providerId="LiveId" clId="{C6123605-9FC0-4E16-A204-5CD7C278FD04}" dt="2021-05-24T09:11:21.476" v="193" actId="14100"/>
      <pc:docMkLst>
        <pc:docMk/>
      </pc:docMkLst>
      <pc:sldChg chg="modSp mod">
        <pc:chgData name="惠竺 戴" userId="32e42e5a7b05057f" providerId="LiveId" clId="{C6123605-9FC0-4E16-A204-5CD7C278FD04}" dt="2021-05-24T07:41:03.742" v="68"/>
        <pc:sldMkLst>
          <pc:docMk/>
          <pc:sldMk cId="1757292358" sldId="256"/>
        </pc:sldMkLst>
        <pc:spChg chg="mod">
          <ac:chgData name="惠竺 戴" userId="32e42e5a7b05057f" providerId="LiveId" clId="{C6123605-9FC0-4E16-A204-5CD7C278FD04}" dt="2021-05-24T07:41:03.742" v="68"/>
          <ac:spMkLst>
            <pc:docMk/>
            <pc:sldMk cId="1757292358" sldId="256"/>
            <ac:spMk id="2" creationId="{00000000-0000-0000-0000-000000000000}"/>
          </ac:spMkLst>
        </pc:spChg>
        <pc:spChg chg="mod">
          <ac:chgData name="惠竺 戴" userId="32e42e5a7b05057f" providerId="LiveId" clId="{C6123605-9FC0-4E16-A204-5CD7C278FD04}" dt="2021-05-24T07:38:07.529" v="13" actId="14100"/>
          <ac:spMkLst>
            <pc:docMk/>
            <pc:sldMk cId="1757292358" sldId="256"/>
            <ac:spMk id="4" creationId="{00000000-0000-0000-0000-000000000000}"/>
          </ac:spMkLst>
        </pc:spChg>
      </pc:sldChg>
      <pc:sldChg chg="del">
        <pc:chgData name="惠竺 戴" userId="32e42e5a7b05057f" providerId="LiveId" clId="{C6123605-9FC0-4E16-A204-5CD7C278FD04}" dt="2021-05-24T07:37:01.680" v="0" actId="47"/>
        <pc:sldMkLst>
          <pc:docMk/>
          <pc:sldMk cId="3386735845" sldId="266"/>
        </pc:sldMkLst>
      </pc:sldChg>
      <pc:sldChg chg="new del">
        <pc:chgData name="惠竺 戴" userId="32e42e5a7b05057f" providerId="LiveId" clId="{C6123605-9FC0-4E16-A204-5CD7C278FD04}" dt="2021-05-24T07:37:06.991" v="3" actId="47"/>
        <pc:sldMkLst>
          <pc:docMk/>
          <pc:sldMk cId="428462191" sldId="272"/>
        </pc:sldMkLst>
      </pc:sldChg>
      <pc:sldChg chg="add">
        <pc:chgData name="惠竺 戴" userId="32e42e5a7b05057f" providerId="LiveId" clId="{C6123605-9FC0-4E16-A204-5CD7C278FD04}" dt="2021-05-24T07:37:04.987" v="2"/>
        <pc:sldMkLst>
          <pc:docMk/>
          <pc:sldMk cId="1695673080" sldId="273"/>
        </pc:sldMkLst>
      </pc:sldChg>
      <pc:sldChg chg="addSp delSp modSp new mod">
        <pc:chgData name="惠竺 戴" userId="32e42e5a7b05057f" providerId="LiveId" clId="{C6123605-9FC0-4E16-A204-5CD7C278FD04}" dt="2021-05-24T08:17:02.258" v="88" actId="14100"/>
        <pc:sldMkLst>
          <pc:docMk/>
          <pc:sldMk cId="51100332" sldId="274"/>
        </pc:sldMkLst>
        <pc:spChg chg="del">
          <ac:chgData name="惠竺 戴" userId="32e42e5a7b05057f" providerId="LiveId" clId="{C6123605-9FC0-4E16-A204-5CD7C278FD04}" dt="2021-05-24T08:10:50.582" v="71" actId="478"/>
          <ac:spMkLst>
            <pc:docMk/>
            <pc:sldMk cId="51100332" sldId="274"/>
            <ac:spMk id="2" creationId="{66D9007A-86C4-48AB-9889-8FADD94CCD8C}"/>
          </ac:spMkLst>
        </pc:spChg>
        <pc:spChg chg="del">
          <ac:chgData name="惠竺 戴" userId="32e42e5a7b05057f" providerId="LiveId" clId="{C6123605-9FC0-4E16-A204-5CD7C278FD04}" dt="2021-05-24T08:10:51.628" v="72" actId="478"/>
          <ac:spMkLst>
            <pc:docMk/>
            <pc:sldMk cId="51100332" sldId="274"/>
            <ac:spMk id="3" creationId="{9B9D59A0-97A1-4C76-B8EC-ED766EB61559}"/>
          </ac:spMkLst>
        </pc:spChg>
        <pc:picChg chg="add mod">
          <ac:chgData name="惠竺 戴" userId="32e42e5a7b05057f" providerId="LiveId" clId="{C6123605-9FC0-4E16-A204-5CD7C278FD04}" dt="2021-05-24T08:15:38.522" v="76" actId="14100"/>
          <ac:picMkLst>
            <pc:docMk/>
            <pc:sldMk cId="51100332" sldId="274"/>
            <ac:picMk id="5" creationId="{63BC42B6-5D41-4C31-8F44-BDADE8B183EE}"/>
          </ac:picMkLst>
        </pc:picChg>
        <pc:picChg chg="add mod">
          <ac:chgData name="惠竺 戴" userId="32e42e5a7b05057f" providerId="LiveId" clId="{C6123605-9FC0-4E16-A204-5CD7C278FD04}" dt="2021-05-24T08:16:20.481" v="80" actId="14100"/>
          <ac:picMkLst>
            <pc:docMk/>
            <pc:sldMk cId="51100332" sldId="274"/>
            <ac:picMk id="7" creationId="{292B0ADB-25CC-4EB8-8FF2-0EFD645D99BB}"/>
          </ac:picMkLst>
        </pc:picChg>
        <pc:picChg chg="add mod">
          <ac:chgData name="惠竺 戴" userId="32e42e5a7b05057f" providerId="LiveId" clId="{C6123605-9FC0-4E16-A204-5CD7C278FD04}" dt="2021-05-24T08:16:40.369" v="84" actId="14100"/>
          <ac:picMkLst>
            <pc:docMk/>
            <pc:sldMk cId="51100332" sldId="274"/>
            <ac:picMk id="9" creationId="{36424A75-7695-4811-85B6-C95C42D3CE38}"/>
          </ac:picMkLst>
        </pc:picChg>
        <pc:picChg chg="add mod">
          <ac:chgData name="惠竺 戴" userId="32e42e5a7b05057f" providerId="LiveId" clId="{C6123605-9FC0-4E16-A204-5CD7C278FD04}" dt="2021-05-24T08:17:02.258" v="88" actId="14100"/>
          <ac:picMkLst>
            <pc:docMk/>
            <pc:sldMk cId="51100332" sldId="274"/>
            <ac:picMk id="11" creationId="{93B91D44-6072-4943-9131-9D1B7996B71B}"/>
          </ac:picMkLst>
        </pc:picChg>
      </pc:sldChg>
      <pc:sldChg chg="new del">
        <pc:chgData name="惠竺 戴" userId="32e42e5a7b05057f" providerId="LiveId" clId="{C6123605-9FC0-4E16-A204-5CD7C278FD04}" dt="2021-05-24T08:02:24.296" v="69" actId="47"/>
        <pc:sldMkLst>
          <pc:docMk/>
          <pc:sldMk cId="1265727644" sldId="274"/>
        </pc:sldMkLst>
      </pc:sldChg>
      <pc:sldChg chg="addSp delSp modSp new mod">
        <pc:chgData name="惠竺 戴" userId="32e42e5a7b05057f" providerId="LiveId" clId="{C6123605-9FC0-4E16-A204-5CD7C278FD04}" dt="2021-05-24T08:22:51.459" v="123" actId="14100"/>
        <pc:sldMkLst>
          <pc:docMk/>
          <pc:sldMk cId="1338571176" sldId="275"/>
        </pc:sldMkLst>
        <pc:spChg chg="del">
          <ac:chgData name="惠竺 戴" userId="32e42e5a7b05057f" providerId="LiveId" clId="{C6123605-9FC0-4E16-A204-5CD7C278FD04}" dt="2021-05-24T08:17:16.117" v="96" actId="478"/>
          <ac:spMkLst>
            <pc:docMk/>
            <pc:sldMk cId="1338571176" sldId="275"/>
            <ac:spMk id="2" creationId="{3821AECB-A34B-4583-89E8-18A94F9F92D7}"/>
          </ac:spMkLst>
        </pc:spChg>
        <pc:spChg chg="del">
          <ac:chgData name="惠竺 戴" userId="32e42e5a7b05057f" providerId="LiveId" clId="{C6123605-9FC0-4E16-A204-5CD7C278FD04}" dt="2021-05-24T08:17:17.315" v="97" actId="478"/>
          <ac:spMkLst>
            <pc:docMk/>
            <pc:sldMk cId="1338571176" sldId="275"/>
            <ac:spMk id="3" creationId="{DF9ED1EC-2B8C-42D2-8EE3-4B59BCCD9A5D}"/>
          </ac:spMkLst>
        </pc:spChg>
        <pc:picChg chg="add mod">
          <ac:chgData name="惠竺 戴" userId="32e42e5a7b05057f" providerId="LiveId" clId="{C6123605-9FC0-4E16-A204-5CD7C278FD04}" dt="2021-05-24T08:20:50.972" v="111" actId="14100"/>
          <ac:picMkLst>
            <pc:docMk/>
            <pc:sldMk cId="1338571176" sldId="275"/>
            <ac:picMk id="5" creationId="{0D3C9ADB-0655-4BA6-8D76-75B5A922F8AD}"/>
          </ac:picMkLst>
        </pc:picChg>
        <pc:picChg chg="add mod">
          <ac:chgData name="惠竺 戴" userId="32e42e5a7b05057f" providerId="LiveId" clId="{C6123605-9FC0-4E16-A204-5CD7C278FD04}" dt="2021-05-24T08:21:09.103" v="115" actId="14100"/>
          <ac:picMkLst>
            <pc:docMk/>
            <pc:sldMk cId="1338571176" sldId="275"/>
            <ac:picMk id="7" creationId="{56F0A595-5BD0-4851-93FF-9C7955A48B96}"/>
          </ac:picMkLst>
        </pc:picChg>
        <pc:picChg chg="add mod">
          <ac:chgData name="惠竺 戴" userId="32e42e5a7b05057f" providerId="LiveId" clId="{C6123605-9FC0-4E16-A204-5CD7C278FD04}" dt="2021-05-24T08:22:04.434" v="119" actId="14100"/>
          <ac:picMkLst>
            <pc:docMk/>
            <pc:sldMk cId="1338571176" sldId="275"/>
            <ac:picMk id="9" creationId="{9008C3C6-C964-4EB3-A30D-C30FF0561B82}"/>
          </ac:picMkLst>
        </pc:picChg>
        <pc:picChg chg="add mod">
          <ac:chgData name="惠竺 戴" userId="32e42e5a7b05057f" providerId="LiveId" clId="{C6123605-9FC0-4E16-A204-5CD7C278FD04}" dt="2021-05-24T08:22:51.459" v="123" actId="14100"/>
          <ac:picMkLst>
            <pc:docMk/>
            <pc:sldMk cId="1338571176" sldId="275"/>
            <ac:picMk id="11" creationId="{2AAC0C25-F871-4A76-B122-A02F1A745D0D}"/>
          </ac:picMkLst>
        </pc:picChg>
      </pc:sldChg>
      <pc:sldChg chg="addSp delSp modSp new mod">
        <pc:chgData name="惠竺 戴" userId="32e42e5a7b05057f" providerId="LiveId" clId="{C6123605-9FC0-4E16-A204-5CD7C278FD04}" dt="2021-05-24T09:05:19.429" v="146" actId="14100"/>
        <pc:sldMkLst>
          <pc:docMk/>
          <pc:sldMk cId="4051583972" sldId="276"/>
        </pc:sldMkLst>
        <pc:spChg chg="del">
          <ac:chgData name="惠竺 戴" userId="32e42e5a7b05057f" providerId="LiveId" clId="{C6123605-9FC0-4E16-A204-5CD7C278FD04}" dt="2021-05-24T08:17:20.342" v="98" actId="478"/>
          <ac:spMkLst>
            <pc:docMk/>
            <pc:sldMk cId="4051583972" sldId="276"/>
            <ac:spMk id="2" creationId="{3962D37F-531E-4E26-953A-893D7FF4E248}"/>
          </ac:spMkLst>
        </pc:spChg>
        <pc:spChg chg="del">
          <ac:chgData name="惠竺 戴" userId="32e42e5a7b05057f" providerId="LiveId" clId="{C6123605-9FC0-4E16-A204-5CD7C278FD04}" dt="2021-05-24T08:17:21.206" v="99" actId="478"/>
          <ac:spMkLst>
            <pc:docMk/>
            <pc:sldMk cId="4051583972" sldId="276"/>
            <ac:spMk id="3" creationId="{4603D938-64A7-42B0-A9E2-406AABD21E3C}"/>
          </ac:spMkLst>
        </pc:spChg>
        <pc:picChg chg="add mod">
          <ac:chgData name="惠竺 戴" userId="32e42e5a7b05057f" providerId="LiveId" clId="{C6123605-9FC0-4E16-A204-5CD7C278FD04}" dt="2021-05-24T09:03:01.095" v="127" actId="14100"/>
          <ac:picMkLst>
            <pc:docMk/>
            <pc:sldMk cId="4051583972" sldId="276"/>
            <ac:picMk id="3" creationId="{510727D2-2C5C-46C7-AE55-249E1408729D}"/>
          </ac:picMkLst>
        </pc:picChg>
        <pc:picChg chg="add del mod">
          <ac:chgData name="惠竺 戴" userId="32e42e5a7b05057f" providerId="LiveId" clId="{C6123605-9FC0-4E16-A204-5CD7C278FD04}" dt="2021-05-24T09:04:21.438" v="132" actId="478"/>
          <ac:picMkLst>
            <pc:docMk/>
            <pc:sldMk cId="4051583972" sldId="276"/>
            <ac:picMk id="5" creationId="{84D80D84-4D81-454E-9CDA-740CCB55986A}"/>
          </ac:picMkLst>
        </pc:picChg>
        <pc:picChg chg="add mod">
          <ac:chgData name="惠竺 戴" userId="32e42e5a7b05057f" providerId="LiveId" clId="{C6123605-9FC0-4E16-A204-5CD7C278FD04}" dt="2021-05-24T09:05:01.419" v="142" actId="1076"/>
          <ac:picMkLst>
            <pc:docMk/>
            <pc:sldMk cId="4051583972" sldId="276"/>
            <ac:picMk id="7" creationId="{211B6BF9-A03C-441D-AE61-FC412760124A}"/>
          </ac:picMkLst>
        </pc:picChg>
        <pc:picChg chg="add mod">
          <ac:chgData name="惠竺 戴" userId="32e42e5a7b05057f" providerId="LiveId" clId="{C6123605-9FC0-4E16-A204-5CD7C278FD04}" dt="2021-05-24T09:04:59.225" v="141" actId="14100"/>
          <ac:picMkLst>
            <pc:docMk/>
            <pc:sldMk cId="4051583972" sldId="276"/>
            <ac:picMk id="9" creationId="{EE43F171-2517-47EA-B4B3-4253FD328BCD}"/>
          </ac:picMkLst>
        </pc:picChg>
        <pc:picChg chg="add mod">
          <ac:chgData name="惠竺 戴" userId="32e42e5a7b05057f" providerId="LiveId" clId="{C6123605-9FC0-4E16-A204-5CD7C278FD04}" dt="2021-05-24T09:05:19.429" v="146" actId="14100"/>
          <ac:picMkLst>
            <pc:docMk/>
            <pc:sldMk cId="4051583972" sldId="276"/>
            <ac:picMk id="11" creationId="{6EA0A60D-BFF2-4FA9-884F-4FABAEBCA25D}"/>
          </ac:picMkLst>
        </pc:picChg>
      </pc:sldChg>
      <pc:sldChg chg="addSp delSp modSp new mod">
        <pc:chgData name="惠竺 戴" userId="32e42e5a7b05057f" providerId="LiveId" clId="{C6123605-9FC0-4E16-A204-5CD7C278FD04}" dt="2021-05-24T09:08:12.631" v="164" actId="14100"/>
        <pc:sldMkLst>
          <pc:docMk/>
          <pc:sldMk cId="1352717161" sldId="277"/>
        </pc:sldMkLst>
        <pc:spChg chg="del">
          <ac:chgData name="惠竺 戴" userId="32e42e5a7b05057f" providerId="LiveId" clId="{C6123605-9FC0-4E16-A204-5CD7C278FD04}" dt="2021-05-24T09:05:29.755" v="147" actId="478"/>
          <ac:spMkLst>
            <pc:docMk/>
            <pc:sldMk cId="1352717161" sldId="277"/>
            <ac:spMk id="2" creationId="{0E2F360E-7D27-4F41-98E7-5F54921B9CBE}"/>
          </ac:spMkLst>
        </pc:spChg>
        <pc:spChg chg="del">
          <ac:chgData name="惠竺 戴" userId="32e42e5a7b05057f" providerId="LiveId" clId="{C6123605-9FC0-4E16-A204-5CD7C278FD04}" dt="2021-05-24T09:05:30.679" v="148" actId="478"/>
          <ac:spMkLst>
            <pc:docMk/>
            <pc:sldMk cId="1352717161" sldId="277"/>
            <ac:spMk id="3" creationId="{90648F32-D969-4559-BBF0-3AD2D50347EF}"/>
          </ac:spMkLst>
        </pc:spChg>
        <pc:picChg chg="add mod">
          <ac:chgData name="惠竺 戴" userId="32e42e5a7b05057f" providerId="LiveId" clId="{C6123605-9FC0-4E16-A204-5CD7C278FD04}" dt="2021-05-24T09:06:18.765" v="152" actId="14100"/>
          <ac:picMkLst>
            <pc:docMk/>
            <pc:sldMk cId="1352717161" sldId="277"/>
            <ac:picMk id="5" creationId="{F55F0854-DA78-4416-AF02-BCA85857657D}"/>
          </ac:picMkLst>
        </pc:picChg>
        <pc:picChg chg="add mod">
          <ac:chgData name="惠竺 戴" userId="32e42e5a7b05057f" providerId="LiveId" clId="{C6123605-9FC0-4E16-A204-5CD7C278FD04}" dt="2021-05-24T09:06:35.794" v="156" actId="14100"/>
          <ac:picMkLst>
            <pc:docMk/>
            <pc:sldMk cId="1352717161" sldId="277"/>
            <ac:picMk id="7" creationId="{619F3F6A-9D8C-4CE3-A6FB-75BD9064841E}"/>
          </ac:picMkLst>
        </pc:picChg>
        <pc:picChg chg="add mod">
          <ac:chgData name="惠竺 戴" userId="32e42e5a7b05057f" providerId="LiveId" clId="{C6123605-9FC0-4E16-A204-5CD7C278FD04}" dt="2021-05-24T09:07:44.913" v="160" actId="14100"/>
          <ac:picMkLst>
            <pc:docMk/>
            <pc:sldMk cId="1352717161" sldId="277"/>
            <ac:picMk id="9" creationId="{C9E9CA23-10C8-4EEA-8FD0-54AF627B7250}"/>
          </ac:picMkLst>
        </pc:picChg>
        <pc:picChg chg="add mod">
          <ac:chgData name="惠竺 戴" userId="32e42e5a7b05057f" providerId="LiveId" clId="{C6123605-9FC0-4E16-A204-5CD7C278FD04}" dt="2021-05-24T09:08:12.631" v="164" actId="14100"/>
          <ac:picMkLst>
            <pc:docMk/>
            <pc:sldMk cId="1352717161" sldId="277"/>
            <ac:picMk id="11" creationId="{CFBA2322-278D-4E88-80D7-910AEC1AD008}"/>
          </ac:picMkLst>
        </pc:picChg>
      </pc:sldChg>
      <pc:sldChg chg="addSp delSp modSp new mod">
        <pc:chgData name="惠竺 戴" userId="32e42e5a7b05057f" providerId="LiveId" clId="{C6123605-9FC0-4E16-A204-5CD7C278FD04}" dt="2021-05-24T09:10:05.026" v="181" actId="14100"/>
        <pc:sldMkLst>
          <pc:docMk/>
          <pc:sldMk cId="3008486251" sldId="278"/>
        </pc:sldMkLst>
        <pc:spChg chg="del">
          <ac:chgData name="惠竺 戴" userId="32e42e5a7b05057f" providerId="LiveId" clId="{C6123605-9FC0-4E16-A204-5CD7C278FD04}" dt="2021-05-24T08:17:24.304" v="100" actId="478"/>
          <ac:spMkLst>
            <pc:docMk/>
            <pc:sldMk cId="3008486251" sldId="278"/>
            <ac:spMk id="2" creationId="{B91F333F-D706-47E6-9C1B-E8D2F1325C34}"/>
          </ac:spMkLst>
        </pc:spChg>
        <pc:spChg chg="del">
          <ac:chgData name="惠竺 戴" userId="32e42e5a7b05057f" providerId="LiveId" clId="{C6123605-9FC0-4E16-A204-5CD7C278FD04}" dt="2021-05-24T08:17:25.821" v="101" actId="478"/>
          <ac:spMkLst>
            <pc:docMk/>
            <pc:sldMk cId="3008486251" sldId="278"/>
            <ac:spMk id="3" creationId="{53482DDC-A1A0-45CD-98FC-64AD5336A3A9}"/>
          </ac:spMkLst>
        </pc:spChg>
        <pc:picChg chg="add mod">
          <ac:chgData name="惠竺 戴" userId="32e42e5a7b05057f" providerId="LiveId" clId="{C6123605-9FC0-4E16-A204-5CD7C278FD04}" dt="2021-05-24T09:08:33.022" v="168" actId="14100"/>
          <ac:picMkLst>
            <pc:docMk/>
            <pc:sldMk cId="3008486251" sldId="278"/>
            <ac:picMk id="3" creationId="{E4BAD3C9-63E9-41B4-BECE-58DFE4BA0AE7}"/>
          </ac:picMkLst>
        </pc:picChg>
        <pc:picChg chg="add mod">
          <ac:chgData name="惠竺 戴" userId="32e42e5a7b05057f" providerId="LiveId" clId="{C6123605-9FC0-4E16-A204-5CD7C278FD04}" dt="2021-05-24T09:09:06.209" v="172" actId="14100"/>
          <ac:picMkLst>
            <pc:docMk/>
            <pc:sldMk cId="3008486251" sldId="278"/>
            <ac:picMk id="5" creationId="{57F52534-B49E-47B3-A95A-C99A8D2A9EF4}"/>
          </ac:picMkLst>
        </pc:picChg>
        <pc:picChg chg="add mod">
          <ac:chgData name="惠竺 戴" userId="32e42e5a7b05057f" providerId="LiveId" clId="{C6123605-9FC0-4E16-A204-5CD7C278FD04}" dt="2021-05-24T09:10:05.026" v="181" actId="14100"/>
          <ac:picMkLst>
            <pc:docMk/>
            <pc:sldMk cId="3008486251" sldId="278"/>
            <ac:picMk id="7" creationId="{B3C4A0B3-538D-4F8A-8159-9B7ECCE22183}"/>
          </ac:picMkLst>
        </pc:picChg>
        <pc:picChg chg="add mod">
          <ac:chgData name="惠竺 戴" userId="32e42e5a7b05057f" providerId="LiveId" clId="{C6123605-9FC0-4E16-A204-5CD7C278FD04}" dt="2021-05-24T09:10:01.605" v="180" actId="14100"/>
          <ac:picMkLst>
            <pc:docMk/>
            <pc:sldMk cId="3008486251" sldId="278"/>
            <ac:picMk id="9" creationId="{5F0108E2-1CC4-4190-81F3-FF4516398194}"/>
          </ac:picMkLst>
        </pc:picChg>
      </pc:sldChg>
      <pc:sldChg chg="addSp delSp modSp new mod">
        <pc:chgData name="惠竺 戴" userId="32e42e5a7b05057f" providerId="LiveId" clId="{C6123605-9FC0-4E16-A204-5CD7C278FD04}" dt="2021-05-24T09:11:21.476" v="193" actId="14100"/>
        <pc:sldMkLst>
          <pc:docMk/>
          <pc:sldMk cId="587460231" sldId="279"/>
        </pc:sldMkLst>
        <pc:spChg chg="del">
          <ac:chgData name="惠竺 戴" userId="32e42e5a7b05057f" providerId="LiveId" clId="{C6123605-9FC0-4E16-A204-5CD7C278FD04}" dt="2021-05-24T08:17:31.241" v="102" actId="478"/>
          <ac:spMkLst>
            <pc:docMk/>
            <pc:sldMk cId="587460231" sldId="279"/>
            <ac:spMk id="2" creationId="{542DFE80-0A89-4794-94EF-C0158F448CBC}"/>
          </ac:spMkLst>
        </pc:spChg>
        <pc:spChg chg="del">
          <ac:chgData name="惠竺 戴" userId="32e42e5a7b05057f" providerId="LiveId" clId="{C6123605-9FC0-4E16-A204-5CD7C278FD04}" dt="2021-05-24T08:17:32.355" v="103" actId="478"/>
          <ac:spMkLst>
            <pc:docMk/>
            <pc:sldMk cId="587460231" sldId="279"/>
            <ac:spMk id="3" creationId="{907EBE17-16A2-44FF-A4D9-8ECF5FBE2779}"/>
          </ac:spMkLst>
        </pc:spChg>
        <pc:picChg chg="add mod">
          <ac:chgData name="惠竺 戴" userId="32e42e5a7b05057f" providerId="LiveId" clId="{C6123605-9FC0-4E16-A204-5CD7C278FD04}" dt="2021-05-24T09:10:44.226" v="185" actId="14100"/>
          <ac:picMkLst>
            <pc:docMk/>
            <pc:sldMk cId="587460231" sldId="279"/>
            <ac:picMk id="3" creationId="{BE3F727C-74FF-4ED8-BF18-580D314A0BAB}"/>
          </ac:picMkLst>
        </pc:picChg>
        <pc:picChg chg="add mod">
          <ac:chgData name="惠竺 戴" userId="32e42e5a7b05057f" providerId="LiveId" clId="{C6123605-9FC0-4E16-A204-5CD7C278FD04}" dt="2021-05-24T09:11:02.873" v="189" actId="14100"/>
          <ac:picMkLst>
            <pc:docMk/>
            <pc:sldMk cId="587460231" sldId="279"/>
            <ac:picMk id="5" creationId="{E7C9D96E-2C7B-43ED-8460-6CFA133DBB51}"/>
          </ac:picMkLst>
        </pc:picChg>
        <pc:picChg chg="add mod">
          <ac:chgData name="惠竺 戴" userId="32e42e5a7b05057f" providerId="LiveId" clId="{C6123605-9FC0-4E16-A204-5CD7C278FD04}" dt="2021-05-24T09:11:21.476" v="193" actId="14100"/>
          <ac:picMkLst>
            <pc:docMk/>
            <pc:sldMk cId="587460231" sldId="279"/>
            <ac:picMk id="7" creationId="{D925BEE3-3E8B-4A50-A5C0-FD3199EDA8F5}"/>
          </ac:picMkLst>
        </pc:picChg>
      </pc:sldChg>
      <pc:sldChg chg="delSp new mod">
        <pc:chgData name="惠竺 戴" userId="32e42e5a7b05057f" providerId="LiveId" clId="{C6123605-9FC0-4E16-A204-5CD7C278FD04}" dt="2021-05-24T08:17:40.802" v="105" actId="478"/>
        <pc:sldMkLst>
          <pc:docMk/>
          <pc:sldMk cId="2313727797" sldId="280"/>
        </pc:sldMkLst>
        <pc:spChg chg="del">
          <ac:chgData name="惠竺 戴" userId="32e42e5a7b05057f" providerId="LiveId" clId="{C6123605-9FC0-4E16-A204-5CD7C278FD04}" dt="2021-05-24T08:17:39.607" v="104" actId="478"/>
          <ac:spMkLst>
            <pc:docMk/>
            <pc:sldMk cId="2313727797" sldId="280"/>
            <ac:spMk id="2" creationId="{8B234E1B-8BEC-4EF4-B18E-3B361DE24DDE}"/>
          </ac:spMkLst>
        </pc:spChg>
        <pc:spChg chg="del">
          <ac:chgData name="惠竺 戴" userId="32e42e5a7b05057f" providerId="LiveId" clId="{C6123605-9FC0-4E16-A204-5CD7C278FD04}" dt="2021-05-24T08:17:40.802" v="105" actId="478"/>
          <ac:spMkLst>
            <pc:docMk/>
            <pc:sldMk cId="2313727797" sldId="280"/>
            <ac:spMk id="3" creationId="{AF78ECDB-2A20-410D-9AEF-3C2A56806EE8}"/>
          </ac:spMkLst>
        </pc:spChg>
      </pc:sldChg>
      <pc:sldChg chg="delSp new mod">
        <pc:chgData name="惠竺 戴" userId="32e42e5a7b05057f" providerId="LiveId" clId="{C6123605-9FC0-4E16-A204-5CD7C278FD04}" dt="2021-05-24T08:17:43.813" v="107" actId="478"/>
        <pc:sldMkLst>
          <pc:docMk/>
          <pc:sldMk cId="771164407" sldId="281"/>
        </pc:sldMkLst>
        <pc:spChg chg="del">
          <ac:chgData name="惠竺 戴" userId="32e42e5a7b05057f" providerId="LiveId" clId="{C6123605-9FC0-4E16-A204-5CD7C278FD04}" dt="2021-05-24T08:17:42.794" v="106" actId="478"/>
          <ac:spMkLst>
            <pc:docMk/>
            <pc:sldMk cId="771164407" sldId="281"/>
            <ac:spMk id="2" creationId="{6BF72F80-7A68-4000-B9D6-1EF2D8077600}"/>
          </ac:spMkLst>
        </pc:spChg>
        <pc:spChg chg="del">
          <ac:chgData name="惠竺 戴" userId="32e42e5a7b05057f" providerId="LiveId" clId="{C6123605-9FC0-4E16-A204-5CD7C278FD04}" dt="2021-05-24T08:17:43.813" v="107" actId="478"/>
          <ac:spMkLst>
            <pc:docMk/>
            <pc:sldMk cId="771164407" sldId="281"/>
            <ac:spMk id="3" creationId="{64789128-42A2-49CE-A802-A11DA52EA9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7F36E-DB34-4FBD-9842-42ACCDEB9EBE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68EB1-AF49-49E3-AB28-C81AF8EA8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90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35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99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10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52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28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74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1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6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012E-7E8B-4DA4-9B52-5AB07736CF7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9CE0-D293-442B-A298-20081C298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1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TW" altLang="en-US" dirty="0">
                <a:latin typeface="Verdana" pitchFamily="34" charset="0"/>
                <a:ea typeface="微軟正黑體" pitchFamily="34" charset="-120"/>
                <a:cs typeface="Verdana" pitchFamily="34" charset="0"/>
              </a:rPr>
              <a:t>製作動機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00200"/>
            <a:ext cx="5544616" cy="4525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本小組起初在尋找靈感時，我們以實用且經常接觸的程式為目標，然而發現「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銷售點管理系統」是我們生活常見且富有挑戰性的程式之一，是值得我們嘗試去開發的程式。</a:t>
            </a:r>
          </a:p>
        </p:txBody>
      </p:sp>
    </p:spTree>
    <p:extLst>
      <p:ext uri="{BB962C8B-B14F-4D97-AF65-F5344CB8AC3E}">
        <p14:creationId xmlns:p14="http://schemas.microsoft.com/office/powerpoint/2010/main" val="130895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4BAD3C9-63E9-41B4-BECE-58DFE4BA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99"/>
            <a:ext cx="4572000" cy="34391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F52534-B49E-47B3-A95A-C99A8D2A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C4A0B3-538D-4F8A-8159-9B7ECCE22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F0108E2-1CC4-4190-81F3-FF4516398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896" y="3418800"/>
            <a:ext cx="4572000" cy="34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E3F727C-74FF-4ED8-BF18-580D314A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C9D96E-2C7B-43ED-8460-6CFA133DB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2240"/>
            <a:ext cx="4574850" cy="34512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25BEE3-3E8B-4A50-A5C0-FD3199EDA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8"/>
            <a:ext cx="4572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6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TW" altLang="en-US" dirty="0">
                <a:latin typeface="Verdana" pitchFamily="34" charset="0"/>
                <a:ea typeface="微軟正黑體" pitchFamily="34" charset="-120"/>
                <a:cs typeface="Verdana" pitchFamily="34" charset="0"/>
              </a:rPr>
              <a:t>製作目的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5554960" cy="5301208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提升製作程式語言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(C#)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、製作資料庫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(Access)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、製作簡報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(Power point)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的能力。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提升團隊合作的能力並增加小組間默契。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學習如何規劃進度、分配時間。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製作一個為顧客點餐的程式</a:t>
            </a:r>
          </a:p>
        </p:txBody>
      </p:sp>
    </p:spTree>
    <p:extLst>
      <p:ext uri="{BB962C8B-B14F-4D97-AF65-F5344CB8AC3E}">
        <p14:creationId xmlns:p14="http://schemas.microsoft.com/office/powerpoint/2010/main" val="424307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TW" altLang="en-US" dirty="0">
                <a:latin typeface="Verdana" pitchFamily="34" charset="0"/>
                <a:ea typeface="微軟正黑體" pitchFamily="34" charset="-120"/>
                <a:cs typeface="Verdana" pitchFamily="34" charset="0"/>
              </a:rPr>
              <a:t>製作方法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Visual studio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C#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開發程式。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上網查詢相關資料及閱讀相關書籍。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利用專題課程以及課餘時間規劃並製作程式。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180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TW" altLang="en-US" dirty="0">
                <a:latin typeface="Verdana" pitchFamily="34" charset="0"/>
                <a:ea typeface="微軟正黑體" pitchFamily="34" charset="-120"/>
                <a:cs typeface="Verdana" pitchFamily="34" charset="0"/>
              </a:rPr>
              <a:t>資料庫介面</a:t>
            </a:r>
            <a:r>
              <a:rPr lang="en-US" altLang="zh-TW" dirty="0">
                <a:latin typeface="Verdana" pitchFamily="34" charset="0"/>
                <a:ea typeface="微軟正黑體" pitchFamily="34" charset="-120"/>
                <a:cs typeface="Verdana" pitchFamily="34" charset="0"/>
              </a:rPr>
              <a:t>(Access)</a:t>
            </a:r>
            <a:endParaRPr lang="zh-TW" altLang="en-US" dirty="0">
              <a:latin typeface="Verdana" pitchFamily="34" charset="0"/>
              <a:ea typeface="微軟正黑體" pitchFamily="34" charset="-120"/>
              <a:cs typeface="Verdana" pitchFamily="34" charset="0"/>
            </a:endParaRPr>
          </a:p>
        </p:txBody>
      </p:sp>
      <p:sp>
        <p:nvSpPr>
          <p:cNvPr id="3" name="AutoShape 2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4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6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0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12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4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AutoShape 16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18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AutoShape 20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AutoShape 22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24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AutoShape 26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28" descr="聚光灯照射淘宝主图直通车背景设计模..._素材岛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714"/>
            <a:ext cx="9144000" cy="488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9"/>
          <a:stretch/>
        </p:blipFill>
        <p:spPr bwMode="auto">
          <a:xfrm>
            <a:off x="3635896" y="2171378"/>
            <a:ext cx="3384376" cy="375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圓角矩形 16"/>
          <p:cNvSpPr/>
          <p:nvPr/>
        </p:nvSpPr>
        <p:spPr>
          <a:xfrm>
            <a:off x="43880" y="2492896"/>
            <a:ext cx="1178495" cy="20882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069975" y="2171378"/>
            <a:ext cx="2565921" cy="3215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123950" y="4581128"/>
            <a:ext cx="2511946" cy="13461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635896" y="2171378"/>
            <a:ext cx="3384376" cy="37558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/>
          <p:nvPr/>
        </p:nvCxnSpPr>
        <p:spPr>
          <a:xfrm>
            <a:off x="3635896" y="4725144"/>
            <a:ext cx="3425986" cy="0"/>
          </a:xfrm>
          <a:prstGeom prst="lin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4" name="文字方塊 1023"/>
          <p:cNvSpPr txBox="1"/>
          <p:nvPr/>
        </p:nvSpPr>
        <p:spPr>
          <a:xfrm>
            <a:off x="5292080" y="2545740"/>
            <a:ext cx="162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前台菜單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5292080" y="4849996"/>
            <a:ext cx="163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後台管理</a:t>
            </a:r>
          </a:p>
        </p:txBody>
      </p:sp>
    </p:spTree>
    <p:extLst>
      <p:ext uri="{BB962C8B-B14F-4D97-AF65-F5344CB8AC3E}">
        <p14:creationId xmlns:p14="http://schemas.microsoft.com/office/powerpoint/2010/main" val="259843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2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D44712-3D8C-4781-86EA-0CA579F2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429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2B2228-E7F4-43F8-B411-6C0D55FE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A3D50D4-3391-4700-AE5B-694D29A06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1"/>
            <a:ext cx="4572000" cy="3429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BF83576-7A09-4B6E-AF75-CF9792192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8998"/>
            <a:ext cx="4572000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7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3BC42B6-5D41-4C31-8F44-BDADE8B1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" y="1"/>
            <a:ext cx="4572792" cy="3429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2B0ADB-25CC-4EB8-8FF2-0EFD645D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6" y="1"/>
            <a:ext cx="4572792" cy="3429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6424A75-7695-4811-85B6-C95C42D3C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9"/>
            <a:ext cx="4570416" cy="3429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3B91D44-6072-4943-9131-9D1B7996B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624" y="3428999"/>
            <a:ext cx="45727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D3C9ADB-0655-4BA6-8D76-75B5A922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572000" cy="3429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0A595-5BD0-4851-93FF-9C7955A4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"/>
            <a:ext cx="4576672" cy="3429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08C3C6-C964-4EB3-A30D-C30FF0561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AAC0C25-F871-4A76-B122-A02F1A745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328" y="3427908"/>
            <a:ext cx="45766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0727D2-2C5C-46C7-AE55-249E1408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4572000" cy="3429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1B6BF9-A03C-441D-AE61-FC412760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3429000"/>
            <a:ext cx="4572000" cy="3429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43F171-2517-47EA-B4B3-4253FD328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7" y="0"/>
            <a:ext cx="4572001" cy="3429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EA0A60D-BFF2-4FA9-884F-4FABAEBCA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6" y="3429000"/>
            <a:ext cx="45720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8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55F0854-DA78-4416-AF02-BCA85857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9F3F6A-9D8C-4CE3-A6FB-75BD90648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E9CA23-10C8-4EEA-8FD0-54AF627B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BA2322-278D-4E88-80D7-910AEC1AD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1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144</Words>
  <Application>Microsoft Office PowerPoint</Application>
  <PresentationFormat>如螢幕大小 (4:3)</PresentationFormat>
  <Paragraphs>19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Verdana</vt:lpstr>
      <vt:lpstr>Office 佈景主題</vt:lpstr>
      <vt:lpstr>製作動機</vt:lpstr>
      <vt:lpstr>製作目的</vt:lpstr>
      <vt:lpstr>製作方法</vt:lpstr>
      <vt:lpstr>資料庫介面(Access)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程式設計專題發表  POS銷售點資訊管理系統 </dc:title>
  <dc:creator>惠竺 戴</dc:creator>
  <cp:lastModifiedBy>惠竺 戴</cp:lastModifiedBy>
  <cp:revision>3</cp:revision>
  <dcterms:created xsi:type="dcterms:W3CDTF">2020-06-17T13:28:18Z</dcterms:created>
  <dcterms:modified xsi:type="dcterms:W3CDTF">2021-05-24T09:18:19Z</dcterms:modified>
</cp:coreProperties>
</file>