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3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4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72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5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8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2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2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3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8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1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B7CC-ACBD-5B46-BCDC-69781413121D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8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94CD6E6-3AA4-CC40-9A71-4E27F6B6C122}"/>
              </a:ext>
            </a:extLst>
          </p:cNvPr>
          <p:cNvGrpSpPr/>
          <p:nvPr/>
        </p:nvGrpSpPr>
        <p:grpSpPr>
          <a:xfrm>
            <a:off x="0" y="197200"/>
            <a:ext cx="6602669" cy="2175924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FE0FAE-930E-1848-AA61-0305986C72BC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EF9DC51F-7949-7F4D-8945-009AECA9DD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32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1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1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1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D6F28847-18D3-E048-AEE5-6890912205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F7BC1C-E480-764F-8C20-94B8E65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488" y="9253023"/>
            <a:ext cx="1543050" cy="527403"/>
          </a:xfrm>
        </p:spPr>
        <p:txBody>
          <a:bodyPr/>
          <a:lstStyle>
            <a:lvl1pPr algn="l">
              <a:defRPr sz="1200"/>
            </a:lvl1pPr>
          </a:lstStyle>
          <a:p>
            <a:fld id="{99BCC2B7-A947-2E40-B774-81D6CE8CEB8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46DB97-D250-2C48-991D-D0B9EE23D4BC}"/>
              </a:ext>
            </a:extLst>
          </p:cNvPr>
          <p:cNvGrpSpPr/>
          <p:nvPr/>
        </p:nvGrpSpPr>
        <p:grpSpPr>
          <a:xfrm>
            <a:off x="240626" y="2785198"/>
            <a:ext cx="6264676" cy="629632"/>
            <a:chOff x="240626" y="2785198"/>
            <a:chExt cx="6264676" cy="6296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59B5B7-4982-3849-AF98-AFCF70C034F8}"/>
                </a:ext>
              </a:extLst>
            </p:cNvPr>
            <p:cNvSpPr/>
            <p:nvPr userDrawn="1"/>
          </p:nvSpPr>
          <p:spPr>
            <a:xfrm>
              <a:off x="240631" y="2785198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[Session title]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B18A0F-F797-B94C-82E0-55C6EE57D3F8}"/>
                </a:ext>
              </a:extLst>
            </p:cNvPr>
            <p:cNvSpPr txBox="1"/>
            <p:nvPr userDrawn="1"/>
          </p:nvSpPr>
          <p:spPr>
            <a:xfrm>
              <a:off x="240626" y="3137831"/>
              <a:ext cx="6264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[Session introduction]</a:t>
              </a:r>
              <a:endParaRPr kumimoji="1" lang="zh-CN" altLang="en-US" sz="12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E267DB4-6932-A140-A877-3DE0B9B30189}"/>
              </a:ext>
            </a:extLst>
          </p:cNvPr>
          <p:cNvSpPr/>
          <p:nvPr/>
        </p:nvSpPr>
        <p:spPr>
          <a:xfrm>
            <a:off x="240631" y="5109381"/>
            <a:ext cx="6264671" cy="288000"/>
          </a:xfrm>
          <a:prstGeom prst="rect">
            <a:avLst/>
          </a:prstGeom>
          <a:solidFill>
            <a:srgbClr val="682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Session objectives</a:t>
            </a:r>
            <a:endParaRPr kumimoji="1" lang="zh-CN" alt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101733-CF5D-694A-9D2C-C9C175E8CC47}"/>
              </a:ext>
            </a:extLst>
          </p:cNvPr>
          <p:cNvSpPr txBox="1"/>
          <p:nvPr/>
        </p:nvSpPr>
        <p:spPr>
          <a:xfrm>
            <a:off x="240626" y="5435878"/>
            <a:ext cx="62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[Session introduction]</a:t>
            </a:r>
            <a:endParaRPr kumimoji="1" lang="zh-CN" altLang="en-US" sz="12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33AA89-E33F-FC4B-87B5-450707BA315A}"/>
              </a:ext>
            </a:extLst>
          </p:cNvPr>
          <p:cNvGrpSpPr/>
          <p:nvPr/>
        </p:nvGrpSpPr>
        <p:grpSpPr>
          <a:xfrm>
            <a:off x="240626" y="7156565"/>
            <a:ext cx="6264675" cy="592495"/>
            <a:chOff x="240626" y="7156565"/>
            <a:chExt cx="6264675" cy="5924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051046-F577-784B-818E-051DB351144C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Key terms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DB2C3E-56A1-A04B-977B-273A12AF76A2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[Session introduction]</a:t>
              </a:r>
              <a:endParaRPr kumimoji="1" lang="zh-CN" altLang="en-US" sz="1200" dirty="0"/>
            </a:p>
          </p:txBody>
        </p:sp>
      </p:grp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8D82D00-0728-D646-8665-FA7C6BBA84BC}"/>
              </a:ext>
            </a:extLst>
          </p:cNvPr>
          <p:cNvSpPr/>
          <p:nvPr/>
        </p:nvSpPr>
        <p:spPr>
          <a:xfrm>
            <a:off x="4754880" y="2248037"/>
            <a:ext cx="1641996" cy="44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 dirty="0">
                <a:solidFill>
                  <a:schemeClr val="tx1"/>
                </a:solidFill>
              </a:rPr>
              <a:t>Session [#]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29FDAD-A260-5746-80D8-73415BE49D44}"/>
              </a:ext>
            </a:extLst>
          </p:cNvPr>
          <p:cNvSpPr txBox="1">
            <a:spLocks/>
          </p:cNvSpPr>
          <p:nvPr/>
        </p:nvSpPr>
        <p:spPr>
          <a:xfrm>
            <a:off x="1655162" y="573058"/>
            <a:ext cx="4996028" cy="355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7979CE-3D15-044E-B403-17FDEE83D3A6}"/>
              </a:ext>
            </a:extLst>
          </p:cNvPr>
          <p:cNvGrpSpPr/>
          <p:nvPr/>
        </p:nvGrpSpPr>
        <p:grpSpPr>
          <a:xfrm>
            <a:off x="5170164" y="9378595"/>
            <a:ext cx="1687836" cy="449653"/>
            <a:chOff x="5262429" y="8673181"/>
            <a:chExt cx="1687836" cy="44965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7F6E5E4-E6FF-6349-91C5-E406BD7D41E1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1CE5D7-00EE-AE41-97B3-C5A22D4B9448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DA62671-5F6A-DB44-B18F-F7A8B6430B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FAB5AF5-AA3F-8A46-97FD-3FF3C64172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47847FC-93F0-784E-8C01-96998C3EE0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EB4273C-B941-774F-874C-E23D045652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FC85E6D8-9952-2F46-A034-F38976AB8C4A}"/>
              </a:ext>
            </a:extLst>
          </p:cNvPr>
          <p:cNvSpPr txBox="1">
            <a:spLocks/>
          </p:cNvSpPr>
          <p:nvPr/>
        </p:nvSpPr>
        <p:spPr>
          <a:xfrm>
            <a:off x="0" y="96373"/>
            <a:ext cx="4119928" cy="384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zh-CN" altLang="en-US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解密神奇的宇宙</a:t>
            </a:r>
            <a:r>
              <a:rPr kumimoji="1" lang="en-US" altLang="zh-CN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11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Unlocking the Secrets of the Universe</a:t>
            </a:r>
            <a:endParaRPr kumimoji="1" lang="zh-CN" altLang="en-US" sz="2800" dirty="0">
              <a:solidFill>
                <a:srgbClr val="A451A4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6DC9DFC-7826-AA46-A314-F09415727DF7}"/>
              </a:ext>
            </a:extLst>
          </p:cNvPr>
          <p:cNvCxnSpPr>
            <a:cxnSpLocks/>
          </p:cNvCxnSpPr>
          <p:nvPr/>
        </p:nvCxnSpPr>
        <p:spPr>
          <a:xfrm flipV="1">
            <a:off x="240632" y="481259"/>
            <a:ext cx="6410559" cy="3"/>
          </a:xfrm>
          <a:prstGeom prst="line">
            <a:avLst/>
          </a:prstGeom>
          <a:ln>
            <a:solidFill>
              <a:srgbClr val="68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12C1AA3-0C96-A749-AA70-33144AE1D130}"/>
              </a:ext>
            </a:extLst>
          </p:cNvPr>
          <p:cNvSpPr/>
          <p:nvPr/>
        </p:nvSpPr>
        <p:spPr>
          <a:xfrm>
            <a:off x="1655161" y="7471346"/>
            <a:ext cx="4996029" cy="1737314"/>
          </a:xfrm>
          <a:prstGeom prst="roundRect">
            <a:avLst/>
          </a:prstGeom>
          <a:solidFill>
            <a:srgbClr val="E7DEF8"/>
          </a:solidFill>
          <a:ln>
            <a:solidFill>
              <a:srgbClr val="682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Some key info</a:t>
            </a:r>
          </a:p>
          <a:p>
            <a:pPr algn="l"/>
            <a:r>
              <a:rPr kumimoji="1" lang="en-US" altLang="zh-CN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Something to think about</a:t>
            </a:r>
            <a:endParaRPr kumimoji="1" lang="zh-CN" altLang="en-US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BD74CC-9431-7E44-9CA9-F8522CE07B57}"/>
              </a:ext>
            </a:extLst>
          </p:cNvPr>
          <p:cNvSpPr/>
          <p:nvPr/>
        </p:nvSpPr>
        <p:spPr>
          <a:xfrm>
            <a:off x="0" y="573058"/>
            <a:ext cx="1481027" cy="9332933"/>
          </a:xfrm>
          <a:prstGeom prst="rect">
            <a:avLst/>
          </a:prstGeom>
          <a:solidFill>
            <a:srgbClr val="EAEC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zh-CN" sz="1100" dirty="0">
                <a:solidFill>
                  <a:schemeClr val="tx1"/>
                </a:solidFill>
              </a:rPr>
              <a:t>Term</a:t>
            </a:r>
          </a:p>
          <a:p>
            <a:pPr algn="l"/>
            <a:r>
              <a:rPr kumimoji="1" lang="zh-CN" altLang="en-US" sz="1100" dirty="0">
                <a:solidFill>
                  <a:schemeClr val="tx1"/>
                </a:solidFill>
              </a:rPr>
              <a:t>专业词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1100" dirty="0">
                <a:solidFill>
                  <a:schemeClr val="tx1"/>
                </a:solidFill>
              </a:rPr>
              <a:t>Definition</a:t>
            </a:r>
          </a:p>
          <a:p>
            <a:pPr algn="l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EAC749-D76C-EC47-AB22-A6E4FDD0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14" y="9307684"/>
            <a:ext cx="1543050" cy="527403"/>
          </a:xfrm>
        </p:spPr>
        <p:txBody>
          <a:bodyPr/>
          <a:lstStyle>
            <a:lvl1pPr algn="l">
              <a:defRPr sz="1200"/>
            </a:lvl1pPr>
          </a:lstStyle>
          <a:p>
            <a:fld id="{99BCC2B7-A947-2E40-B774-81D6CE8CEB8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FC783B-36F7-B848-ADDF-FC6D49C09027}"/>
              </a:ext>
            </a:extLst>
          </p:cNvPr>
          <p:cNvGrpSpPr/>
          <p:nvPr/>
        </p:nvGrpSpPr>
        <p:grpSpPr>
          <a:xfrm>
            <a:off x="1655161" y="4397515"/>
            <a:ext cx="4996029" cy="592495"/>
            <a:chOff x="240626" y="7156565"/>
            <a:chExt cx="6264675" cy="59249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B448268-03E3-5A4D-A00B-EAAF09390D58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Key terms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F2C3B1-9AB6-5D47-81EB-27633ED2E999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[Session introduction]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5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DFFD5C-1545-6544-A679-D07AEF1D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573058"/>
            <a:ext cx="6410558" cy="3550874"/>
          </a:xfrm>
        </p:spPr>
        <p:txBody>
          <a:bodyPr>
            <a:normAutofit/>
          </a:bodyPr>
          <a:lstStyle>
            <a:lvl1pPr>
              <a:defRPr sz="1300">
                <a:latin typeface="Trebuchet MS" panose="020B0703020202090204" pitchFamily="34" charset="0"/>
              </a:defRPr>
            </a:lvl1pPr>
            <a:lvl2pPr>
              <a:defRPr sz="1300">
                <a:latin typeface="Trebuchet MS" panose="020B0703020202090204" pitchFamily="34" charset="0"/>
              </a:defRPr>
            </a:lvl2pPr>
            <a:lvl3pPr>
              <a:defRPr sz="1300">
                <a:latin typeface="Trebuchet MS" panose="020B0703020202090204" pitchFamily="34" charset="0"/>
              </a:defRPr>
            </a:lvl3pPr>
            <a:lvl4pPr>
              <a:defRPr sz="1300">
                <a:latin typeface="Trebuchet MS" panose="020B0703020202090204" pitchFamily="34" charset="0"/>
              </a:defRPr>
            </a:lvl4pPr>
            <a:lvl5pPr>
              <a:defRPr sz="1300">
                <a:latin typeface="Trebuchet MS" panose="020B070302020209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F05ACF-DD84-7E41-B250-2529E25EAD69}"/>
              </a:ext>
            </a:extLst>
          </p:cNvPr>
          <p:cNvGrpSpPr/>
          <p:nvPr/>
        </p:nvGrpSpPr>
        <p:grpSpPr>
          <a:xfrm>
            <a:off x="5170164" y="9378595"/>
            <a:ext cx="1687836" cy="449653"/>
            <a:chOff x="5262429" y="8673181"/>
            <a:chExt cx="1687836" cy="44965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C8B6A8-BAE1-AD4E-BA21-7B1C1A2D5BD2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D26ED48-E1F9-2A4D-8104-0D776583B70C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1303F29-D787-144E-9E8F-187A4B5A70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3FAC040-83F6-8445-BE64-FA579E5E31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2393313-B86C-794B-B2D5-EDB6FC3FFC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1B05F2C-C6AC-E644-AFFA-5E09DAD453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8AE216A7-A5F4-DA40-8099-E34099C5C07A}"/>
              </a:ext>
            </a:extLst>
          </p:cNvPr>
          <p:cNvSpPr txBox="1">
            <a:spLocks/>
          </p:cNvSpPr>
          <p:nvPr/>
        </p:nvSpPr>
        <p:spPr>
          <a:xfrm>
            <a:off x="0" y="96373"/>
            <a:ext cx="4119928" cy="384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zh-CN" altLang="en-US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解密神奇的宇宙</a:t>
            </a:r>
            <a:r>
              <a:rPr kumimoji="1" lang="en-US" altLang="zh-CN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11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Unlocking the Secrets of the Universe</a:t>
            </a:r>
            <a:endParaRPr kumimoji="1" lang="zh-CN" altLang="en-US" sz="2800" dirty="0">
              <a:solidFill>
                <a:srgbClr val="A451A4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897E6635-3CFC-5B4C-B4D2-52E2AF0122F0}"/>
              </a:ext>
            </a:extLst>
          </p:cNvPr>
          <p:cNvCxnSpPr>
            <a:cxnSpLocks/>
          </p:cNvCxnSpPr>
          <p:nvPr/>
        </p:nvCxnSpPr>
        <p:spPr>
          <a:xfrm flipV="1">
            <a:off x="240632" y="481259"/>
            <a:ext cx="6410559" cy="3"/>
          </a:xfrm>
          <a:prstGeom prst="line">
            <a:avLst/>
          </a:prstGeom>
          <a:ln>
            <a:solidFill>
              <a:srgbClr val="68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F35BE5-158D-E447-A9B8-15193F0A6003}"/>
              </a:ext>
            </a:extLst>
          </p:cNvPr>
          <p:cNvSpPr/>
          <p:nvPr/>
        </p:nvSpPr>
        <p:spPr>
          <a:xfrm>
            <a:off x="240632" y="7471346"/>
            <a:ext cx="6410559" cy="1737314"/>
          </a:xfrm>
          <a:prstGeom prst="roundRect">
            <a:avLst/>
          </a:prstGeom>
          <a:solidFill>
            <a:srgbClr val="E7DEF8"/>
          </a:solidFill>
          <a:ln>
            <a:solidFill>
              <a:srgbClr val="682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Some key info</a:t>
            </a:r>
          </a:p>
          <a:p>
            <a:pPr algn="l"/>
            <a:r>
              <a:rPr kumimoji="1" lang="en-US" altLang="zh-CN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Something to think about</a:t>
            </a:r>
            <a:endParaRPr kumimoji="1" lang="zh-CN" altLang="en-US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EC666F2-3DAD-EB4F-B049-C5C0BB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14" y="9307684"/>
            <a:ext cx="1543050" cy="527403"/>
          </a:xfrm>
        </p:spPr>
        <p:txBody>
          <a:bodyPr/>
          <a:lstStyle>
            <a:lvl1pPr algn="l">
              <a:defRPr sz="1200"/>
            </a:lvl1pPr>
          </a:lstStyle>
          <a:p>
            <a:fld id="{99BCC2B7-A947-2E40-B774-81D6CE8CEB8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0E6B0A6-28C3-A448-B284-8EF0F70A4580}"/>
              </a:ext>
            </a:extLst>
          </p:cNvPr>
          <p:cNvGrpSpPr/>
          <p:nvPr/>
        </p:nvGrpSpPr>
        <p:grpSpPr>
          <a:xfrm>
            <a:off x="240632" y="4315087"/>
            <a:ext cx="6410558" cy="592495"/>
            <a:chOff x="240626" y="7156565"/>
            <a:chExt cx="6264675" cy="59249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D91166-7EE0-D043-BA05-355D4D50CB8B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Key terms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C21A30-5B4A-E946-A229-A81691FFE9EB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[Session introduction]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0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116</Words>
  <Application>Microsoft Macintosh PowerPoint</Application>
  <PresentationFormat>A4 纸张(210x297 毫米)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Kaiti SC</vt:lpstr>
      <vt:lpstr>Arial</vt:lpstr>
      <vt:lpstr>Calibri</vt:lpstr>
      <vt:lpstr>Calibri Light</vt:lpstr>
      <vt:lpstr>Comic Sans MS</vt:lpstr>
      <vt:lpstr>Trebuchet MS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2021-02-07T05:10:33Z</dcterms:created>
  <dcterms:modified xsi:type="dcterms:W3CDTF">2021-02-07T05:12:37Z</dcterms:modified>
</cp:coreProperties>
</file>