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89" r:id="rId5"/>
    <p:sldId id="25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9B45-2303-2045-B5F5-BD9CCF65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E3251-BB84-DB43-BC55-A061AFC4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A704-378A-0C4E-BB23-1AD5367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E6FA4-46EE-7549-A8C6-C1285FA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5ECA-FA56-E14F-8DFD-62F5301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7CF-66B8-2B47-9AD7-9820674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452FA-4C8B-5941-B0D5-D736103C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B21B3-0546-CD4E-9EB9-A15BB1CC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05B78-8DE2-F844-948B-67E653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9213D-C02A-2D43-824A-BEB90C7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2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DEEFF-D52F-9641-B2CA-3FB2A0D5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D0EF5-8E21-474E-A06A-1339F71C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9BF7-2C01-B748-85C3-FBB714B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D08B9-00AC-F043-8EDA-21552626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25CC-9D5D-8143-B4A6-FBFF9C6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C8CC-1ECA-D341-80DE-C410545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07E-9EF5-6947-A22C-073326BD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4F9A-8665-5C4B-989E-8196554C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7F3F-1F67-0547-8D0B-DC065E5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26F9-AE26-F241-8F41-4E8BFE1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5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7A7C-D127-CE43-B5DF-80E54E78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8A74A-221F-F445-8709-B51BA352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FB93-3309-724D-A92D-442D4C64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60B91-AE0E-7742-B9B4-6AF5F43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6E57A-CECB-D742-9823-0CA4164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DBAB-747E-0048-94D8-CEFAE03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02A0-F74F-1F4D-9BC2-58EA607A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84F0-9252-5948-9A05-1BAE1D55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EA9-8F98-D147-8F91-5A36996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C20B-1627-3A48-B07A-FA51C47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D1F9-9F21-7148-BBAE-3C8943B1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8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9C45E-CE2A-7F4F-A857-72221286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5D6B3-54D2-994A-8411-7549C76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994B-ACCF-054D-8362-5FACF8D4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7A446-534B-F744-B139-48199A736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B3C64-E8FC-9845-964C-CFF4CA04D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081BC-FE84-C04C-9E8D-4C9262CA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B93AB9-3332-8347-8AEC-8032250E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908A5-3B88-5446-8130-7327B3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0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2C5D-812F-1A4B-90BF-C7F67DE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E6AD7-3EC4-5541-B6CF-EDBB6DB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4B4CC-B4E6-5040-A8C0-C0662D8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14C2F-DA6A-4643-B23C-78C539B1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E1C1E-C188-BE46-9B58-0BF3EBE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F0A8E-363C-4640-9D93-ADEA5B4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8343-2E86-5749-9DD5-4092A3D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168A-57A6-7843-9333-4147252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8BF7-9999-9545-A859-C91240F2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489E2-B934-854F-8757-35D0E652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AF530-291D-0C49-896D-3DC3C7F7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EE21-1B18-CF49-AC55-15FC0256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E094E-F398-F547-AADE-D905D66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4C9F-E0F8-644E-B6AB-0E571A5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1EF8B-5311-EB4F-B2B1-80902531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BB073-3362-684C-9A00-AD1D90F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A36CA-C25A-7740-B67D-3F3845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0960-0262-9C45-9BBA-96F83313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ACD3B-BF8F-4041-8830-7A062D4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382E1-E25B-5641-90CD-72F7B0C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D72C2-8A21-9841-8CE4-CD3F8AE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BCCC4-3CA4-FC4D-B2A5-566AE613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F886-33CA-2146-9BD6-C40022653277}" type="datetimeFigureOut">
              <a:rPr kumimoji="1" lang="zh-CN" altLang="en-US" smtClean="0"/>
              <a:t>2021/2/14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F6FA-B5BD-BC48-B6BD-1C08D725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E16F2-6135-B84D-BD35-9778C6BE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3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2D469D-D11C-3C42-8F5D-3982A09FCE8F}"/>
              </a:ext>
            </a:extLst>
          </p:cNvPr>
          <p:cNvGrpSpPr/>
          <p:nvPr/>
        </p:nvGrpSpPr>
        <p:grpSpPr>
          <a:xfrm>
            <a:off x="685800" y="1678922"/>
            <a:ext cx="10620946" cy="3500156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3D0C60-511A-F34F-99E4-1E0E7FAFE69B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D4DE78A1-ECBC-4447-8EDD-6BE622E9E4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2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E04C1C33-9280-2949-97E0-C7EF6E121A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BEE4E2B-99A3-6445-9A12-44738BFA363F}"/>
              </a:ext>
            </a:extLst>
          </p:cNvPr>
          <p:cNvSpPr txBox="1"/>
          <p:nvPr/>
        </p:nvSpPr>
        <p:spPr>
          <a:xfrm>
            <a:off x="0" y="53344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Session 4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E612A3A-98E6-ED4C-9B69-4DBDCE8AE65E}"/>
              </a:ext>
            </a:extLst>
          </p:cNvPr>
          <p:cNvSpPr/>
          <p:nvPr/>
        </p:nvSpPr>
        <p:spPr>
          <a:xfrm>
            <a:off x="608182" y="3033850"/>
            <a:ext cx="927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Gravity!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40EAC8-E59D-E44A-B396-128B8E5939F9}"/>
              </a:ext>
            </a:extLst>
          </p:cNvPr>
          <p:cNvSpPr/>
          <p:nvPr/>
        </p:nvSpPr>
        <p:spPr>
          <a:xfrm>
            <a:off x="1313570" y="1437291"/>
            <a:ext cx="947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missing from the Standard Model?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EBFABDA-38DB-5642-B60E-486E02264B64}"/>
              </a:ext>
            </a:extLst>
          </p:cNvPr>
          <p:cNvSpPr/>
          <p:nvPr/>
        </p:nvSpPr>
        <p:spPr>
          <a:xfrm>
            <a:off x="1240992" y="1437291"/>
            <a:ext cx="9662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would a string theorist explain that we don’t “see” the extra dimensions that string theory predicts?</a:t>
            </a:r>
          </a:p>
        </p:txBody>
      </p:sp>
    </p:spTree>
    <p:extLst>
      <p:ext uri="{BB962C8B-B14F-4D97-AF65-F5344CB8AC3E}">
        <p14:creationId xmlns:p14="http://schemas.microsoft.com/office/powerpoint/2010/main" val="404932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E612A3A-98E6-ED4C-9B69-4DBDCE8AE65E}"/>
              </a:ext>
            </a:extLst>
          </p:cNvPr>
          <p:cNvSpPr/>
          <p:nvPr/>
        </p:nvSpPr>
        <p:spPr>
          <a:xfrm>
            <a:off x="608182" y="3350824"/>
            <a:ext cx="927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They are so small we can’t see them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6360B4-D75F-9742-8F19-FB1207CB2B21}"/>
              </a:ext>
            </a:extLst>
          </p:cNvPr>
          <p:cNvSpPr/>
          <p:nvPr/>
        </p:nvSpPr>
        <p:spPr>
          <a:xfrm>
            <a:off x="1240992" y="1437291"/>
            <a:ext cx="9662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would a string theorist explain that we don’t “see” the extra dimensions that string theory predicts?</a:t>
            </a:r>
          </a:p>
        </p:txBody>
      </p:sp>
    </p:spTree>
    <p:extLst>
      <p:ext uri="{BB962C8B-B14F-4D97-AF65-F5344CB8AC3E}">
        <p14:creationId xmlns:p14="http://schemas.microsoft.com/office/powerpoint/2010/main" val="5880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2F1C81C-8C95-D94B-8CC9-5C9952BAEAEA}"/>
              </a:ext>
            </a:extLst>
          </p:cNvPr>
          <p:cNvSpPr/>
          <p:nvPr/>
        </p:nvSpPr>
        <p:spPr>
          <a:xfrm>
            <a:off x="3834350" y="1509957"/>
            <a:ext cx="4523299" cy="1754326"/>
          </a:xfrm>
          <a:prstGeom prst="rect">
            <a:avLst/>
          </a:prstGeom>
          <a:solidFill>
            <a:srgbClr val="B92DC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A3AF4-556B-6842-B8FB-3675C3E34F6A}"/>
              </a:ext>
            </a:extLst>
          </p:cNvPr>
          <p:cNvSpPr txBox="1"/>
          <p:nvPr/>
        </p:nvSpPr>
        <p:spPr>
          <a:xfrm>
            <a:off x="0" y="20275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Comic Sans MS" panose="030F0902030302020204" pitchFamily="66" charset="0"/>
              </a:rPr>
              <a:t>Warm-up quiz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3231455" y="3476202"/>
            <a:ext cx="598753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dirty="0" err="1">
                <a:latin typeface="Comic Sans MS" panose="030F0902030302020204" pitchFamily="66" charset="0"/>
              </a:rPr>
              <a:t>Reviosion</a:t>
            </a:r>
            <a:r>
              <a:rPr kumimoji="1" lang="en-US" altLang="zh-CN" sz="4000" dirty="0">
                <a:latin typeface="Comic Sans MS" panose="030F0902030302020204" pitchFamily="66" charset="0"/>
              </a:rPr>
              <a:t>!!</a:t>
            </a:r>
          </a:p>
          <a:p>
            <a:pPr algn="ctr"/>
            <a:endParaRPr kumimoji="1" lang="en-US" altLang="zh-CN" sz="4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The smallest of them all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99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918665" y="1437291"/>
            <a:ext cx="82605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are fermions?</a:t>
            </a:r>
          </a:p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sub-sets do we split them into?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 2pts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D866F6C-6249-3C46-A325-DA5D61AB82EF}"/>
              </a:ext>
            </a:extLst>
          </p:cNvPr>
          <p:cNvSpPr/>
          <p:nvPr/>
        </p:nvSpPr>
        <p:spPr>
          <a:xfrm>
            <a:off x="608182" y="3033850"/>
            <a:ext cx="9271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Fermions are elementary particles that make up matter</a:t>
            </a:r>
          </a:p>
          <a:p>
            <a:endParaRPr kumimoji="1" lang="en-US" altLang="zh-CN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Fermions = leptons + quarks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59FC8E-529F-1B4E-8F85-EFE5D264C2AE}"/>
              </a:ext>
            </a:extLst>
          </p:cNvPr>
          <p:cNvSpPr/>
          <p:nvPr/>
        </p:nvSpPr>
        <p:spPr>
          <a:xfrm>
            <a:off x="1918665" y="1437291"/>
            <a:ext cx="82605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are fermions?</a:t>
            </a:r>
          </a:p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sub-sets do we split them into?</a:t>
            </a:r>
          </a:p>
        </p:txBody>
      </p:sp>
    </p:spTree>
    <p:extLst>
      <p:ext uri="{BB962C8B-B14F-4D97-AF65-F5344CB8AC3E}">
        <p14:creationId xmlns:p14="http://schemas.microsoft.com/office/powerpoint/2010/main" val="155233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840926" y="1437291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Why are many hadron colliders round?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24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840926" y="1437291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Why are many hadron colliders round?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E612A3A-98E6-ED4C-9B69-4DBDCE8AE65E}"/>
              </a:ext>
            </a:extLst>
          </p:cNvPr>
          <p:cNvSpPr/>
          <p:nvPr/>
        </p:nvSpPr>
        <p:spPr>
          <a:xfrm>
            <a:off x="608182" y="3033850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To make it possible to accelerate particles for a longer time (over longer distance) before collision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53599" y="1437291"/>
            <a:ext cx="11990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the point of colliding particles at high speeds?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85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E612A3A-98E6-ED4C-9B69-4DBDCE8AE65E}"/>
              </a:ext>
            </a:extLst>
          </p:cNvPr>
          <p:cNvSpPr/>
          <p:nvPr/>
        </p:nvSpPr>
        <p:spPr>
          <a:xfrm>
            <a:off x="608182" y="3033850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Higher speed = more (kinetic) energy, hence we hope to “break particles apart” and “see what’s inside”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40EAC8-E59D-E44A-B396-128B8E5939F9}"/>
              </a:ext>
            </a:extLst>
          </p:cNvPr>
          <p:cNvSpPr/>
          <p:nvPr/>
        </p:nvSpPr>
        <p:spPr>
          <a:xfrm>
            <a:off x="53599" y="1437291"/>
            <a:ext cx="11990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the point of colliding particles at high speeds?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7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 1pt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EBFABDA-38DB-5642-B60E-486E02264B64}"/>
              </a:ext>
            </a:extLst>
          </p:cNvPr>
          <p:cNvSpPr/>
          <p:nvPr/>
        </p:nvSpPr>
        <p:spPr>
          <a:xfrm>
            <a:off x="1313570" y="1437291"/>
            <a:ext cx="947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missing from the Standard Model?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267</Words>
  <Application>Microsoft Macintosh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Kaiti SC</vt:lpstr>
      <vt:lpstr>Arial</vt:lpstr>
      <vt:lpstr>Comic Sans MS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Kurowski Lawrence</cp:lastModifiedBy>
  <cp:revision>10</cp:revision>
  <dcterms:created xsi:type="dcterms:W3CDTF">2021-02-07T05:49:45Z</dcterms:created>
  <dcterms:modified xsi:type="dcterms:W3CDTF">2021-02-14T06:56:00Z</dcterms:modified>
</cp:coreProperties>
</file>