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8" r:id="rId9"/>
    <p:sldId id="273" r:id="rId10"/>
    <p:sldId id="263" r:id="rId11"/>
    <p:sldId id="264" r:id="rId12"/>
    <p:sldId id="265" r:id="rId13"/>
    <p:sldId id="269" r:id="rId14"/>
    <p:sldId id="270" r:id="rId1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8" autoAdjust="0"/>
    <p:restoredTop sz="94660"/>
  </p:normalViewPr>
  <p:slideViewPr>
    <p:cSldViewPr>
      <p:cViewPr varScale="1">
        <p:scale>
          <a:sx n="65" d="100"/>
          <a:sy n="65" d="100"/>
        </p:scale>
        <p:origin x="-120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4650" y="1600200"/>
            <a:ext cx="5238750" cy="1600200"/>
          </a:xfrm>
        </p:spPr>
        <p:txBody>
          <a:bodyPr anchor="t" anchorCtr="0"/>
          <a:lstStyle/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7502" y="3276600"/>
            <a:ext cx="4433047" cy="685800"/>
          </a:xfrm>
        </p:spPr>
        <p:txBody>
          <a:bodyPr>
            <a:normAutofit/>
          </a:bodyPr>
          <a:lstStyle>
            <a:lvl1pPr marL="0" indent="0" algn="l">
              <a:buNone/>
              <a:defRPr sz="1800" spc="100" baseline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8816"/>
            <a:ext cx="2133600" cy="256032"/>
          </a:xfrm>
        </p:spPr>
        <p:txBody>
          <a:bodyPr/>
          <a:lstStyle>
            <a:lvl1pPr algn="l">
              <a:defRPr/>
            </a:lvl1pPr>
          </a:lstStyle>
          <a:p>
            <a:fld id="{BC2BE117-B9B5-4EFE-9E51-A046C5958D6D}" type="datetimeFigureOut">
              <a:rPr lang="it-IT" smtClean="0"/>
              <a:t>21/07/2012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63640"/>
            <a:ext cx="2895600" cy="255494"/>
          </a:xfrm>
        </p:spPr>
        <p:txBody>
          <a:bodyPr/>
          <a:lstStyle>
            <a:lvl1pPr algn="l"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707B-15EB-4F87-BAC6-12A321B750A8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Freeform 10"/>
          <p:cNvSpPr/>
          <p:nvPr/>
        </p:nvSpPr>
        <p:spPr>
          <a:xfrm flipH="1">
            <a:off x="215153" y="381001"/>
            <a:ext cx="2639924" cy="5029200"/>
          </a:xfrm>
          <a:custGeom>
            <a:avLst/>
            <a:gdLst>
              <a:gd name="connsiteX0" fmla="*/ 0 w 3657600"/>
              <a:gd name="connsiteY0" fmla="*/ 685800 h 1371600"/>
              <a:gd name="connsiteX1" fmla="*/ 1186667 w 3657600"/>
              <a:gd name="connsiteY1" fmla="*/ 43667 h 1371600"/>
              <a:gd name="connsiteX2" fmla="*/ 1828801 w 3657600"/>
              <a:gd name="connsiteY2" fmla="*/ 2 h 1371600"/>
              <a:gd name="connsiteX3" fmla="*/ 2470936 w 3657600"/>
              <a:gd name="connsiteY3" fmla="*/ 43668 h 1371600"/>
              <a:gd name="connsiteX4" fmla="*/ 3657600 w 3657600"/>
              <a:gd name="connsiteY4" fmla="*/ 685806 h 1371600"/>
              <a:gd name="connsiteX5" fmla="*/ 2470934 w 3657600"/>
              <a:gd name="connsiteY5" fmla="*/ 1327941 h 1371600"/>
              <a:gd name="connsiteX6" fmla="*/ 1828799 w 3657600"/>
              <a:gd name="connsiteY6" fmla="*/ 1371606 h 1371600"/>
              <a:gd name="connsiteX7" fmla="*/ 1186664 w 3657600"/>
              <a:gd name="connsiteY7" fmla="*/ 1327940 h 1371600"/>
              <a:gd name="connsiteX8" fmla="*/ 0 w 3657600"/>
              <a:gd name="connsiteY8" fmla="*/ 685803 h 1371600"/>
              <a:gd name="connsiteX9" fmla="*/ 0 w 3657600"/>
              <a:gd name="connsiteY9" fmla="*/ 685800 h 1371600"/>
              <a:gd name="connsiteX0" fmla="*/ 3 w 3672351"/>
              <a:gd name="connsiteY0" fmla="*/ 761447 h 1447253"/>
              <a:gd name="connsiteX1" fmla="*/ 1186670 w 3672351"/>
              <a:gd name="connsiteY1" fmla="*/ 119314 h 1447253"/>
              <a:gd name="connsiteX2" fmla="*/ 1828804 w 3672351"/>
              <a:gd name="connsiteY2" fmla="*/ 75649 h 1447253"/>
              <a:gd name="connsiteX3" fmla="*/ 2470939 w 3672351"/>
              <a:gd name="connsiteY3" fmla="*/ 119315 h 1447253"/>
              <a:gd name="connsiteX4" fmla="*/ 2559427 w 3672351"/>
              <a:gd name="connsiteY4" fmla="*/ 107023 h 1447253"/>
              <a:gd name="connsiteX5" fmla="*/ 3657603 w 3672351"/>
              <a:gd name="connsiteY5" fmla="*/ 761453 h 1447253"/>
              <a:gd name="connsiteX6" fmla="*/ 2470937 w 3672351"/>
              <a:gd name="connsiteY6" fmla="*/ 1403588 h 1447253"/>
              <a:gd name="connsiteX7" fmla="*/ 1828802 w 3672351"/>
              <a:gd name="connsiteY7" fmla="*/ 1447253 h 1447253"/>
              <a:gd name="connsiteX8" fmla="*/ 1186667 w 3672351"/>
              <a:gd name="connsiteY8" fmla="*/ 1403587 h 1447253"/>
              <a:gd name="connsiteX9" fmla="*/ 3 w 3672351"/>
              <a:gd name="connsiteY9" fmla="*/ 761450 h 1447253"/>
              <a:gd name="connsiteX10" fmla="*/ 3 w 3672351"/>
              <a:gd name="connsiteY10" fmla="*/ 761447 h 1447253"/>
              <a:gd name="connsiteX0" fmla="*/ 3 w 3672351"/>
              <a:gd name="connsiteY0" fmla="*/ 761447 h 1447253"/>
              <a:gd name="connsiteX1" fmla="*/ 1186670 w 3672351"/>
              <a:gd name="connsiteY1" fmla="*/ 119314 h 1447253"/>
              <a:gd name="connsiteX2" fmla="*/ 1828804 w 3672351"/>
              <a:gd name="connsiteY2" fmla="*/ 75649 h 1447253"/>
              <a:gd name="connsiteX3" fmla="*/ 2470939 w 3672351"/>
              <a:gd name="connsiteY3" fmla="*/ 119315 h 1447253"/>
              <a:gd name="connsiteX4" fmla="*/ 2559427 w 3672351"/>
              <a:gd name="connsiteY4" fmla="*/ 107023 h 1447253"/>
              <a:gd name="connsiteX5" fmla="*/ 3657603 w 3672351"/>
              <a:gd name="connsiteY5" fmla="*/ 761453 h 1447253"/>
              <a:gd name="connsiteX6" fmla="*/ 2470937 w 3672351"/>
              <a:gd name="connsiteY6" fmla="*/ 1403588 h 1447253"/>
              <a:gd name="connsiteX7" fmla="*/ 1828802 w 3672351"/>
              <a:gd name="connsiteY7" fmla="*/ 1447253 h 1447253"/>
              <a:gd name="connsiteX8" fmla="*/ 1186667 w 3672351"/>
              <a:gd name="connsiteY8" fmla="*/ 1403587 h 1447253"/>
              <a:gd name="connsiteX9" fmla="*/ 3 w 3672351"/>
              <a:gd name="connsiteY9" fmla="*/ 761450 h 1447253"/>
              <a:gd name="connsiteX10" fmla="*/ 3 w 3672351"/>
              <a:gd name="connsiteY10" fmla="*/ 761447 h 1447253"/>
              <a:gd name="connsiteX0" fmla="*/ 3 w 3672351"/>
              <a:gd name="connsiteY0" fmla="*/ 685798 h 2004163"/>
              <a:gd name="connsiteX1" fmla="*/ 1186670 w 3672351"/>
              <a:gd name="connsiteY1" fmla="*/ 43665 h 2004163"/>
              <a:gd name="connsiteX2" fmla="*/ 1828804 w 3672351"/>
              <a:gd name="connsiteY2" fmla="*/ 0 h 2004163"/>
              <a:gd name="connsiteX3" fmla="*/ 2470939 w 3672351"/>
              <a:gd name="connsiteY3" fmla="*/ 43666 h 2004163"/>
              <a:gd name="connsiteX4" fmla="*/ 2559427 w 3672351"/>
              <a:gd name="connsiteY4" fmla="*/ 31374 h 2004163"/>
              <a:gd name="connsiteX5" fmla="*/ 3657603 w 3672351"/>
              <a:gd name="connsiteY5" fmla="*/ 685804 h 2004163"/>
              <a:gd name="connsiteX6" fmla="*/ 2470937 w 3672351"/>
              <a:gd name="connsiteY6" fmla="*/ 1327939 h 2004163"/>
              <a:gd name="connsiteX7" fmla="*/ 1828802 w 3672351"/>
              <a:gd name="connsiteY7" fmla="*/ 1371604 h 2004163"/>
              <a:gd name="connsiteX8" fmla="*/ 1186667 w 3672351"/>
              <a:gd name="connsiteY8" fmla="*/ 1327938 h 2004163"/>
              <a:gd name="connsiteX9" fmla="*/ 3 w 3672351"/>
              <a:gd name="connsiteY9" fmla="*/ 685801 h 2004163"/>
              <a:gd name="connsiteX10" fmla="*/ 3 w 3672351"/>
              <a:gd name="connsiteY10" fmla="*/ 685798 h 2004163"/>
              <a:gd name="connsiteX0" fmla="*/ 3 w 3657603"/>
              <a:gd name="connsiteY0" fmla="*/ 756433 h 1442239"/>
              <a:gd name="connsiteX1" fmla="*/ 1186670 w 3657603"/>
              <a:gd name="connsiteY1" fmla="*/ 114300 h 1442239"/>
              <a:gd name="connsiteX2" fmla="*/ 1828804 w 3657603"/>
              <a:gd name="connsiteY2" fmla="*/ 70635 h 1442239"/>
              <a:gd name="connsiteX3" fmla="*/ 2470939 w 3657603"/>
              <a:gd name="connsiteY3" fmla="*/ 114301 h 1442239"/>
              <a:gd name="connsiteX4" fmla="*/ 3657603 w 3657603"/>
              <a:gd name="connsiteY4" fmla="*/ 756439 h 1442239"/>
              <a:gd name="connsiteX5" fmla="*/ 2470937 w 3657603"/>
              <a:gd name="connsiteY5" fmla="*/ 1398574 h 1442239"/>
              <a:gd name="connsiteX6" fmla="*/ 1828802 w 3657603"/>
              <a:gd name="connsiteY6" fmla="*/ 1442239 h 1442239"/>
              <a:gd name="connsiteX7" fmla="*/ 1186667 w 3657603"/>
              <a:gd name="connsiteY7" fmla="*/ 1398573 h 1442239"/>
              <a:gd name="connsiteX8" fmla="*/ 3 w 3657603"/>
              <a:gd name="connsiteY8" fmla="*/ 756436 h 1442239"/>
              <a:gd name="connsiteX9" fmla="*/ 3 w 3657603"/>
              <a:gd name="connsiteY9" fmla="*/ 756433 h 1442239"/>
              <a:gd name="connsiteX0" fmla="*/ 527758 w 4185358"/>
              <a:gd name="connsiteY0" fmla="*/ 756433 h 1442239"/>
              <a:gd name="connsiteX1" fmla="*/ 1714425 w 4185358"/>
              <a:gd name="connsiteY1" fmla="*/ 114300 h 1442239"/>
              <a:gd name="connsiteX2" fmla="*/ 2356559 w 4185358"/>
              <a:gd name="connsiteY2" fmla="*/ 70635 h 1442239"/>
              <a:gd name="connsiteX3" fmla="*/ 2998694 w 4185358"/>
              <a:gd name="connsiteY3" fmla="*/ 114301 h 1442239"/>
              <a:gd name="connsiteX4" fmla="*/ 4185358 w 4185358"/>
              <a:gd name="connsiteY4" fmla="*/ 756439 h 1442239"/>
              <a:gd name="connsiteX5" fmla="*/ 2998692 w 4185358"/>
              <a:gd name="connsiteY5" fmla="*/ 1398574 h 1442239"/>
              <a:gd name="connsiteX6" fmla="*/ 2356557 w 4185358"/>
              <a:gd name="connsiteY6" fmla="*/ 1442239 h 1442239"/>
              <a:gd name="connsiteX7" fmla="*/ 1714422 w 4185358"/>
              <a:gd name="connsiteY7" fmla="*/ 1398573 h 1442239"/>
              <a:gd name="connsiteX8" fmla="*/ 527758 w 4185358"/>
              <a:gd name="connsiteY8" fmla="*/ 756436 h 1442239"/>
              <a:gd name="connsiteX9" fmla="*/ 527758 w 4185358"/>
              <a:gd name="connsiteY9" fmla="*/ 756433 h 1442239"/>
              <a:gd name="connsiteX0" fmla="*/ 527758 w 4185358"/>
              <a:gd name="connsiteY0" fmla="*/ 685798 h 1731271"/>
              <a:gd name="connsiteX1" fmla="*/ 1714425 w 4185358"/>
              <a:gd name="connsiteY1" fmla="*/ 43665 h 1731271"/>
              <a:gd name="connsiteX2" fmla="*/ 2356559 w 4185358"/>
              <a:gd name="connsiteY2" fmla="*/ 0 h 1731271"/>
              <a:gd name="connsiteX3" fmla="*/ 2998694 w 4185358"/>
              <a:gd name="connsiteY3" fmla="*/ 43666 h 1731271"/>
              <a:gd name="connsiteX4" fmla="*/ 4185358 w 4185358"/>
              <a:gd name="connsiteY4" fmla="*/ 685804 h 1731271"/>
              <a:gd name="connsiteX5" fmla="*/ 2998692 w 4185358"/>
              <a:gd name="connsiteY5" fmla="*/ 1327939 h 1731271"/>
              <a:gd name="connsiteX6" fmla="*/ 2356557 w 4185358"/>
              <a:gd name="connsiteY6" fmla="*/ 1371604 h 1731271"/>
              <a:gd name="connsiteX7" fmla="*/ 1714422 w 4185358"/>
              <a:gd name="connsiteY7" fmla="*/ 1327938 h 1731271"/>
              <a:gd name="connsiteX8" fmla="*/ 527758 w 4185358"/>
              <a:gd name="connsiteY8" fmla="*/ 685801 h 1731271"/>
              <a:gd name="connsiteX9" fmla="*/ 527758 w 4185358"/>
              <a:gd name="connsiteY9" fmla="*/ 685798 h 1731271"/>
              <a:gd name="connsiteX0" fmla="*/ 1174716 w 4832316"/>
              <a:gd name="connsiteY0" fmla="*/ 685798 h 2451847"/>
              <a:gd name="connsiteX1" fmla="*/ 2361383 w 4832316"/>
              <a:gd name="connsiteY1" fmla="*/ 43665 h 2451847"/>
              <a:gd name="connsiteX2" fmla="*/ 3003517 w 4832316"/>
              <a:gd name="connsiteY2" fmla="*/ 0 h 2451847"/>
              <a:gd name="connsiteX3" fmla="*/ 3645652 w 4832316"/>
              <a:gd name="connsiteY3" fmla="*/ 43666 h 2451847"/>
              <a:gd name="connsiteX4" fmla="*/ 4832316 w 4832316"/>
              <a:gd name="connsiteY4" fmla="*/ 685804 h 2451847"/>
              <a:gd name="connsiteX5" fmla="*/ 3645650 w 4832316"/>
              <a:gd name="connsiteY5" fmla="*/ 1327939 h 2451847"/>
              <a:gd name="connsiteX6" fmla="*/ 3003515 w 4832316"/>
              <a:gd name="connsiteY6" fmla="*/ 1371604 h 2451847"/>
              <a:gd name="connsiteX7" fmla="*/ 2361380 w 4832316"/>
              <a:gd name="connsiteY7" fmla="*/ 1327938 h 2451847"/>
              <a:gd name="connsiteX8" fmla="*/ 1174716 w 4832316"/>
              <a:gd name="connsiteY8" fmla="*/ 685801 h 2451847"/>
              <a:gd name="connsiteX9" fmla="*/ 1174716 w 4832316"/>
              <a:gd name="connsiteY9" fmla="*/ 685798 h 2451847"/>
              <a:gd name="connsiteX0" fmla="*/ 1174716 w 5193374"/>
              <a:gd name="connsiteY0" fmla="*/ 685798 h 2451847"/>
              <a:gd name="connsiteX1" fmla="*/ 2361383 w 5193374"/>
              <a:gd name="connsiteY1" fmla="*/ 43665 h 2451847"/>
              <a:gd name="connsiteX2" fmla="*/ 3003517 w 5193374"/>
              <a:gd name="connsiteY2" fmla="*/ 0 h 2451847"/>
              <a:gd name="connsiteX3" fmla="*/ 3645652 w 5193374"/>
              <a:gd name="connsiteY3" fmla="*/ 43666 h 2451847"/>
              <a:gd name="connsiteX4" fmla="*/ 4832316 w 5193374"/>
              <a:gd name="connsiteY4" fmla="*/ 685804 h 2451847"/>
              <a:gd name="connsiteX5" fmla="*/ 3645650 w 5193374"/>
              <a:gd name="connsiteY5" fmla="*/ 1327939 h 2451847"/>
              <a:gd name="connsiteX6" fmla="*/ 3003515 w 5193374"/>
              <a:gd name="connsiteY6" fmla="*/ 1371604 h 2451847"/>
              <a:gd name="connsiteX7" fmla="*/ 2361380 w 5193374"/>
              <a:gd name="connsiteY7" fmla="*/ 1327938 h 2451847"/>
              <a:gd name="connsiteX8" fmla="*/ 1174716 w 5193374"/>
              <a:gd name="connsiteY8" fmla="*/ 685801 h 2451847"/>
              <a:gd name="connsiteX9" fmla="*/ 1174716 w 5193374"/>
              <a:gd name="connsiteY9" fmla="*/ 685798 h 2451847"/>
              <a:gd name="connsiteX0" fmla="*/ 1174716 w 5193374"/>
              <a:gd name="connsiteY0" fmla="*/ 685798 h 3407194"/>
              <a:gd name="connsiteX1" fmla="*/ 2361383 w 5193374"/>
              <a:gd name="connsiteY1" fmla="*/ 43665 h 3407194"/>
              <a:gd name="connsiteX2" fmla="*/ 3003517 w 5193374"/>
              <a:gd name="connsiteY2" fmla="*/ 0 h 3407194"/>
              <a:gd name="connsiteX3" fmla="*/ 3645652 w 5193374"/>
              <a:gd name="connsiteY3" fmla="*/ 43666 h 3407194"/>
              <a:gd name="connsiteX4" fmla="*/ 4832316 w 5193374"/>
              <a:gd name="connsiteY4" fmla="*/ 685804 h 3407194"/>
              <a:gd name="connsiteX5" fmla="*/ 3645650 w 5193374"/>
              <a:gd name="connsiteY5" fmla="*/ 1327939 h 3407194"/>
              <a:gd name="connsiteX6" fmla="*/ 3003515 w 5193374"/>
              <a:gd name="connsiteY6" fmla="*/ 1371604 h 3407194"/>
              <a:gd name="connsiteX7" fmla="*/ 2361380 w 5193374"/>
              <a:gd name="connsiteY7" fmla="*/ 1327938 h 3407194"/>
              <a:gd name="connsiteX8" fmla="*/ 1174716 w 5193374"/>
              <a:gd name="connsiteY8" fmla="*/ 685801 h 3407194"/>
              <a:gd name="connsiteX9" fmla="*/ 1174716 w 5193374"/>
              <a:gd name="connsiteY9" fmla="*/ 685798 h 3407194"/>
              <a:gd name="connsiteX0" fmla="*/ 1174716 w 5193374"/>
              <a:gd name="connsiteY0" fmla="*/ 960216 h 3681612"/>
              <a:gd name="connsiteX1" fmla="*/ 2361383 w 5193374"/>
              <a:gd name="connsiteY1" fmla="*/ 318083 h 3681612"/>
              <a:gd name="connsiteX2" fmla="*/ 3003517 w 5193374"/>
              <a:gd name="connsiteY2" fmla="*/ 274418 h 3681612"/>
              <a:gd name="connsiteX3" fmla="*/ 3645652 w 5193374"/>
              <a:gd name="connsiteY3" fmla="*/ 318084 h 3681612"/>
              <a:gd name="connsiteX4" fmla="*/ 4832316 w 5193374"/>
              <a:gd name="connsiteY4" fmla="*/ 960222 h 3681612"/>
              <a:gd name="connsiteX5" fmla="*/ 3645650 w 5193374"/>
              <a:gd name="connsiteY5" fmla="*/ 1602357 h 3681612"/>
              <a:gd name="connsiteX6" fmla="*/ 3003515 w 5193374"/>
              <a:gd name="connsiteY6" fmla="*/ 1646022 h 3681612"/>
              <a:gd name="connsiteX7" fmla="*/ 2361380 w 5193374"/>
              <a:gd name="connsiteY7" fmla="*/ 1602356 h 3681612"/>
              <a:gd name="connsiteX8" fmla="*/ 1174716 w 5193374"/>
              <a:gd name="connsiteY8" fmla="*/ 960219 h 3681612"/>
              <a:gd name="connsiteX9" fmla="*/ 1174716 w 5193374"/>
              <a:gd name="connsiteY9" fmla="*/ 960216 h 3681612"/>
              <a:gd name="connsiteX0" fmla="*/ 1174716 w 5193374"/>
              <a:gd name="connsiteY0" fmla="*/ 960216 h 3681612"/>
              <a:gd name="connsiteX1" fmla="*/ 2361383 w 5193374"/>
              <a:gd name="connsiteY1" fmla="*/ 318083 h 3681612"/>
              <a:gd name="connsiteX2" fmla="*/ 3003517 w 5193374"/>
              <a:gd name="connsiteY2" fmla="*/ 274418 h 3681612"/>
              <a:gd name="connsiteX3" fmla="*/ 3645652 w 5193374"/>
              <a:gd name="connsiteY3" fmla="*/ 318084 h 3681612"/>
              <a:gd name="connsiteX4" fmla="*/ 4832316 w 5193374"/>
              <a:gd name="connsiteY4" fmla="*/ 960222 h 3681612"/>
              <a:gd name="connsiteX5" fmla="*/ 3645650 w 5193374"/>
              <a:gd name="connsiteY5" fmla="*/ 1602357 h 3681612"/>
              <a:gd name="connsiteX6" fmla="*/ 3003515 w 5193374"/>
              <a:gd name="connsiteY6" fmla="*/ 1646022 h 3681612"/>
              <a:gd name="connsiteX7" fmla="*/ 2361380 w 5193374"/>
              <a:gd name="connsiteY7" fmla="*/ 1602356 h 3681612"/>
              <a:gd name="connsiteX8" fmla="*/ 1174716 w 5193374"/>
              <a:gd name="connsiteY8" fmla="*/ 960219 h 3681612"/>
              <a:gd name="connsiteX9" fmla="*/ 1174716 w 5193374"/>
              <a:gd name="connsiteY9" fmla="*/ 960216 h 3681612"/>
              <a:gd name="connsiteX0" fmla="*/ 1174716 w 5193374"/>
              <a:gd name="connsiteY0" fmla="*/ 2033989 h 4755385"/>
              <a:gd name="connsiteX1" fmla="*/ 2361383 w 5193374"/>
              <a:gd name="connsiteY1" fmla="*/ 1391856 h 4755385"/>
              <a:gd name="connsiteX2" fmla="*/ 3003517 w 5193374"/>
              <a:gd name="connsiteY2" fmla="*/ 1348191 h 4755385"/>
              <a:gd name="connsiteX3" fmla="*/ 3645652 w 5193374"/>
              <a:gd name="connsiteY3" fmla="*/ 1391857 h 4755385"/>
              <a:gd name="connsiteX4" fmla="*/ 4832316 w 5193374"/>
              <a:gd name="connsiteY4" fmla="*/ 2033995 h 4755385"/>
              <a:gd name="connsiteX5" fmla="*/ 3645650 w 5193374"/>
              <a:gd name="connsiteY5" fmla="*/ 2676130 h 4755385"/>
              <a:gd name="connsiteX6" fmla="*/ 3003515 w 5193374"/>
              <a:gd name="connsiteY6" fmla="*/ 2719795 h 4755385"/>
              <a:gd name="connsiteX7" fmla="*/ 2361380 w 5193374"/>
              <a:gd name="connsiteY7" fmla="*/ 2676129 h 4755385"/>
              <a:gd name="connsiteX8" fmla="*/ 1174716 w 5193374"/>
              <a:gd name="connsiteY8" fmla="*/ 2033992 h 4755385"/>
              <a:gd name="connsiteX9" fmla="*/ 1174716 w 5193374"/>
              <a:gd name="connsiteY9" fmla="*/ 2033989 h 4755385"/>
              <a:gd name="connsiteX0" fmla="*/ 1174716 w 4832316"/>
              <a:gd name="connsiteY0" fmla="*/ 2033989 h 4755385"/>
              <a:gd name="connsiteX1" fmla="*/ 2361383 w 4832316"/>
              <a:gd name="connsiteY1" fmla="*/ 1391856 h 4755385"/>
              <a:gd name="connsiteX2" fmla="*/ 3003517 w 4832316"/>
              <a:gd name="connsiteY2" fmla="*/ 1348191 h 4755385"/>
              <a:gd name="connsiteX3" fmla="*/ 3645652 w 4832316"/>
              <a:gd name="connsiteY3" fmla="*/ 1391857 h 4755385"/>
              <a:gd name="connsiteX4" fmla="*/ 4832316 w 4832316"/>
              <a:gd name="connsiteY4" fmla="*/ 2033995 h 4755385"/>
              <a:gd name="connsiteX5" fmla="*/ 3645650 w 4832316"/>
              <a:gd name="connsiteY5" fmla="*/ 2676130 h 4755385"/>
              <a:gd name="connsiteX6" fmla="*/ 3003515 w 4832316"/>
              <a:gd name="connsiteY6" fmla="*/ 2719795 h 4755385"/>
              <a:gd name="connsiteX7" fmla="*/ 2361380 w 4832316"/>
              <a:gd name="connsiteY7" fmla="*/ 2676129 h 4755385"/>
              <a:gd name="connsiteX8" fmla="*/ 1174716 w 4832316"/>
              <a:gd name="connsiteY8" fmla="*/ 2033992 h 4755385"/>
              <a:gd name="connsiteX9" fmla="*/ 1174716 w 4832316"/>
              <a:gd name="connsiteY9" fmla="*/ 2033989 h 4755385"/>
              <a:gd name="connsiteX0" fmla="*/ 527758 w 4185358"/>
              <a:gd name="connsiteY0" fmla="*/ 2033989 h 4755385"/>
              <a:gd name="connsiteX1" fmla="*/ 1714425 w 4185358"/>
              <a:gd name="connsiteY1" fmla="*/ 1391856 h 4755385"/>
              <a:gd name="connsiteX2" fmla="*/ 2998694 w 4185358"/>
              <a:gd name="connsiteY2" fmla="*/ 1391857 h 4755385"/>
              <a:gd name="connsiteX3" fmla="*/ 4185358 w 4185358"/>
              <a:gd name="connsiteY3" fmla="*/ 2033995 h 4755385"/>
              <a:gd name="connsiteX4" fmla="*/ 2998692 w 4185358"/>
              <a:gd name="connsiteY4" fmla="*/ 2676130 h 4755385"/>
              <a:gd name="connsiteX5" fmla="*/ 2356557 w 4185358"/>
              <a:gd name="connsiteY5" fmla="*/ 2719795 h 4755385"/>
              <a:gd name="connsiteX6" fmla="*/ 1714422 w 4185358"/>
              <a:gd name="connsiteY6" fmla="*/ 2676129 h 4755385"/>
              <a:gd name="connsiteX7" fmla="*/ 527758 w 4185358"/>
              <a:gd name="connsiteY7" fmla="*/ 2033992 h 4755385"/>
              <a:gd name="connsiteX8" fmla="*/ 527758 w 4185358"/>
              <a:gd name="connsiteY8" fmla="*/ 2033989 h 4755385"/>
              <a:gd name="connsiteX0" fmla="*/ 527758 w 4185358"/>
              <a:gd name="connsiteY0" fmla="*/ 2033989 h 4406268"/>
              <a:gd name="connsiteX1" fmla="*/ 1714425 w 4185358"/>
              <a:gd name="connsiteY1" fmla="*/ 1391856 h 4406268"/>
              <a:gd name="connsiteX2" fmla="*/ 2998694 w 4185358"/>
              <a:gd name="connsiteY2" fmla="*/ 1391857 h 4406268"/>
              <a:gd name="connsiteX3" fmla="*/ 4185358 w 4185358"/>
              <a:gd name="connsiteY3" fmla="*/ 2033995 h 4406268"/>
              <a:gd name="connsiteX4" fmla="*/ 2998692 w 4185358"/>
              <a:gd name="connsiteY4" fmla="*/ 2676130 h 4406268"/>
              <a:gd name="connsiteX5" fmla="*/ 2356557 w 4185358"/>
              <a:gd name="connsiteY5" fmla="*/ 2719795 h 4406268"/>
              <a:gd name="connsiteX6" fmla="*/ 1714422 w 4185358"/>
              <a:gd name="connsiteY6" fmla="*/ 2676129 h 4406268"/>
              <a:gd name="connsiteX7" fmla="*/ 527758 w 4185358"/>
              <a:gd name="connsiteY7" fmla="*/ 2033992 h 4406268"/>
              <a:gd name="connsiteX8" fmla="*/ 527758 w 4185358"/>
              <a:gd name="connsiteY8" fmla="*/ 2033989 h 4406268"/>
              <a:gd name="connsiteX0" fmla="*/ 527758 w 4185358"/>
              <a:gd name="connsiteY0" fmla="*/ 2033989 h 4406268"/>
              <a:gd name="connsiteX1" fmla="*/ 1714425 w 4185358"/>
              <a:gd name="connsiteY1" fmla="*/ 1391856 h 4406268"/>
              <a:gd name="connsiteX2" fmla="*/ 2998694 w 4185358"/>
              <a:gd name="connsiteY2" fmla="*/ 1391857 h 4406268"/>
              <a:gd name="connsiteX3" fmla="*/ 4185358 w 4185358"/>
              <a:gd name="connsiteY3" fmla="*/ 2033995 h 4406268"/>
              <a:gd name="connsiteX4" fmla="*/ 2998692 w 4185358"/>
              <a:gd name="connsiteY4" fmla="*/ 2676130 h 4406268"/>
              <a:gd name="connsiteX5" fmla="*/ 2356557 w 4185358"/>
              <a:gd name="connsiteY5" fmla="*/ 2719795 h 4406268"/>
              <a:gd name="connsiteX6" fmla="*/ 1714422 w 4185358"/>
              <a:gd name="connsiteY6" fmla="*/ 2676129 h 4406268"/>
              <a:gd name="connsiteX7" fmla="*/ 527758 w 4185358"/>
              <a:gd name="connsiteY7" fmla="*/ 2033992 h 4406268"/>
              <a:gd name="connsiteX8" fmla="*/ 527758 w 4185358"/>
              <a:gd name="connsiteY8" fmla="*/ 2033989 h 4406268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3 w 4150662"/>
              <a:gd name="connsiteY0" fmla="*/ 2033989 h 5080997"/>
              <a:gd name="connsiteX1" fmla="*/ 1186670 w 4150662"/>
              <a:gd name="connsiteY1" fmla="*/ 1391856 h 5080997"/>
              <a:gd name="connsiteX2" fmla="*/ 2470939 w 4150662"/>
              <a:gd name="connsiteY2" fmla="*/ 1391857 h 5080997"/>
              <a:gd name="connsiteX3" fmla="*/ 3657603 w 4150662"/>
              <a:gd name="connsiteY3" fmla="*/ 2033995 h 5080997"/>
              <a:gd name="connsiteX4" fmla="*/ 2470937 w 4150662"/>
              <a:gd name="connsiteY4" fmla="*/ 2676130 h 5080997"/>
              <a:gd name="connsiteX5" fmla="*/ 1828802 w 4150662"/>
              <a:gd name="connsiteY5" fmla="*/ 2719795 h 5080997"/>
              <a:gd name="connsiteX6" fmla="*/ 1186667 w 4150662"/>
              <a:gd name="connsiteY6" fmla="*/ 2676129 h 5080997"/>
              <a:gd name="connsiteX7" fmla="*/ 3 w 4150662"/>
              <a:gd name="connsiteY7" fmla="*/ 2033992 h 5080997"/>
              <a:gd name="connsiteX8" fmla="*/ 3 w 4150662"/>
              <a:gd name="connsiteY8" fmla="*/ 2033989 h 5080997"/>
              <a:gd name="connsiteX0" fmla="*/ 3 w 3184725"/>
              <a:gd name="connsiteY0" fmla="*/ 2033989 h 3886288"/>
              <a:gd name="connsiteX1" fmla="*/ 1186670 w 3184725"/>
              <a:gd name="connsiteY1" fmla="*/ 1391856 h 3886288"/>
              <a:gd name="connsiteX2" fmla="*/ 2470939 w 3184725"/>
              <a:gd name="connsiteY2" fmla="*/ 1391857 h 3886288"/>
              <a:gd name="connsiteX3" fmla="*/ 1752603 w 3184725"/>
              <a:gd name="connsiteY3" fmla="*/ 52795 h 3886288"/>
              <a:gd name="connsiteX4" fmla="*/ 2470937 w 3184725"/>
              <a:gd name="connsiteY4" fmla="*/ 2676130 h 3886288"/>
              <a:gd name="connsiteX5" fmla="*/ 1828802 w 3184725"/>
              <a:gd name="connsiteY5" fmla="*/ 2719795 h 3886288"/>
              <a:gd name="connsiteX6" fmla="*/ 1186667 w 3184725"/>
              <a:gd name="connsiteY6" fmla="*/ 2676129 h 3886288"/>
              <a:gd name="connsiteX7" fmla="*/ 3 w 3184725"/>
              <a:gd name="connsiteY7" fmla="*/ 2033992 h 3886288"/>
              <a:gd name="connsiteX8" fmla="*/ 3 w 3184725"/>
              <a:gd name="connsiteY8" fmla="*/ 2033989 h 3886288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470939 w 3184725"/>
              <a:gd name="connsiteY2" fmla="*/ 13918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385339"/>
              <a:gd name="connsiteY0" fmla="*/ 2033989 h 6528797"/>
              <a:gd name="connsiteX1" fmla="*/ 1186670 w 3385339"/>
              <a:gd name="connsiteY1" fmla="*/ 1391856 h 6528797"/>
              <a:gd name="connsiteX2" fmla="*/ 3385339 w 3385339"/>
              <a:gd name="connsiteY2" fmla="*/ 706057 h 6528797"/>
              <a:gd name="connsiteX3" fmla="*/ 228603 w 3385339"/>
              <a:gd name="connsiteY3" fmla="*/ 3481795 h 6528797"/>
              <a:gd name="connsiteX4" fmla="*/ 2470937 w 3385339"/>
              <a:gd name="connsiteY4" fmla="*/ 2676130 h 6528797"/>
              <a:gd name="connsiteX5" fmla="*/ 1828802 w 3385339"/>
              <a:gd name="connsiteY5" fmla="*/ 2719795 h 6528797"/>
              <a:gd name="connsiteX6" fmla="*/ 1186667 w 3385339"/>
              <a:gd name="connsiteY6" fmla="*/ 2676129 h 6528797"/>
              <a:gd name="connsiteX7" fmla="*/ 3 w 3385339"/>
              <a:gd name="connsiteY7" fmla="*/ 2033992 h 6528797"/>
              <a:gd name="connsiteX8" fmla="*/ 3 w 3385339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1828799 w 3184722"/>
              <a:gd name="connsiteY5" fmla="*/ 2719795 h 6528797"/>
              <a:gd name="connsiteX6" fmla="*/ 0 w 3184722"/>
              <a:gd name="connsiteY6" fmla="*/ 2033992 h 6528797"/>
              <a:gd name="connsiteX7" fmla="*/ 0 w 3184722"/>
              <a:gd name="connsiteY7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1828799 w 3184722"/>
              <a:gd name="connsiteY5" fmla="*/ 2719795 h 6528797"/>
              <a:gd name="connsiteX6" fmla="*/ 0 w 3184722"/>
              <a:gd name="connsiteY6" fmla="*/ 2033992 h 6528797"/>
              <a:gd name="connsiteX7" fmla="*/ 0 w 3184722"/>
              <a:gd name="connsiteY7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0 w 3184722"/>
              <a:gd name="connsiteY5" fmla="*/ 2033992 h 6528797"/>
              <a:gd name="connsiteX6" fmla="*/ 0 w 3184722"/>
              <a:gd name="connsiteY6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0 w 3184722"/>
              <a:gd name="connsiteY5" fmla="*/ 2033992 h 6528797"/>
              <a:gd name="connsiteX6" fmla="*/ 0 w 3184722"/>
              <a:gd name="connsiteY6" fmla="*/ 2033989 h 6528797"/>
              <a:gd name="connsiteX0" fmla="*/ 0 w 2928136"/>
              <a:gd name="connsiteY0" fmla="*/ 2033989 h 6528797"/>
              <a:gd name="connsiteX1" fmla="*/ 1186667 w 2928136"/>
              <a:gd name="connsiteY1" fmla="*/ 1391856 h 6528797"/>
              <a:gd name="connsiteX2" fmla="*/ 2928136 w 2928136"/>
              <a:gd name="connsiteY2" fmla="*/ 706057 h 6528797"/>
              <a:gd name="connsiteX3" fmla="*/ 228600 w 2928136"/>
              <a:gd name="connsiteY3" fmla="*/ 3481795 h 6528797"/>
              <a:gd name="connsiteX4" fmla="*/ 2470934 w 2928136"/>
              <a:gd name="connsiteY4" fmla="*/ 2676130 h 6528797"/>
              <a:gd name="connsiteX5" fmla="*/ 0 w 2928136"/>
              <a:gd name="connsiteY5" fmla="*/ 2033992 h 6528797"/>
              <a:gd name="connsiteX6" fmla="*/ 0 w 2928136"/>
              <a:gd name="connsiteY6" fmla="*/ 2033989 h 6528797"/>
              <a:gd name="connsiteX0" fmla="*/ 0 w 2928136"/>
              <a:gd name="connsiteY0" fmla="*/ 2033989 h 6528797"/>
              <a:gd name="connsiteX1" fmla="*/ 958067 w 2928136"/>
              <a:gd name="connsiteY1" fmla="*/ 2534856 h 6528797"/>
              <a:gd name="connsiteX2" fmla="*/ 2928136 w 2928136"/>
              <a:gd name="connsiteY2" fmla="*/ 706057 h 6528797"/>
              <a:gd name="connsiteX3" fmla="*/ 228600 w 2928136"/>
              <a:gd name="connsiteY3" fmla="*/ 3481795 h 6528797"/>
              <a:gd name="connsiteX4" fmla="*/ 2470934 w 2928136"/>
              <a:gd name="connsiteY4" fmla="*/ 2676130 h 6528797"/>
              <a:gd name="connsiteX5" fmla="*/ 0 w 2928136"/>
              <a:gd name="connsiteY5" fmla="*/ 2033992 h 6528797"/>
              <a:gd name="connsiteX6" fmla="*/ 0 w 2928136"/>
              <a:gd name="connsiteY6" fmla="*/ 2033989 h 6528797"/>
              <a:gd name="connsiteX0" fmla="*/ 0 w 2928136"/>
              <a:gd name="connsiteY0" fmla="*/ 1434955 h 5929763"/>
              <a:gd name="connsiteX1" fmla="*/ 958067 w 2928136"/>
              <a:gd name="connsiteY1" fmla="*/ 1935822 h 5929763"/>
              <a:gd name="connsiteX2" fmla="*/ 2928136 w 2928136"/>
              <a:gd name="connsiteY2" fmla="*/ 107023 h 5929763"/>
              <a:gd name="connsiteX3" fmla="*/ 228600 w 2928136"/>
              <a:gd name="connsiteY3" fmla="*/ 2882761 h 5929763"/>
              <a:gd name="connsiteX4" fmla="*/ 2470934 w 2928136"/>
              <a:gd name="connsiteY4" fmla="*/ 2077096 h 5929763"/>
              <a:gd name="connsiteX5" fmla="*/ 0 w 2928136"/>
              <a:gd name="connsiteY5" fmla="*/ 1434958 h 5929763"/>
              <a:gd name="connsiteX6" fmla="*/ 0 w 2928136"/>
              <a:gd name="connsiteY6" fmla="*/ 1434955 h 5929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29730 w 2928136"/>
              <a:gd name="connsiteY1" fmla="*/ 1463460 h 5548763"/>
              <a:gd name="connsiteX2" fmla="*/ 958067 w 2928136"/>
              <a:gd name="connsiteY2" fmla="*/ 1554822 h 5548763"/>
              <a:gd name="connsiteX3" fmla="*/ 2928136 w 2928136"/>
              <a:gd name="connsiteY3" fmla="*/ 107023 h 5548763"/>
              <a:gd name="connsiteX4" fmla="*/ 228600 w 2928136"/>
              <a:gd name="connsiteY4" fmla="*/ 2501761 h 5548763"/>
              <a:gd name="connsiteX5" fmla="*/ 2470934 w 2928136"/>
              <a:gd name="connsiteY5" fmla="*/ 1696096 h 5548763"/>
              <a:gd name="connsiteX6" fmla="*/ 0 w 2928136"/>
              <a:gd name="connsiteY6" fmla="*/ 1053958 h 5548763"/>
              <a:gd name="connsiteX7" fmla="*/ 0 w 2928136"/>
              <a:gd name="connsiteY7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929730 w 2928136"/>
              <a:gd name="connsiteY2" fmla="*/ 14634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929730 w 2928136"/>
              <a:gd name="connsiteY2" fmla="*/ 14634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102755 w 3030891"/>
              <a:gd name="connsiteY0" fmla="*/ 1053955 h 5548763"/>
              <a:gd name="connsiteX1" fmla="*/ 722768 w 3030891"/>
              <a:gd name="connsiteY1" fmla="*/ 1301228 h 5548763"/>
              <a:gd name="connsiteX2" fmla="*/ 1032485 w 3030891"/>
              <a:gd name="connsiteY2" fmla="*/ 1463460 h 5548763"/>
              <a:gd name="connsiteX3" fmla="*/ 1060822 w 3030891"/>
              <a:gd name="connsiteY3" fmla="*/ 1554822 h 5548763"/>
              <a:gd name="connsiteX4" fmla="*/ 3030891 w 3030891"/>
              <a:gd name="connsiteY4" fmla="*/ 107023 h 5548763"/>
              <a:gd name="connsiteX5" fmla="*/ 331355 w 3030891"/>
              <a:gd name="connsiteY5" fmla="*/ 2501761 h 5548763"/>
              <a:gd name="connsiteX6" fmla="*/ 2573689 w 3030891"/>
              <a:gd name="connsiteY6" fmla="*/ 1696096 h 5548763"/>
              <a:gd name="connsiteX7" fmla="*/ 102755 w 3030891"/>
              <a:gd name="connsiteY7" fmla="*/ 1053958 h 5548763"/>
              <a:gd name="connsiteX8" fmla="*/ 102755 w 3030891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929730 w 2928136"/>
              <a:gd name="connsiteY2" fmla="*/ 14634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657466 w 2928136"/>
              <a:gd name="connsiteY2" fmla="*/ 54258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690002 w 2928136"/>
              <a:gd name="connsiteY2" fmla="*/ 47400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690002 w 2928136"/>
              <a:gd name="connsiteY2" fmla="*/ 47400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78260"/>
              <a:gd name="connsiteX1" fmla="*/ 620013 w 2928136"/>
              <a:gd name="connsiteY1" fmla="*/ 1301228 h 5578260"/>
              <a:gd name="connsiteX2" fmla="*/ 690002 w 2928136"/>
              <a:gd name="connsiteY2" fmla="*/ 4740060 h 5578260"/>
              <a:gd name="connsiteX3" fmla="*/ 958067 w 2928136"/>
              <a:gd name="connsiteY3" fmla="*/ 1554822 h 5578260"/>
              <a:gd name="connsiteX4" fmla="*/ 2928136 w 2928136"/>
              <a:gd name="connsiteY4" fmla="*/ 107023 h 5578260"/>
              <a:gd name="connsiteX5" fmla="*/ 228600 w 2928136"/>
              <a:gd name="connsiteY5" fmla="*/ 2501761 h 5578260"/>
              <a:gd name="connsiteX6" fmla="*/ 2470934 w 2928136"/>
              <a:gd name="connsiteY6" fmla="*/ 1696096 h 5578260"/>
              <a:gd name="connsiteX7" fmla="*/ 0 w 2928136"/>
              <a:gd name="connsiteY7" fmla="*/ 1053958 h 5578260"/>
              <a:gd name="connsiteX8" fmla="*/ 0 w 2928136"/>
              <a:gd name="connsiteY8" fmla="*/ 1053955 h 5578260"/>
              <a:gd name="connsiteX0" fmla="*/ 296942 w 3225078"/>
              <a:gd name="connsiteY0" fmla="*/ 1053955 h 5578260"/>
              <a:gd name="connsiteX1" fmla="*/ 916955 w 3225078"/>
              <a:gd name="connsiteY1" fmla="*/ 1301228 h 5578260"/>
              <a:gd name="connsiteX2" fmla="*/ 986944 w 3225078"/>
              <a:gd name="connsiteY2" fmla="*/ 4740060 h 5578260"/>
              <a:gd name="connsiteX3" fmla="*/ 1255009 w 3225078"/>
              <a:gd name="connsiteY3" fmla="*/ 1554822 h 5578260"/>
              <a:gd name="connsiteX4" fmla="*/ 3225078 w 3225078"/>
              <a:gd name="connsiteY4" fmla="*/ 107023 h 5578260"/>
              <a:gd name="connsiteX5" fmla="*/ 525542 w 3225078"/>
              <a:gd name="connsiteY5" fmla="*/ 2501761 h 5578260"/>
              <a:gd name="connsiteX6" fmla="*/ 2767876 w 3225078"/>
              <a:gd name="connsiteY6" fmla="*/ 1696096 h 5578260"/>
              <a:gd name="connsiteX7" fmla="*/ 296942 w 3225078"/>
              <a:gd name="connsiteY7" fmla="*/ 1053958 h 5578260"/>
              <a:gd name="connsiteX8" fmla="*/ 296942 w 3225078"/>
              <a:gd name="connsiteY8" fmla="*/ 1053955 h 5578260"/>
              <a:gd name="connsiteX0" fmla="*/ 0 w 2928136"/>
              <a:gd name="connsiteY0" fmla="*/ 1053955 h 5578260"/>
              <a:gd name="connsiteX1" fmla="*/ 620013 w 2928136"/>
              <a:gd name="connsiteY1" fmla="*/ 1301228 h 5578260"/>
              <a:gd name="connsiteX2" fmla="*/ 690002 w 2928136"/>
              <a:gd name="connsiteY2" fmla="*/ 4740060 h 5578260"/>
              <a:gd name="connsiteX3" fmla="*/ 958067 w 2928136"/>
              <a:gd name="connsiteY3" fmla="*/ 1554822 h 5578260"/>
              <a:gd name="connsiteX4" fmla="*/ 2928136 w 2928136"/>
              <a:gd name="connsiteY4" fmla="*/ 107023 h 5578260"/>
              <a:gd name="connsiteX5" fmla="*/ 228600 w 2928136"/>
              <a:gd name="connsiteY5" fmla="*/ 2501761 h 5578260"/>
              <a:gd name="connsiteX6" fmla="*/ 2470934 w 2928136"/>
              <a:gd name="connsiteY6" fmla="*/ 1696096 h 5578260"/>
              <a:gd name="connsiteX7" fmla="*/ 0 w 2928136"/>
              <a:gd name="connsiteY7" fmla="*/ 1053958 h 5578260"/>
              <a:gd name="connsiteX8" fmla="*/ 0 w 2928136"/>
              <a:gd name="connsiteY8" fmla="*/ 1053955 h 5578260"/>
              <a:gd name="connsiteX0" fmla="*/ 493587 w 3421723"/>
              <a:gd name="connsiteY0" fmla="*/ 1053955 h 5578260"/>
              <a:gd name="connsiteX1" fmla="*/ 1113600 w 3421723"/>
              <a:gd name="connsiteY1" fmla="*/ 1301228 h 5578260"/>
              <a:gd name="connsiteX2" fmla="*/ 1183589 w 3421723"/>
              <a:gd name="connsiteY2" fmla="*/ 4740060 h 5578260"/>
              <a:gd name="connsiteX3" fmla="*/ 1451654 w 3421723"/>
              <a:gd name="connsiteY3" fmla="*/ 1554822 h 5578260"/>
              <a:gd name="connsiteX4" fmla="*/ 3421723 w 3421723"/>
              <a:gd name="connsiteY4" fmla="*/ 107023 h 5578260"/>
              <a:gd name="connsiteX5" fmla="*/ 722187 w 3421723"/>
              <a:gd name="connsiteY5" fmla="*/ 2501761 h 5578260"/>
              <a:gd name="connsiteX6" fmla="*/ 2964521 w 3421723"/>
              <a:gd name="connsiteY6" fmla="*/ 1696096 h 5578260"/>
              <a:gd name="connsiteX7" fmla="*/ 493587 w 3421723"/>
              <a:gd name="connsiteY7" fmla="*/ 1053958 h 5578260"/>
              <a:gd name="connsiteX8" fmla="*/ 493587 w 3421723"/>
              <a:gd name="connsiteY8" fmla="*/ 1053955 h 5578260"/>
              <a:gd name="connsiteX0" fmla="*/ 493587 w 3421723"/>
              <a:gd name="connsiteY0" fmla="*/ 1053955 h 5578260"/>
              <a:gd name="connsiteX1" fmla="*/ 1113600 w 3421723"/>
              <a:gd name="connsiteY1" fmla="*/ 1301228 h 5578260"/>
              <a:gd name="connsiteX2" fmla="*/ 1183589 w 3421723"/>
              <a:gd name="connsiteY2" fmla="*/ 4740060 h 5578260"/>
              <a:gd name="connsiteX3" fmla="*/ 1451654 w 3421723"/>
              <a:gd name="connsiteY3" fmla="*/ 1554822 h 5578260"/>
              <a:gd name="connsiteX4" fmla="*/ 3421723 w 3421723"/>
              <a:gd name="connsiteY4" fmla="*/ 107023 h 5578260"/>
              <a:gd name="connsiteX5" fmla="*/ 722187 w 3421723"/>
              <a:gd name="connsiteY5" fmla="*/ 2501761 h 5578260"/>
              <a:gd name="connsiteX6" fmla="*/ 2964521 w 3421723"/>
              <a:gd name="connsiteY6" fmla="*/ 1696096 h 5578260"/>
              <a:gd name="connsiteX7" fmla="*/ 493587 w 3421723"/>
              <a:gd name="connsiteY7" fmla="*/ 1053958 h 5578260"/>
              <a:gd name="connsiteX8" fmla="*/ 493587 w 3421723"/>
              <a:gd name="connsiteY8" fmla="*/ 1053955 h 5578260"/>
              <a:gd name="connsiteX0" fmla="*/ 0 w 2928136"/>
              <a:gd name="connsiteY0" fmla="*/ 1053955 h 5578260"/>
              <a:gd name="connsiteX1" fmla="*/ 690002 w 2928136"/>
              <a:gd name="connsiteY1" fmla="*/ 4740060 h 5578260"/>
              <a:gd name="connsiteX2" fmla="*/ 958067 w 2928136"/>
              <a:gd name="connsiteY2" fmla="*/ 1554822 h 5578260"/>
              <a:gd name="connsiteX3" fmla="*/ 2928136 w 2928136"/>
              <a:gd name="connsiteY3" fmla="*/ 107023 h 5578260"/>
              <a:gd name="connsiteX4" fmla="*/ 228600 w 2928136"/>
              <a:gd name="connsiteY4" fmla="*/ 2501761 h 5578260"/>
              <a:gd name="connsiteX5" fmla="*/ 2470934 w 2928136"/>
              <a:gd name="connsiteY5" fmla="*/ 1696096 h 5578260"/>
              <a:gd name="connsiteX6" fmla="*/ 0 w 2928136"/>
              <a:gd name="connsiteY6" fmla="*/ 1053958 h 5578260"/>
              <a:gd name="connsiteX7" fmla="*/ 0 w 2928136"/>
              <a:gd name="connsiteY7" fmla="*/ 1053955 h 5578260"/>
              <a:gd name="connsiteX0" fmla="*/ 0 w 2928136"/>
              <a:gd name="connsiteY0" fmla="*/ 1053955 h 5578260"/>
              <a:gd name="connsiteX1" fmla="*/ 690002 w 2928136"/>
              <a:gd name="connsiteY1" fmla="*/ 4740060 h 5578260"/>
              <a:gd name="connsiteX2" fmla="*/ 958067 w 2928136"/>
              <a:gd name="connsiteY2" fmla="*/ 1554822 h 5578260"/>
              <a:gd name="connsiteX3" fmla="*/ 2928136 w 2928136"/>
              <a:gd name="connsiteY3" fmla="*/ 107023 h 5578260"/>
              <a:gd name="connsiteX4" fmla="*/ 228600 w 2928136"/>
              <a:gd name="connsiteY4" fmla="*/ 2501761 h 5578260"/>
              <a:gd name="connsiteX5" fmla="*/ 2470934 w 2928136"/>
              <a:gd name="connsiteY5" fmla="*/ 1696096 h 5578260"/>
              <a:gd name="connsiteX6" fmla="*/ 0 w 2928136"/>
              <a:gd name="connsiteY6" fmla="*/ 1053958 h 5578260"/>
              <a:gd name="connsiteX7" fmla="*/ 0 w 2928136"/>
              <a:gd name="connsiteY7" fmla="*/ 1053955 h 5578260"/>
              <a:gd name="connsiteX0" fmla="*/ 0 w 2928136"/>
              <a:gd name="connsiteY0" fmla="*/ 1053955 h 5578260"/>
              <a:gd name="connsiteX1" fmla="*/ 690002 w 2928136"/>
              <a:gd name="connsiteY1" fmla="*/ 4740060 h 5578260"/>
              <a:gd name="connsiteX2" fmla="*/ 958067 w 2928136"/>
              <a:gd name="connsiteY2" fmla="*/ 1554822 h 5578260"/>
              <a:gd name="connsiteX3" fmla="*/ 2928136 w 2928136"/>
              <a:gd name="connsiteY3" fmla="*/ 107023 h 5578260"/>
              <a:gd name="connsiteX4" fmla="*/ 228600 w 2928136"/>
              <a:gd name="connsiteY4" fmla="*/ 2501761 h 5578260"/>
              <a:gd name="connsiteX5" fmla="*/ 2470934 w 2928136"/>
              <a:gd name="connsiteY5" fmla="*/ 1696096 h 5578260"/>
              <a:gd name="connsiteX6" fmla="*/ 0 w 2928136"/>
              <a:gd name="connsiteY6" fmla="*/ 1053958 h 5578260"/>
              <a:gd name="connsiteX7" fmla="*/ 0 w 2928136"/>
              <a:gd name="connsiteY7" fmla="*/ 1053955 h 557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8136" h="5578260">
                <a:moveTo>
                  <a:pt x="0" y="1053955"/>
                </a:moveTo>
                <a:cubicBezTo>
                  <a:pt x="849961" y="667873"/>
                  <a:pt x="530324" y="4656582"/>
                  <a:pt x="690002" y="4740060"/>
                </a:cubicBezTo>
                <a:cubicBezTo>
                  <a:pt x="746344" y="4782326"/>
                  <a:pt x="625000" y="1780895"/>
                  <a:pt x="958067" y="1554822"/>
                </a:cubicBezTo>
                <a:cubicBezTo>
                  <a:pt x="1204042" y="2617693"/>
                  <a:pt x="2516314" y="0"/>
                  <a:pt x="2928136" y="107023"/>
                </a:cubicBezTo>
                <a:cubicBezTo>
                  <a:pt x="1435513" y="2045643"/>
                  <a:pt x="468189" y="5267469"/>
                  <a:pt x="228600" y="2501761"/>
                </a:cubicBezTo>
                <a:cubicBezTo>
                  <a:pt x="360324" y="5578260"/>
                  <a:pt x="2153781" y="2236695"/>
                  <a:pt x="2470934" y="1696096"/>
                </a:cubicBezTo>
                <a:cubicBezTo>
                  <a:pt x="429222" y="2772608"/>
                  <a:pt x="411822" y="1160981"/>
                  <a:pt x="0" y="1053958"/>
                </a:cubicBezTo>
                <a:lnTo>
                  <a:pt x="0" y="1053955"/>
                </a:ln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1000" sy="101000" algn="ctr" rotWithShape="0">
              <a:schemeClr val="tx1">
                <a:lumMod val="75000"/>
                <a:lumOff val="25000"/>
                <a:alpha val="40000"/>
              </a:schemeClr>
            </a:outerShdw>
            <a:reflection blurRad="6350" stA="35000" endA="100" endPos="40000" dist="101600" dir="5400000" sy="-100000" algn="bl" rotWithShape="0"/>
          </a:effectLst>
          <a:scene3d>
            <a:camera prst="orthographicFront"/>
            <a:lightRig rig="morning" dir="t">
              <a:rot lat="0" lon="0" rev="12600000"/>
            </a:lightRig>
          </a:scene3d>
          <a:sp3d>
            <a:bevelT w="25400" h="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" name="Group 32"/>
          <p:cNvGrpSpPr/>
          <p:nvPr/>
        </p:nvGrpSpPr>
        <p:grpSpPr>
          <a:xfrm>
            <a:off x="6941417" y="5105400"/>
            <a:ext cx="2238442" cy="2005669"/>
            <a:chOff x="2810256" y="4943398"/>
            <a:chExt cx="2238442" cy="2005669"/>
          </a:xfrm>
        </p:grpSpPr>
        <p:sp>
          <p:nvSpPr>
            <p:cNvPr id="10" name="Freeform 9"/>
            <p:cNvSpPr>
              <a:spLocks noChangeAspect="1"/>
            </p:cNvSpPr>
            <p:nvPr/>
          </p:nvSpPr>
          <p:spPr>
            <a:xfrm rot="6563566" flipH="1" flipV="1">
              <a:off x="2928137" y="5442737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 noChangeAspect="1"/>
            </p:cNvSpPr>
            <p:nvPr/>
          </p:nvSpPr>
          <p:spPr>
            <a:xfrm rot="6563566" flipH="1" flipV="1">
              <a:off x="3359071" y="4825517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>
            <a:xfrm rot="6563566" flipH="1" flipV="1">
              <a:off x="3613937" y="5236996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 noChangeAspect="1"/>
            </p:cNvSpPr>
            <p:nvPr/>
          </p:nvSpPr>
          <p:spPr>
            <a:xfrm rot="6563566" flipH="1" flipV="1">
              <a:off x="3209136" y="5914804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15"/>
            <p:cNvSpPr>
              <a:spLocks noChangeAspect="1"/>
            </p:cNvSpPr>
            <p:nvPr/>
          </p:nvSpPr>
          <p:spPr>
            <a:xfrm rot="6563566" flipH="1" flipV="1">
              <a:off x="4014435" y="565845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5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E117-B9B5-4EFE-9E51-A046C5958D6D}" type="datetimeFigureOut">
              <a:rPr lang="it-IT" smtClean="0"/>
              <a:t>21/07/2012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707B-15EB-4F87-BAC6-12A321B750A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65163"/>
            <a:ext cx="1411288" cy="54610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9138" y="665163"/>
            <a:ext cx="4487862" cy="54610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E117-B9B5-4EFE-9E51-A046C5958D6D}" type="datetimeFigureOut">
              <a:rPr lang="it-IT" smtClean="0"/>
              <a:t>21/07/2012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707B-15EB-4F87-BAC6-12A321B750A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E117-B9B5-4EFE-9E51-A046C5958D6D}" type="datetimeFigureOut">
              <a:rPr lang="it-IT" smtClean="0"/>
              <a:t>21/07/2012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707B-15EB-4F87-BAC6-12A321B750A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38413"/>
            <a:ext cx="6665913" cy="1362075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alpha val="9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alpha val="90000"/>
                      </a:schemeClr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799" y="3910013"/>
            <a:ext cx="4532313" cy="8143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ts val="2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 spc="100" baseline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5768"/>
            <a:ext cx="2133600" cy="256032"/>
          </a:xfrm>
        </p:spPr>
        <p:txBody>
          <a:bodyPr/>
          <a:lstStyle>
            <a:lvl1pPr algn="l">
              <a:defRPr/>
            </a:lvl1pPr>
          </a:lstStyle>
          <a:p>
            <a:fld id="{BC2BE117-B9B5-4EFE-9E51-A046C5958D6D}" type="datetimeFigureOut">
              <a:rPr lang="it-IT" smtClean="0"/>
              <a:t>21/07/2012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61309"/>
            <a:ext cx="2895600" cy="255494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8432" y="6208059"/>
            <a:ext cx="1048872" cy="685800"/>
          </a:xfrm>
        </p:spPr>
        <p:txBody>
          <a:bodyPr/>
          <a:lstStyle/>
          <a:p>
            <a:fld id="{8DAB707B-15EB-4F87-BAC6-12A321B750A8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/>
          <p:cNvSpPr/>
          <p:nvPr/>
        </p:nvSpPr>
        <p:spPr>
          <a:xfrm rot="5400000" flipH="1" flipV="1">
            <a:off x="5782442" y="1304158"/>
            <a:ext cx="4208515" cy="3124199"/>
          </a:xfrm>
          <a:custGeom>
            <a:avLst/>
            <a:gdLst>
              <a:gd name="connsiteX0" fmla="*/ 0 w 3657600"/>
              <a:gd name="connsiteY0" fmla="*/ 685800 h 1371600"/>
              <a:gd name="connsiteX1" fmla="*/ 1186667 w 3657600"/>
              <a:gd name="connsiteY1" fmla="*/ 43667 h 1371600"/>
              <a:gd name="connsiteX2" fmla="*/ 1828801 w 3657600"/>
              <a:gd name="connsiteY2" fmla="*/ 2 h 1371600"/>
              <a:gd name="connsiteX3" fmla="*/ 2470936 w 3657600"/>
              <a:gd name="connsiteY3" fmla="*/ 43668 h 1371600"/>
              <a:gd name="connsiteX4" fmla="*/ 3657600 w 3657600"/>
              <a:gd name="connsiteY4" fmla="*/ 685806 h 1371600"/>
              <a:gd name="connsiteX5" fmla="*/ 2470934 w 3657600"/>
              <a:gd name="connsiteY5" fmla="*/ 1327941 h 1371600"/>
              <a:gd name="connsiteX6" fmla="*/ 1828799 w 3657600"/>
              <a:gd name="connsiteY6" fmla="*/ 1371606 h 1371600"/>
              <a:gd name="connsiteX7" fmla="*/ 1186664 w 3657600"/>
              <a:gd name="connsiteY7" fmla="*/ 1327940 h 1371600"/>
              <a:gd name="connsiteX8" fmla="*/ 0 w 3657600"/>
              <a:gd name="connsiteY8" fmla="*/ 685803 h 1371600"/>
              <a:gd name="connsiteX9" fmla="*/ 0 w 3657600"/>
              <a:gd name="connsiteY9" fmla="*/ 685800 h 1371600"/>
              <a:gd name="connsiteX0" fmla="*/ 3 w 3672351"/>
              <a:gd name="connsiteY0" fmla="*/ 761447 h 1447253"/>
              <a:gd name="connsiteX1" fmla="*/ 1186670 w 3672351"/>
              <a:gd name="connsiteY1" fmla="*/ 119314 h 1447253"/>
              <a:gd name="connsiteX2" fmla="*/ 1828804 w 3672351"/>
              <a:gd name="connsiteY2" fmla="*/ 75649 h 1447253"/>
              <a:gd name="connsiteX3" fmla="*/ 2470939 w 3672351"/>
              <a:gd name="connsiteY3" fmla="*/ 119315 h 1447253"/>
              <a:gd name="connsiteX4" fmla="*/ 2559427 w 3672351"/>
              <a:gd name="connsiteY4" fmla="*/ 107023 h 1447253"/>
              <a:gd name="connsiteX5" fmla="*/ 3657603 w 3672351"/>
              <a:gd name="connsiteY5" fmla="*/ 761453 h 1447253"/>
              <a:gd name="connsiteX6" fmla="*/ 2470937 w 3672351"/>
              <a:gd name="connsiteY6" fmla="*/ 1403588 h 1447253"/>
              <a:gd name="connsiteX7" fmla="*/ 1828802 w 3672351"/>
              <a:gd name="connsiteY7" fmla="*/ 1447253 h 1447253"/>
              <a:gd name="connsiteX8" fmla="*/ 1186667 w 3672351"/>
              <a:gd name="connsiteY8" fmla="*/ 1403587 h 1447253"/>
              <a:gd name="connsiteX9" fmla="*/ 3 w 3672351"/>
              <a:gd name="connsiteY9" fmla="*/ 761450 h 1447253"/>
              <a:gd name="connsiteX10" fmla="*/ 3 w 3672351"/>
              <a:gd name="connsiteY10" fmla="*/ 761447 h 1447253"/>
              <a:gd name="connsiteX0" fmla="*/ 3 w 3672351"/>
              <a:gd name="connsiteY0" fmla="*/ 761447 h 1447253"/>
              <a:gd name="connsiteX1" fmla="*/ 1186670 w 3672351"/>
              <a:gd name="connsiteY1" fmla="*/ 119314 h 1447253"/>
              <a:gd name="connsiteX2" fmla="*/ 1828804 w 3672351"/>
              <a:gd name="connsiteY2" fmla="*/ 75649 h 1447253"/>
              <a:gd name="connsiteX3" fmla="*/ 2470939 w 3672351"/>
              <a:gd name="connsiteY3" fmla="*/ 119315 h 1447253"/>
              <a:gd name="connsiteX4" fmla="*/ 2559427 w 3672351"/>
              <a:gd name="connsiteY4" fmla="*/ 107023 h 1447253"/>
              <a:gd name="connsiteX5" fmla="*/ 3657603 w 3672351"/>
              <a:gd name="connsiteY5" fmla="*/ 761453 h 1447253"/>
              <a:gd name="connsiteX6" fmla="*/ 2470937 w 3672351"/>
              <a:gd name="connsiteY6" fmla="*/ 1403588 h 1447253"/>
              <a:gd name="connsiteX7" fmla="*/ 1828802 w 3672351"/>
              <a:gd name="connsiteY7" fmla="*/ 1447253 h 1447253"/>
              <a:gd name="connsiteX8" fmla="*/ 1186667 w 3672351"/>
              <a:gd name="connsiteY8" fmla="*/ 1403587 h 1447253"/>
              <a:gd name="connsiteX9" fmla="*/ 3 w 3672351"/>
              <a:gd name="connsiteY9" fmla="*/ 761450 h 1447253"/>
              <a:gd name="connsiteX10" fmla="*/ 3 w 3672351"/>
              <a:gd name="connsiteY10" fmla="*/ 761447 h 1447253"/>
              <a:gd name="connsiteX0" fmla="*/ 3 w 3672351"/>
              <a:gd name="connsiteY0" fmla="*/ 685798 h 2004163"/>
              <a:gd name="connsiteX1" fmla="*/ 1186670 w 3672351"/>
              <a:gd name="connsiteY1" fmla="*/ 43665 h 2004163"/>
              <a:gd name="connsiteX2" fmla="*/ 1828804 w 3672351"/>
              <a:gd name="connsiteY2" fmla="*/ 0 h 2004163"/>
              <a:gd name="connsiteX3" fmla="*/ 2470939 w 3672351"/>
              <a:gd name="connsiteY3" fmla="*/ 43666 h 2004163"/>
              <a:gd name="connsiteX4" fmla="*/ 2559427 w 3672351"/>
              <a:gd name="connsiteY4" fmla="*/ 31374 h 2004163"/>
              <a:gd name="connsiteX5" fmla="*/ 3657603 w 3672351"/>
              <a:gd name="connsiteY5" fmla="*/ 685804 h 2004163"/>
              <a:gd name="connsiteX6" fmla="*/ 2470937 w 3672351"/>
              <a:gd name="connsiteY6" fmla="*/ 1327939 h 2004163"/>
              <a:gd name="connsiteX7" fmla="*/ 1828802 w 3672351"/>
              <a:gd name="connsiteY7" fmla="*/ 1371604 h 2004163"/>
              <a:gd name="connsiteX8" fmla="*/ 1186667 w 3672351"/>
              <a:gd name="connsiteY8" fmla="*/ 1327938 h 2004163"/>
              <a:gd name="connsiteX9" fmla="*/ 3 w 3672351"/>
              <a:gd name="connsiteY9" fmla="*/ 685801 h 2004163"/>
              <a:gd name="connsiteX10" fmla="*/ 3 w 3672351"/>
              <a:gd name="connsiteY10" fmla="*/ 685798 h 2004163"/>
              <a:gd name="connsiteX0" fmla="*/ 3 w 3657603"/>
              <a:gd name="connsiteY0" fmla="*/ 756433 h 1442239"/>
              <a:gd name="connsiteX1" fmla="*/ 1186670 w 3657603"/>
              <a:gd name="connsiteY1" fmla="*/ 114300 h 1442239"/>
              <a:gd name="connsiteX2" fmla="*/ 1828804 w 3657603"/>
              <a:gd name="connsiteY2" fmla="*/ 70635 h 1442239"/>
              <a:gd name="connsiteX3" fmla="*/ 2470939 w 3657603"/>
              <a:gd name="connsiteY3" fmla="*/ 114301 h 1442239"/>
              <a:gd name="connsiteX4" fmla="*/ 3657603 w 3657603"/>
              <a:gd name="connsiteY4" fmla="*/ 756439 h 1442239"/>
              <a:gd name="connsiteX5" fmla="*/ 2470937 w 3657603"/>
              <a:gd name="connsiteY5" fmla="*/ 1398574 h 1442239"/>
              <a:gd name="connsiteX6" fmla="*/ 1828802 w 3657603"/>
              <a:gd name="connsiteY6" fmla="*/ 1442239 h 1442239"/>
              <a:gd name="connsiteX7" fmla="*/ 1186667 w 3657603"/>
              <a:gd name="connsiteY7" fmla="*/ 1398573 h 1442239"/>
              <a:gd name="connsiteX8" fmla="*/ 3 w 3657603"/>
              <a:gd name="connsiteY8" fmla="*/ 756436 h 1442239"/>
              <a:gd name="connsiteX9" fmla="*/ 3 w 3657603"/>
              <a:gd name="connsiteY9" fmla="*/ 756433 h 1442239"/>
              <a:gd name="connsiteX0" fmla="*/ 527758 w 4185358"/>
              <a:gd name="connsiteY0" fmla="*/ 756433 h 1442239"/>
              <a:gd name="connsiteX1" fmla="*/ 1714425 w 4185358"/>
              <a:gd name="connsiteY1" fmla="*/ 114300 h 1442239"/>
              <a:gd name="connsiteX2" fmla="*/ 2356559 w 4185358"/>
              <a:gd name="connsiteY2" fmla="*/ 70635 h 1442239"/>
              <a:gd name="connsiteX3" fmla="*/ 2998694 w 4185358"/>
              <a:gd name="connsiteY3" fmla="*/ 114301 h 1442239"/>
              <a:gd name="connsiteX4" fmla="*/ 4185358 w 4185358"/>
              <a:gd name="connsiteY4" fmla="*/ 756439 h 1442239"/>
              <a:gd name="connsiteX5" fmla="*/ 2998692 w 4185358"/>
              <a:gd name="connsiteY5" fmla="*/ 1398574 h 1442239"/>
              <a:gd name="connsiteX6" fmla="*/ 2356557 w 4185358"/>
              <a:gd name="connsiteY6" fmla="*/ 1442239 h 1442239"/>
              <a:gd name="connsiteX7" fmla="*/ 1714422 w 4185358"/>
              <a:gd name="connsiteY7" fmla="*/ 1398573 h 1442239"/>
              <a:gd name="connsiteX8" fmla="*/ 527758 w 4185358"/>
              <a:gd name="connsiteY8" fmla="*/ 756436 h 1442239"/>
              <a:gd name="connsiteX9" fmla="*/ 527758 w 4185358"/>
              <a:gd name="connsiteY9" fmla="*/ 756433 h 1442239"/>
              <a:gd name="connsiteX0" fmla="*/ 527758 w 4185358"/>
              <a:gd name="connsiteY0" fmla="*/ 685798 h 1731271"/>
              <a:gd name="connsiteX1" fmla="*/ 1714425 w 4185358"/>
              <a:gd name="connsiteY1" fmla="*/ 43665 h 1731271"/>
              <a:gd name="connsiteX2" fmla="*/ 2356559 w 4185358"/>
              <a:gd name="connsiteY2" fmla="*/ 0 h 1731271"/>
              <a:gd name="connsiteX3" fmla="*/ 2998694 w 4185358"/>
              <a:gd name="connsiteY3" fmla="*/ 43666 h 1731271"/>
              <a:gd name="connsiteX4" fmla="*/ 4185358 w 4185358"/>
              <a:gd name="connsiteY4" fmla="*/ 685804 h 1731271"/>
              <a:gd name="connsiteX5" fmla="*/ 2998692 w 4185358"/>
              <a:gd name="connsiteY5" fmla="*/ 1327939 h 1731271"/>
              <a:gd name="connsiteX6" fmla="*/ 2356557 w 4185358"/>
              <a:gd name="connsiteY6" fmla="*/ 1371604 h 1731271"/>
              <a:gd name="connsiteX7" fmla="*/ 1714422 w 4185358"/>
              <a:gd name="connsiteY7" fmla="*/ 1327938 h 1731271"/>
              <a:gd name="connsiteX8" fmla="*/ 527758 w 4185358"/>
              <a:gd name="connsiteY8" fmla="*/ 685801 h 1731271"/>
              <a:gd name="connsiteX9" fmla="*/ 527758 w 4185358"/>
              <a:gd name="connsiteY9" fmla="*/ 685798 h 1731271"/>
              <a:gd name="connsiteX0" fmla="*/ 1174716 w 4832316"/>
              <a:gd name="connsiteY0" fmla="*/ 685798 h 2451847"/>
              <a:gd name="connsiteX1" fmla="*/ 2361383 w 4832316"/>
              <a:gd name="connsiteY1" fmla="*/ 43665 h 2451847"/>
              <a:gd name="connsiteX2" fmla="*/ 3003517 w 4832316"/>
              <a:gd name="connsiteY2" fmla="*/ 0 h 2451847"/>
              <a:gd name="connsiteX3" fmla="*/ 3645652 w 4832316"/>
              <a:gd name="connsiteY3" fmla="*/ 43666 h 2451847"/>
              <a:gd name="connsiteX4" fmla="*/ 4832316 w 4832316"/>
              <a:gd name="connsiteY4" fmla="*/ 685804 h 2451847"/>
              <a:gd name="connsiteX5" fmla="*/ 3645650 w 4832316"/>
              <a:gd name="connsiteY5" fmla="*/ 1327939 h 2451847"/>
              <a:gd name="connsiteX6" fmla="*/ 3003515 w 4832316"/>
              <a:gd name="connsiteY6" fmla="*/ 1371604 h 2451847"/>
              <a:gd name="connsiteX7" fmla="*/ 2361380 w 4832316"/>
              <a:gd name="connsiteY7" fmla="*/ 1327938 h 2451847"/>
              <a:gd name="connsiteX8" fmla="*/ 1174716 w 4832316"/>
              <a:gd name="connsiteY8" fmla="*/ 685801 h 2451847"/>
              <a:gd name="connsiteX9" fmla="*/ 1174716 w 4832316"/>
              <a:gd name="connsiteY9" fmla="*/ 685798 h 2451847"/>
              <a:gd name="connsiteX0" fmla="*/ 1174716 w 5193374"/>
              <a:gd name="connsiteY0" fmla="*/ 685798 h 2451847"/>
              <a:gd name="connsiteX1" fmla="*/ 2361383 w 5193374"/>
              <a:gd name="connsiteY1" fmla="*/ 43665 h 2451847"/>
              <a:gd name="connsiteX2" fmla="*/ 3003517 w 5193374"/>
              <a:gd name="connsiteY2" fmla="*/ 0 h 2451847"/>
              <a:gd name="connsiteX3" fmla="*/ 3645652 w 5193374"/>
              <a:gd name="connsiteY3" fmla="*/ 43666 h 2451847"/>
              <a:gd name="connsiteX4" fmla="*/ 4832316 w 5193374"/>
              <a:gd name="connsiteY4" fmla="*/ 685804 h 2451847"/>
              <a:gd name="connsiteX5" fmla="*/ 3645650 w 5193374"/>
              <a:gd name="connsiteY5" fmla="*/ 1327939 h 2451847"/>
              <a:gd name="connsiteX6" fmla="*/ 3003515 w 5193374"/>
              <a:gd name="connsiteY6" fmla="*/ 1371604 h 2451847"/>
              <a:gd name="connsiteX7" fmla="*/ 2361380 w 5193374"/>
              <a:gd name="connsiteY7" fmla="*/ 1327938 h 2451847"/>
              <a:gd name="connsiteX8" fmla="*/ 1174716 w 5193374"/>
              <a:gd name="connsiteY8" fmla="*/ 685801 h 2451847"/>
              <a:gd name="connsiteX9" fmla="*/ 1174716 w 5193374"/>
              <a:gd name="connsiteY9" fmla="*/ 685798 h 2451847"/>
              <a:gd name="connsiteX0" fmla="*/ 1174716 w 5193374"/>
              <a:gd name="connsiteY0" fmla="*/ 685798 h 3407194"/>
              <a:gd name="connsiteX1" fmla="*/ 2361383 w 5193374"/>
              <a:gd name="connsiteY1" fmla="*/ 43665 h 3407194"/>
              <a:gd name="connsiteX2" fmla="*/ 3003517 w 5193374"/>
              <a:gd name="connsiteY2" fmla="*/ 0 h 3407194"/>
              <a:gd name="connsiteX3" fmla="*/ 3645652 w 5193374"/>
              <a:gd name="connsiteY3" fmla="*/ 43666 h 3407194"/>
              <a:gd name="connsiteX4" fmla="*/ 4832316 w 5193374"/>
              <a:gd name="connsiteY4" fmla="*/ 685804 h 3407194"/>
              <a:gd name="connsiteX5" fmla="*/ 3645650 w 5193374"/>
              <a:gd name="connsiteY5" fmla="*/ 1327939 h 3407194"/>
              <a:gd name="connsiteX6" fmla="*/ 3003515 w 5193374"/>
              <a:gd name="connsiteY6" fmla="*/ 1371604 h 3407194"/>
              <a:gd name="connsiteX7" fmla="*/ 2361380 w 5193374"/>
              <a:gd name="connsiteY7" fmla="*/ 1327938 h 3407194"/>
              <a:gd name="connsiteX8" fmla="*/ 1174716 w 5193374"/>
              <a:gd name="connsiteY8" fmla="*/ 685801 h 3407194"/>
              <a:gd name="connsiteX9" fmla="*/ 1174716 w 5193374"/>
              <a:gd name="connsiteY9" fmla="*/ 685798 h 3407194"/>
              <a:gd name="connsiteX0" fmla="*/ 1174716 w 5193374"/>
              <a:gd name="connsiteY0" fmla="*/ 960216 h 3681612"/>
              <a:gd name="connsiteX1" fmla="*/ 2361383 w 5193374"/>
              <a:gd name="connsiteY1" fmla="*/ 318083 h 3681612"/>
              <a:gd name="connsiteX2" fmla="*/ 3003517 w 5193374"/>
              <a:gd name="connsiteY2" fmla="*/ 274418 h 3681612"/>
              <a:gd name="connsiteX3" fmla="*/ 3645652 w 5193374"/>
              <a:gd name="connsiteY3" fmla="*/ 318084 h 3681612"/>
              <a:gd name="connsiteX4" fmla="*/ 4832316 w 5193374"/>
              <a:gd name="connsiteY4" fmla="*/ 960222 h 3681612"/>
              <a:gd name="connsiteX5" fmla="*/ 3645650 w 5193374"/>
              <a:gd name="connsiteY5" fmla="*/ 1602357 h 3681612"/>
              <a:gd name="connsiteX6" fmla="*/ 3003515 w 5193374"/>
              <a:gd name="connsiteY6" fmla="*/ 1646022 h 3681612"/>
              <a:gd name="connsiteX7" fmla="*/ 2361380 w 5193374"/>
              <a:gd name="connsiteY7" fmla="*/ 1602356 h 3681612"/>
              <a:gd name="connsiteX8" fmla="*/ 1174716 w 5193374"/>
              <a:gd name="connsiteY8" fmla="*/ 960219 h 3681612"/>
              <a:gd name="connsiteX9" fmla="*/ 1174716 w 5193374"/>
              <a:gd name="connsiteY9" fmla="*/ 960216 h 3681612"/>
              <a:gd name="connsiteX0" fmla="*/ 1174716 w 5193374"/>
              <a:gd name="connsiteY0" fmla="*/ 960216 h 3681612"/>
              <a:gd name="connsiteX1" fmla="*/ 2361383 w 5193374"/>
              <a:gd name="connsiteY1" fmla="*/ 318083 h 3681612"/>
              <a:gd name="connsiteX2" fmla="*/ 3003517 w 5193374"/>
              <a:gd name="connsiteY2" fmla="*/ 274418 h 3681612"/>
              <a:gd name="connsiteX3" fmla="*/ 3645652 w 5193374"/>
              <a:gd name="connsiteY3" fmla="*/ 318084 h 3681612"/>
              <a:gd name="connsiteX4" fmla="*/ 4832316 w 5193374"/>
              <a:gd name="connsiteY4" fmla="*/ 960222 h 3681612"/>
              <a:gd name="connsiteX5" fmla="*/ 3645650 w 5193374"/>
              <a:gd name="connsiteY5" fmla="*/ 1602357 h 3681612"/>
              <a:gd name="connsiteX6" fmla="*/ 3003515 w 5193374"/>
              <a:gd name="connsiteY6" fmla="*/ 1646022 h 3681612"/>
              <a:gd name="connsiteX7" fmla="*/ 2361380 w 5193374"/>
              <a:gd name="connsiteY7" fmla="*/ 1602356 h 3681612"/>
              <a:gd name="connsiteX8" fmla="*/ 1174716 w 5193374"/>
              <a:gd name="connsiteY8" fmla="*/ 960219 h 3681612"/>
              <a:gd name="connsiteX9" fmla="*/ 1174716 w 5193374"/>
              <a:gd name="connsiteY9" fmla="*/ 960216 h 3681612"/>
              <a:gd name="connsiteX0" fmla="*/ 1174716 w 5193374"/>
              <a:gd name="connsiteY0" fmla="*/ 2033989 h 4755385"/>
              <a:gd name="connsiteX1" fmla="*/ 2361383 w 5193374"/>
              <a:gd name="connsiteY1" fmla="*/ 1391856 h 4755385"/>
              <a:gd name="connsiteX2" fmla="*/ 3003517 w 5193374"/>
              <a:gd name="connsiteY2" fmla="*/ 1348191 h 4755385"/>
              <a:gd name="connsiteX3" fmla="*/ 3645652 w 5193374"/>
              <a:gd name="connsiteY3" fmla="*/ 1391857 h 4755385"/>
              <a:gd name="connsiteX4" fmla="*/ 4832316 w 5193374"/>
              <a:gd name="connsiteY4" fmla="*/ 2033995 h 4755385"/>
              <a:gd name="connsiteX5" fmla="*/ 3645650 w 5193374"/>
              <a:gd name="connsiteY5" fmla="*/ 2676130 h 4755385"/>
              <a:gd name="connsiteX6" fmla="*/ 3003515 w 5193374"/>
              <a:gd name="connsiteY6" fmla="*/ 2719795 h 4755385"/>
              <a:gd name="connsiteX7" fmla="*/ 2361380 w 5193374"/>
              <a:gd name="connsiteY7" fmla="*/ 2676129 h 4755385"/>
              <a:gd name="connsiteX8" fmla="*/ 1174716 w 5193374"/>
              <a:gd name="connsiteY8" fmla="*/ 2033992 h 4755385"/>
              <a:gd name="connsiteX9" fmla="*/ 1174716 w 5193374"/>
              <a:gd name="connsiteY9" fmla="*/ 2033989 h 4755385"/>
              <a:gd name="connsiteX0" fmla="*/ 1174716 w 4832316"/>
              <a:gd name="connsiteY0" fmla="*/ 2033989 h 4755385"/>
              <a:gd name="connsiteX1" fmla="*/ 2361383 w 4832316"/>
              <a:gd name="connsiteY1" fmla="*/ 1391856 h 4755385"/>
              <a:gd name="connsiteX2" fmla="*/ 3003517 w 4832316"/>
              <a:gd name="connsiteY2" fmla="*/ 1348191 h 4755385"/>
              <a:gd name="connsiteX3" fmla="*/ 3645652 w 4832316"/>
              <a:gd name="connsiteY3" fmla="*/ 1391857 h 4755385"/>
              <a:gd name="connsiteX4" fmla="*/ 4832316 w 4832316"/>
              <a:gd name="connsiteY4" fmla="*/ 2033995 h 4755385"/>
              <a:gd name="connsiteX5" fmla="*/ 3645650 w 4832316"/>
              <a:gd name="connsiteY5" fmla="*/ 2676130 h 4755385"/>
              <a:gd name="connsiteX6" fmla="*/ 3003515 w 4832316"/>
              <a:gd name="connsiteY6" fmla="*/ 2719795 h 4755385"/>
              <a:gd name="connsiteX7" fmla="*/ 2361380 w 4832316"/>
              <a:gd name="connsiteY7" fmla="*/ 2676129 h 4755385"/>
              <a:gd name="connsiteX8" fmla="*/ 1174716 w 4832316"/>
              <a:gd name="connsiteY8" fmla="*/ 2033992 h 4755385"/>
              <a:gd name="connsiteX9" fmla="*/ 1174716 w 4832316"/>
              <a:gd name="connsiteY9" fmla="*/ 2033989 h 4755385"/>
              <a:gd name="connsiteX0" fmla="*/ 527758 w 4185358"/>
              <a:gd name="connsiteY0" fmla="*/ 2033989 h 4755385"/>
              <a:gd name="connsiteX1" fmla="*/ 1714425 w 4185358"/>
              <a:gd name="connsiteY1" fmla="*/ 1391856 h 4755385"/>
              <a:gd name="connsiteX2" fmla="*/ 2998694 w 4185358"/>
              <a:gd name="connsiteY2" fmla="*/ 1391857 h 4755385"/>
              <a:gd name="connsiteX3" fmla="*/ 4185358 w 4185358"/>
              <a:gd name="connsiteY3" fmla="*/ 2033995 h 4755385"/>
              <a:gd name="connsiteX4" fmla="*/ 2998692 w 4185358"/>
              <a:gd name="connsiteY4" fmla="*/ 2676130 h 4755385"/>
              <a:gd name="connsiteX5" fmla="*/ 2356557 w 4185358"/>
              <a:gd name="connsiteY5" fmla="*/ 2719795 h 4755385"/>
              <a:gd name="connsiteX6" fmla="*/ 1714422 w 4185358"/>
              <a:gd name="connsiteY6" fmla="*/ 2676129 h 4755385"/>
              <a:gd name="connsiteX7" fmla="*/ 527758 w 4185358"/>
              <a:gd name="connsiteY7" fmla="*/ 2033992 h 4755385"/>
              <a:gd name="connsiteX8" fmla="*/ 527758 w 4185358"/>
              <a:gd name="connsiteY8" fmla="*/ 2033989 h 4755385"/>
              <a:gd name="connsiteX0" fmla="*/ 527758 w 4185358"/>
              <a:gd name="connsiteY0" fmla="*/ 2033989 h 4406268"/>
              <a:gd name="connsiteX1" fmla="*/ 1714425 w 4185358"/>
              <a:gd name="connsiteY1" fmla="*/ 1391856 h 4406268"/>
              <a:gd name="connsiteX2" fmla="*/ 2998694 w 4185358"/>
              <a:gd name="connsiteY2" fmla="*/ 1391857 h 4406268"/>
              <a:gd name="connsiteX3" fmla="*/ 4185358 w 4185358"/>
              <a:gd name="connsiteY3" fmla="*/ 2033995 h 4406268"/>
              <a:gd name="connsiteX4" fmla="*/ 2998692 w 4185358"/>
              <a:gd name="connsiteY4" fmla="*/ 2676130 h 4406268"/>
              <a:gd name="connsiteX5" fmla="*/ 2356557 w 4185358"/>
              <a:gd name="connsiteY5" fmla="*/ 2719795 h 4406268"/>
              <a:gd name="connsiteX6" fmla="*/ 1714422 w 4185358"/>
              <a:gd name="connsiteY6" fmla="*/ 2676129 h 4406268"/>
              <a:gd name="connsiteX7" fmla="*/ 527758 w 4185358"/>
              <a:gd name="connsiteY7" fmla="*/ 2033992 h 4406268"/>
              <a:gd name="connsiteX8" fmla="*/ 527758 w 4185358"/>
              <a:gd name="connsiteY8" fmla="*/ 2033989 h 4406268"/>
              <a:gd name="connsiteX0" fmla="*/ 527758 w 4185358"/>
              <a:gd name="connsiteY0" fmla="*/ 2033989 h 4406268"/>
              <a:gd name="connsiteX1" fmla="*/ 1714425 w 4185358"/>
              <a:gd name="connsiteY1" fmla="*/ 1391856 h 4406268"/>
              <a:gd name="connsiteX2" fmla="*/ 2998694 w 4185358"/>
              <a:gd name="connsiteY2" fmla="*/ 1391857 h 4406268"/>
              <a:gd name="connsiteX3" fmla="*/ 4185358 w 4185358"/>
              <a:gd name="connsiteY3" fmla="*/ 2033995 h 4406268"/>
              <a:gd name="connsiteX4" fmla="*/ 2998692 w 4185358"/>
              <a:gd name="connsiteY4" fmla="*/ 2676130 h 4406268"/>
              <a:gd name="connsiteX5" fmla="*/ 2356557 w 4185358"/>
              <a:gd name="connsiteY5" fmla="*/ 2719795 h 4406268"/>
              <a:gd name="connsiteX6" fmla="*/ 1714422 w 4185358"/>
              <a:gd name="connsiteY6" fmla="*/ 2676129 h 4406268"/>
              <a:gd name="connsiteX7" fmla="*/ 527758 w 4185358"/>
              <a:gd name="connsiteY7" fmla="*/ 2033992 h 4406268"/>
              <a:gd name="connsiteX8" fmla="*/ 527758 w 4185358"/>
              <a:gd name="connsiteY8" fmla="*/ 2033989 h 4406268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3 w 4150662"/>
              <a:gd name="connsiteY0" fmla="*/ 2033989 h 5080997"/>
              <a:gd name="connsiteX1" fmla="*/ 1186670 w 4150662"/>
              <a:gd name="connsiteY1" fmla="*/ 1391856 h 5080997"/>
              <a:gd name="connsiteX2" fmla="*/ 2470939 w 4150662"/>
              <a:gd name="connsiteY2" fmla="*/ 1391857 h 5080997"/>
              <a:gd name="connsiteX3" fmla="*/ 3657603 w 4150662"/>
              <a:gd name="connsiteY3" fmla="*/ 2033995 h 5080997"/>
              <a:gd name="connsiteX4" fmla="*/ 2470937 w 4150662"/>
              <a:gd name="connsiteY4" fmla="*/ 2676130 h 5080997"/>
              <a:gd name="connsiteX5" fmla="*/ 1828802 w 4150662"/>
              <a:gd name="connsiteY5" fmla="*/ 2719795 h 5080997"/>
              <a:gd name="connsiteX6" fmla="*/ 1186667 w 4150662"/>
              <a:gd name="connsiteY6" fmla="*/ 2676129 h 5080997"/>
              <a:gd name="connsiteX7" fmla="*/ 3 w 4150662"/>
              <a:gd name="connsiteY7" fmla="*/ 2033992 h 5080997"/>
              <a:gd name="connsiteX8" fmla="*/ 3 w 4150662"/>
              <a:gd name="connsiteY8" fmla="*/ 2033989 h 5080997"/>
              <a:gd name="connsiteX0" fmla="*/ 3 w 3184725"/>
              <a:gd name="connsiteY0" fmla="*/ 2033989 h 3886288"/>
              <a:gd name="connsiteX1" fmla="*/ 1186670 w 3184725"/>
              <a:gd name="connsiteY1" fmla="*/ 1391856 h 3886288"/>
              <a:gd name="connsiteX2" fmla="*/ 2470939 w 3184725"/>
              <a:gd name="connsiteY2" fmla="*/ 1391857 h 3886288"/>
              <a:gd name="connsiteX3" fmla="*/ 1752603 w 3184725"/>
              <a:gd name="connsiteY3" fmla="*/ 52795 h 3886288"/>
              <a:gd name="connsiteX4" fmla="*/ 2470937 w 3184725"/>
              <a:gd name="connsiteY4" fmla="*/ 2676130 h 3886288"/>
              <a:gd name="connsiteX5" fmla="*/ 1828802 w 3184725"/>
              <a:gd name="connsiteY5" fmla="*/ 2719795 h 3886288"/>
              <a:gd name="connsiteX6" fmla="*/ 1186667 w 3184725"/>
              <a:gd name="connsiteY6" fmla="*/ 2676129 h 3886288"/>
              <a:gd name="connsiteX7" fmla="*/ 3 w 3184725"/>
              <a:gd name="connsiteY7" fmla="*/ 2033992 h 3886288"/>
              <a:gd name="connsiteX8" fmla="*/ 3 w 3184725"/>
              <a:gd name="connsiteY8" fmla="*/ 2033989 h 3886288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470939 w 3184725"/>
              <a:gd name="connsiteY2" fmla="*/ 13918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385339"/>
              <a:gd name="connsiteY0" fmla="*/ 2033989 h 6528797"/>
              <a:gd name="connsiteX1" fmla="*/ 1186670 w 3385339"/>
              <a:gd name="connsiteY1" fmla="*/ 1391856 h 6528797"/>
              <a:gd name="connsiteX2" fmla="*/ 3385339 w 3385339"/>
              <a:gd name="connsiteY2" fmla="*/ 706057 h 6528797"/>
              <a:gd name="connsiteX3" fmla="*/ 228603 w 3385339"/>
              <a:gd name="connsiteY3" fmla="*/ 3481795 h 6528797"/>
              <a:gd name="connsiteX4" fmla="*/ 2470937 w 3385339"/>
              <a:gd name="connsiteY4" fmla="*/ 2676130 h 6528797"/>
              <a:gd name="connsiteX5" fmla="*/ 1828802 w 3385339"/>
              <a:gd name="connsiteY5" fmla="*/ 2719795 h 6528797"/>
              <a:gd name="connsiteX6" fmla="*/ 1186667 w 3385339"/>
              <a:gd name="connsiteY6" fmla="*/ 2676129 h 6528797"/>
              <a:gd name="connsiteX7" fmla="*/ 3 w 3385339"/>
              <a:gd name="connsiteY7" fmla="*/ 2033992 h 6528797"/>
              <a:gd name="connsiteX8" fmla="*/ 3 w 3385339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1828799 w 3184722"/>
              <a:gd name="connsiteY5" fmla="*/ 2719795 h 6528797"/>
              <a:gd name="connsiteX6" fmla="*/ 0 w 3184722"/>
              <a:gd name="connsiteY6" fmla="*/ 2033992 h 6528797"/>
              <a:gd name="connsiteX7" fmla="*/ 0 w 3184722"/>
              <a:gd name="connsiteY7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1828799 w 3184722"/>
              <a:gd name="connsiteY5" fmla="*/ 2719795 h 6528797"/>
              <a:gd name="connsiteX6" fmla="*/ 0 w 3184722"/>
              <a:gd name="connsiteY6" fmla="*/ 2033992 h 6528797"/>
              <a:gd name="connsiteX7" fmla="*/ 0 w 3184722"/>
              <a:gd name="connsiteY7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0 w 3184722"/>
              <a:gd name="connsiteY5" fmla="*/ 2033992 h 6528797"/>
              <a:gd name="connsiteX6" fmla="*/ 0 w 3184722"/>
              <a:gd name="connsiteY6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0 w 3184722"/>
              <a:gd name="connsiteY5" fmla="*/ 2033992 h 6528797"/>
              <a:gd name="connsiteX6" fmla="*/ 0 w 3184722"/>
              <a:gd name="connsiteY6" fmla="*/ 2033989 h 6528797"/>
              <a:gd name="connsiteX0" fmla="*/ 0 w 2928136"/>
              <a:gd name="connsiteY0" fmla="*/ 2033989 h 6528797"/>
              <a:gd name="connsiteX1" fmla="*/ 1186667 w 2928136"/>
              <a:gd name="connsiteY1" fmla="*/ 1391856 h 6528797"/>
              <a:gd name="connsiteX2" fmla="*/ 2928136 w 2928136"/>
              <a:gd name="connsiteY2" fmla="*/ 706057 h 6528797"/>
              <a:gd name="connsiteX3" fmla="*/ 228600 w 2928136"/>
              <a:gd name="connsiteY3" fmla="*/ 3481795 h 6528797"/>
              <a:gd name="connsiteX4" fmla="*/ 2470934 w 2928136"/>
              <a:gd name="connsiteY4" fmla="*/ 2676130 h 6528797"/>
              <a:gd name="connsiteX5" fmla="*/ 0 w 2928136"/>
              <a:gd name="connsiteY5" fmla="*/ 2033992 h 6528797"/>
              <a:gd name="connsiteX6" fmla="*/ 0 w 2928136"/>
              <a:gd name="connsiteY6" fmla="*/ 2033989 h 6528797"/>
              <a:gd name="connsiteX0" fmla="*/ 0 w 2928136"/>
              <a:gd name="connsiteY0" fmla="*/ 2033989 h 6528797"/>
              <a:gd name="connsiteX1" fmla="*/ 958067 w 2928136"/>
              <a:gd name="connsiteY1" fmla="*/ 2534856 h 6528797"/>
              <a:gd name="connsiteX2" fmla="*/ 2928136 w 2928136"/>
              <a:gd name="connsiteY2" fmla="*/ 706057 h 6528797"/>
              <a:gd name="connsiteX3" fmla="*/ 228600 w 2928136"/>
              <a:gd name="connsiteY3" fmla="*/ 3481795 h 6528797"/>
              <a:gd name="connsiteX4" fmla="*/ 2470934 w 2928136"/>
              <a:gd name="connsiteY4" fmla="*/ 2676130 h 6528797"/>
              <a:gd name="connsiteX5" fmla="*/ 0 w 2928136"/>
              <a:gd name="connsiteY5" fmla="*/ 2033992 h 6528797"/>
              <a:gd name="connsiteX6" fmla="*/ 0 w 2928136"/>
              <a:gd name="connsiteY6" fmla="*/ 2033989 h 6528797"/>
              <a:gd name="connsiteX0" fmla="*/ 0 w 2928136"/>
              <a:gd name="connsiteY0" fmla="*/ 1434955 h 5929763"/>
              <a:gd name="connsiteX1" fmla="*/ 958067 w 2928136"/>
              <a:gd name="connsiteY1" fmla="*/ 1935822 h 5929763"/>
              <a:gd name="connsiteX2" fmla="*/ 2928136 w 2928136"/>
              <a:gd name="connsiteY2" fmla="*/ 107023 h 5929763"/>
              <a:gd name="connsiteX3" fmla="*/ 228600 w 2928136"/>
              <a:gd name="connsiteY3" fmla="*/ 2882761 h 5929763"/>
              <a:gd name="connsiteX4" fmla="*/ 2470934 w 2928136"/>
              <a:gd name="connsiteY4" fmla="*/ 2077096 h 5929763"/>
              <a:gd name="connsiteX5" fmla="*/ 0 w 2928136"/>
              <a:gd name="connsiteY5" fmla="*/ 1434958 h 5929763"/>
              <a:gd name="connsiteX6" fmla="*/ 0 w 2928136"/>
              <a:gd name="connsiteY6" fmla="*/ 1434955 h 5929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1275236 w 4203372"/>
              <a:gd name="connsiteY0" fmla="*/ 1810262 h 6305070"/>
              <a:gd name="connsiteX1" fmla="*/ 2233303 w 4203372"/>
              <a:gd name="connsiteY1" fmla="*/ 2311129 h 6305070"/>
              <a:gd name="connsiteX2" fmla="*/ 4203372 w 4203372"/>
              <a:gd name="connsiteY2" fmla="*/ 863330 h 6305070"/>
              <a:gd name="connsiteX3" fmla="*/ 1503836 w 4203372"/>
              <a:gd name="connsiteY3" fmla="*/ 3258068 h 6305070"/>
              <a:gd name="connsiteX4" fmla="*/ 3746170 w 4203372"/>
              <a:gd name="connsiteY4" fmla="*/ 2452403 h 6305070"/>
              <a:gd name="connsiteX5" fmla="*/ 1275236 w 4203372"/>
              <a:gd name="connsiteY5" fmla="*/ 1810265 h 6305070"/>
              <a:gd name="connsiteX6" fmla="*/ 1275236 w 4203372"/>
              <a:gd name="connsiteY6" fmla="*/ 1810262 h 6305070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844930 w 3773066"/>
              <a:gd name="connsiteY0" fmla="*/ 2505027 h 6999835"/>
              <a:gd name="connsiteX1" fmla="*/ 1802997 w 3773066"/>
              <a:gd name="connsiteY1" fmla="*/ 3005894 h 6999835"/>
              <a:gd name="connsiteX2" fmla="*/ 3773066 w 3773066"/>
              <a:gd name="connsiteY2" fmla="*/ 1558095 h 6999835"/>
              <a:gd name="connsiteX3" fmla="*/ 1073530 w 3773066"/>
              <a:gd name="connsiteY3" fmla="*/ 3952833 h 6999835"/>
              <a:gd name="connsiteX4" fmla="*/ 3315864 w 3773066"/>
              <a:gd name="connsiteY4" fmla="*/ 3147168 h 6999835"/>
              <a:gd name="connsiteX5" fmla="*/ 844930 w 3773066"/>
              <a:gd name="connsiteY5" fmla="*/ 2505030 h 6999835"/>
              <a:gd name="connsiteX6" fmla="*/ 844930 w 3773066"/>
              <a:gd name="connsiteY6" fmla="*/ 2505027 h 6999835"/>
              <a:gd name="connsiteX0" fmla="*/ 1324542 w 4252678"/>
              <a:gd name="connsiteY0" fmla="*/ 2392968 h 6887776"/>
              <a:gd name="connsiteX1" fmla="*/ 2282609 w 4252678"/>
              <a:gd name="connsiteY1" fmla="*/ 2893835 h 6887776"/>
              <a:gd name="connsiteX2" fmla="*/ 4252678 w 4252678"/>
              <a:gd name="connsiteY2" fmla="*/ 1446036 h 6887776"/>
              <a:gd name="connsiteX3" fmla="*/ 1553142 w 4252678"/>
              <a:gd name="connsiteY3" fmla="*/ 3840774 h 6887776"/>
              <a:gd name="connsiteX4" fmla="*/ 3795476 w 4252678"/>
              <a:gd name="connsiteY4" fmla="*/ 3035109 h 6887776"/>
              <a:gd name="connsiteX5" fmla="*/ 1324542 w 4252678"/>
              <a:gd name="connsiteY5" fmla="*/ 2392971 h 6887776"/>
              <a:gd name="connsiteX6" fmla="*/ 1324542 w 4252678"/>
              <a:gd name="connsiteY6" fmla="*/ 2392968 h 6887776"/>
              <a:gd name="connsiteX0" fmla="*/ 1324542 w 4252678"/>
              <a:gd name="connsiteY0" fmla="*/ 2392968 h 6887776"/>
              <a:gd name="connsiteX1" fmla="*/ 2282609 w 4252678"/>
              <a:gd name="connsiteY1" fmla="*/ 2893835 h 6887776"/>
              <a:gd name="connsiteX2" fmla="*/ 4252678 w 4252678"/>
              <a:gd name="connsiteY2" fmla="*/ 1446036 h 6887776"/>
              <a:gd name="connsiteX3" fmla="*/ 1553142 w 4252678"/>
              <a:gd name="connsiteY3" fmla="*/ 3840774 h 6887776"/>
              <a:gd name="connsiteX4" fmla="*/ 3795476 w 4252678"/>
              <a:gd name="connsiteY4" fmla="*/ 3035109 h 6887776"/>
              <a:gd name="connsiteX5" fmla="*/ 1324542 w 4252678"/>
              <a:gd name="connsiteY5" fmla="*/ 2392971 h 6887776"/>
              <a:gd name="connsiteX6" fmla="*/ 1324542 w 4252678"/>
              <a:gd name="connsiteY6" fmla="*/ 2392968 h 6887776"/>
              <a:gd name="connsiteX0" fmla="*/ 1869139 w 4797275"/>
              <a:gd name="connsiteY0" fmla="*/ 2392968 h 6887776"/>
              <a:gd name="connsiteX1" fmla="*/ 2827206 w 4797275"/>
              <a:gd name="connsiteY1" fmla="*/ 2893835 h 6887776"/>
              <a:gd name="connsiteX2" fmla="*/ 4797275 w 4797275"/>
              <a:gd name="connsiteY2" fmla="*/ 1446036 h 6887776"/>
              <a:gd name="connsiteX3" fmla="*/ 2097739 w 4797275"/>
              <a:gd name="connsiteY3" fmla="*/ 3840774 h 6887776"/>
              <a:gd name="connsiteX4" fmla="*/ 4340073 w 4797275"/>
              <a:gd name="connsiteY4" fmla="*/ 3035109 h 6887776"/>
              <a:gd name="connsiteX5" fmla="*/ 1869139 w 4797275"/>
              <a:gd name="connsiteY5" fmla="*/ 2392971 h 6887776"/>
              <a:gd name="connsiteX6" fmla="*/ 1869139 w 4797275"/>
              <a:gd name="connsiteY6" fmla="*/ 2392968 h 6887776"/>
              <a:gd name="connsiteX0" fmla="*/ 1869139 w 4797275"/>
              <a:gd name="connsiteY0" fmla="*/ 2433309 h 6928117"/>
              <a:gd name="connsiteX1" fmla="*/ 2827206 w 4797275"/>
              <a:gd name="connsiteY1" fmla="*/ 2934176 h 6928117"/>
              <a:gd name="connsiteX2" fmla="*/ 4797275 w 4797275"/>
              <a:gd name="connsiteY2" fmla="*/ 1486377 h 6928117"/>
              <a:gd name="connsiteX3" fmla="*/ 2097739 w 4797275"/>
              <a:gd name="connsiteY3" fmla="*/ 3881115 h 6928117"/>
              <a:gd name="connsiteX4" fmla="*/ 4340073 w 4797275"/>
              <a:gd name="connsiteY4" fmla="*/ 3075450 h 6928117"/>
              <a:gd name="connsiteX5" fmla="*/ 1869139 w 4797275"/>
              <a:gd name="connsiteY5" fmla="*/ 2433312 h 6928117"/>
              <a:gd name="connsiteX6" fmla="*/ 1869139 w 4797275"/>
              <a:gd name="connsiteY6" fmla="*/ 2433309 h 6928117"/>
              <a:gd name="connsiteX0" fmla="*/ 1869139 w 4797275"/>
              <a:gd name="connsiteY0" fmla="*/ 2531921 h 7026729"/>
              <a:gd name="connsiteX1" fmla="*/ 2827206 w 4797275"/>
              <a:gd name="connsiteY1" fmla="*/ 3032788 h 7026729"/>
              <a:gd name="connsiteX2" fmla="*/ 4797275 w 4797275"/>
              <a:gd name="connsiteY2" fmla="*/ 1584989 h 7026729"/>
              <a:gd name="connsiteX3" fmla="*/ 2097739 w 4797275"/>
              <a:gd name="connsiteY3" fmla="*/ 3979727 h 7026729"/>
              <a:gd name="connsiteX4" fmla="*/ 4340073 w 4797275"/>
              <a:gd name="connsiteY4" fmla="*/ 3174062 h 7026729"/>
              <a:gd name="connsiteX5" fmla="*/ 1869139 w 4797275"/>
              <a:gd name="connsiteY5" fmla="*/ 2531924 h 7026729"/>
              <a:gd name="connsiteX6" fmla="*/ 1869139 w 4797275"/>
              <a:gd name="connsiteY6" fmla="*/ 2531921 h 7026729"/>
              <a:gd name="connsiteX0" fmla="*/ 1869139 w 4797275"/>
              <a:gd name="connsiteY0" fmla="*/ 2531921 h 7026729"/>
              <a:gd name="connsiteX1" fmla="*/ 2827206 w 4797275"/>
              <a:gd name="connsiteY1" fmla="*/ 3032788 h 7026729"/>
              <a:gd name="connsiteX2" fmla="*/ 4797275 w 4797275"/>
              <a:gd name="connsiteY2" fmla="*/ 1584989 h 7026729"/>
              <a:gd name="connsiteX3" fmla="*/ 2097739 w 4797275"/>
              <a:gd name="connsiteY3" fmla="*/ 3979727 h 7026729"/>
              <a:gd name="connsiteX4" fmla="*/ 4340073 w 4797275"/>
              <a:gd name="connsiteY4" fmla="*/ 3174062 h 7026729"/>
              <a:gd name="connsiteX5" fmla="*/ 1869139 w 4797275"/>
              <a:gd name="connsiteY5" fmla="*/ 2531924 h 7026729"/>
              <a:gd name="connsiteX6" fmla="*/ 1869139 w 4797275"/>
              <a:gd name="connsiteY6" fmla="*/ 2531921 h 7026729"/>
              <a:gd name="connsiteX0" fmla="*/ 1869139 w 4797275"/>
              <a:gd name="connsiteY0" fmla="*/ 2531921 h 7026729"/>
              <a:gd name="connsiteX1" fmla="*/ 2827206 w 4797275"/>
              <a:gd name="connsiteY1" fmla="*/ 3032788 h 7026729"/>
              <a:gd name="connsiteX2" fmla="*/ 4797275 w 4797275"/>
              <a:gd name="connsiteY2" fmla="*/ 1584989 h 7026729"/>
              <a:gd name="connsiteX3" fmla="*/ 2097739 w 4797275"/>
              <a:gd name="connsiteY3" fmla="*/ 3979727 h 7026729"/>
              <a:gd name="connsiteX4" fmla="*/ 4340073 w 4797275"/>
              <a:gd name="connsiteY4" fmla="*/ 3174062 h 7026729"/>
              <a:gd name="connsiteX5" fmla="*/ 3269869 w 4797275"/>
              <a:gd name="connsiteY5" fmla="*/ 2756647 h 7026729"/>
              <a:gd name="connsiteX6" fmla="*/ 1869139 w 4797275"/>
              <a:gd name="connsiteY6" fmla="*/ 2531924 h 7026729"/>
              <a:gd name="connsiteX7" fmla="*/ 1869139 w 4797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3400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3400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5686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5686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5686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6324598"/>
              <a:gd name="connsiteY0" fmla="*/ 2531921 h 7331529"/>
              <a:gd name="connsiteX1" fmla="*/ 2827206 w 6324598"/>
              <a:gd name="connsiteY1" fmla="*/ 3032788 h 7331529"/>
              <a:gd name="connsiteX2" fmla="*/ 5940275 w 6324598"/>
              <a:gd name="connsiteY2" fmla="*/ 2423189 h 7331529"/>
              <a:gd name="connsiteX3" fmla="*/ 5831539 w 6324598"/>
              <a:gd name="connsiteY3" fmla="*/ 4284527 h 7331529"/>
              <a:gd name="connsiteX4" fmla="*/ 4568673 w 6324598"/>
              <a:gd name="connsiteY4" fmla="*/ 3174062 h 7331529"/>
              <a:gd name="connsiteX5" fmla="*/ 3269869 w 6324598"/>
              <a:gd name="connsiteY5" fmla="*/ 2756647 h 7331529"/>
              <a:gd name="connsiteX6" fmla="*/ 1869139 w 6324598"/>
              <a:gd name="connsiteY6" fmla="*/ 2531924 h 7331529"/>
              <a:gd name="connsiteX7" fmla="*/ 1869139 w 6324598"/>
              <a:gd name="connsiteY7" fmla="*/ 2531921 h 7331529"/>
              <a:gd name="connsiteX0" fmla="*/ 1869139 w 6934198"/>
              <a:gd name="connsiteY0" fmla="*/ 2531921 h 7331529"/>
              <a:gd name="connsiteX1" fmla="*/ 2827206 w 6934198"/>
              <a:gd name="connsiteY1" fmla="*/ 3032788 h 7331529"/>
              <a:gd name="connsiteX2" fmla="*/ 5940275 w 6934198"/>
              <a:gd name="connsiteY2" fmla="*/ 2423189 h 7331529"/>
              <a:gd name="connsiteX3" fmla="*/ 6441139 w 6934198"/>
              <a:gd name="connsiteY3" fmla="*/ 4284527 h 7331529"/>
              <a:gd name="connsiteX4" fmla="*/ 4568673 w 6934198"/>
              <a:gd name="connsiteY4" fmla="*/ 3174062 h 7331529"/>
              <a:gd name="connsiteX5" fmla="*/ 3269869 w 6934198"/>
              <a:gd name="connsiteY5" fmla="*/ 2756647 h 7331529"/>
              <a:gd name="connsiteX6" fmla="*/ 1869139 w 6934198"/>
              <a:gd name="connsiteY6" fmla="*/ 2531924 h 7331529"/>
              <a:gd name="connsiteX7" fmla="*/ 1869139 w 6934198"/>
              <a:gd name="connsiteY7" fmla="*/ 2531921 h 7331529"/>
              <a:gd name="connsiteX0" fmla="*/ 1869139 w 6934198"/>
              <a:gd name="connsiteY0" fmla="*/ 2531921 h 7331529"/>
              <a:gd name="connsiteX1" fmla="*/ 2827206 w 6934198"/>
              <a:gd name="connsiteY1" fmla="*/ 3032788 h 7331529"/>
              <a:gd name="connsiteX2" fmla="*/ 5940275 w 6934198"/>
              <a:gd name="connsiteY2" fmla="*/ 2423189 h 7331529"/>
              <a:gd name="connsiteX3" fmla="*/ 6441139 w 6934198"/>
              <a:gd name="connsiteY3" fmla="*/ 4284527 h 7331529"/>
              <a:gd name="connsiteX4" fmla="*/ 4568673 w 6934198"/>
              <a:gd name="connsiteY4" fmla="*/ 3174062 h 7331529"/>
              <a:gd name="connsiteX5" fmla="*/ 3269869 w 6934198"/>
              <a:gd name="connsiteY5" fmla="*/ 2756647 h 7331529"/>
              <a:gd name="connsiteX6" fmla="*/ 1869139 w 6934198"/>
              <a:gd name="connsiteY6" fmla="*/ 2531924 h 7331529"/>
              <a:gd name="connsiteX7" fmla="*/ 1869139 w 6934198"/>
              <a:gd name="connsiteY7" fmla="*/ 2531921 h 7331529"/>
              <a:gd name="connsiteX0" fmla="*/ 1869139 w 6934198"/>
              <a:gd name="connsiteY0" fmla="*/ 2531921 h 7331529"/>
              <a:gd name="connsiteX1" fmla="*/ 2827206 w 6934198"/>
              <a:gd name="connsiteY1" fmla="*/ 3032788 h 7331529"/>
              <a:gd name="connsiteX2" fmla="*/ 5940275 w 6934198"/>
              <a:gd name="connsiteY2" fmla="*/ 2423189 h 7331529"/>
              <a:gd name="connsiteX3" fmla="*/ 6441139 w 6934198"/>
              <a:gd name="connsiteY3" fmla="*/ 4284527 h 7331529"/>
              <a:gd name="connsiteX4" fmla="*/ 4568673 w 6934198"/>
              <a:gd name="connsiteY4" fmla="*/ 3174062 h 7331529"/>
              <a:gd name="connsiteX5" fmla="*/ 1869139 w 6934198"/>
              <a:gd name="connsiteY5" fmla="*/ 2531924 h 7331529"/>
              <a:gd name="connsiteX6" fmla="*/ 1869139 w 6934198"/>
              <a:gd name="connsiteY6" fmla="*/ 2531921 h 7331529"/>
              <a:gd name="connsiteX0" fmla="*/ 1869139 w 6911785"/>
              <a:gd name="connsiteY0" fmla="*/ 2531921 h 7336788"/>
              <a:gd name="connsiteX1" fmla="*/ 2827206 w 6911785"/>
              <a:gd name="connsiteY1" fmla="*/ 3032788 h 7336788"/>
              <a:gd name="connsiteX2" fmla="*/ 5940275 w 6911785"/>
              <a:gd name="connsiteY2" fmla="*/ 2423189 h 7336788"/>
              <a:gd name="connsiteX3" fmla="*/ 6441139 w 6911785"/>
              <a:gd name="connsiteY3" fmla="*/ 4284527 h 7336788"/>
              <a:gd name="connsiteX4" fmla="*/ 4568673 w 6911785"/>
              <a:gd name="connsiteY4" fmla="*/ 3174062 h 7336788"/>
              <a:gd name="connsiteX5" fmla="*/ 1869139 w 6911785"/>
              <a:gd name="connsiteY5" fmla="*/ 2531924 h 7336788"/>
              <a:gd name="connsiteX6" fmla="*/ 1869139 w 6911785"/>
              <a:gd name="connsiteY6" fmla="*/ 2531921 h 7336788"/>
              <a:gd name="connsiteX0" fmla="*/ 1869139 w 7024741"/>
              <a:gd name="connsiteY0" fmla="*/ 2531921 h 7336788"/>
              <a:gd name="connsiteX1" fmla="*/ 2827206 w 7024741"/>
              <a:gd name="connsiteY1" fmla="*/ 3032788 h 7336788"/>
              <a:gd name="connsiteX2" fmla="*/ 5940275 w 7024741"/>
              <a:gd name="connsiteY2" fmla="*/ 2423189 h 7336788"/>
              <a:gd name="connsiteX3" fmla="*/ 6441139 w 7024741"/>
              <a:gd name="connsiteY3" fmla="*/ 4284527 h 7336788"/>
              <a:gd name="connsiteX4" fmla="*/ 4568673 w 7024741"/>
              <a:gd name="connsiteY4" fmla="*/ 3174062 h 7336788"/>
              <a:gd name="connsiteX5" fmla="*/ 1869139 w 7024741"/>
              <a:gd name="connsiteY5" fmla="*/ 2531924 h 7336788"/>
              <a:gd name="connsiteX6" fmla="*/ 1869139 w 7024741"/>
              <a:gd name="connsiteY6" fmla="*/ 2531921 h 7336788"/>
              <a:gd name="connsiteX0" fmla="*/ 2685372 w 6756508"/>
              <a:gd name="connsiteY0" fmla="*/ 2531921 h 5551239"/>
              <a:gd name="connsiteX1" fmla="*/ 3643439 w 6756508"/>
              <a:gd name="connsiteY1" fmla="*/ 3032788 h 5551239"/>
              <a:gd name="connsiteX2" fmla="*/ 6756508 w 6756508"/>
              <a:gd name="connsiteY2" fmla="*/ 2423189 h 5551239"/>
              <a:gd name="connsiteX3" fmla="*/ 0 w 6756508"/>
              <a:gd name="connsiteY3" fmla="*/ 2498978 h 5551239"/>
              <a:gd name="connsiteX4" fmla="*/ 5384906 w 6756508"/>
              <a:gd name="connsiteY4" fmla="*/ 3174062 h 5551239"/>
              <a:gd name="connsiteX5" fmla="*/ 2685372 w 6756508"/>
              <a:gd name="connsiteY5" fmla="*/ 2531924 h 5551239"/>
              <a:gd name="connsiteX6" fmla="*/ 2685372 w 6756508"/>
              <a:gd name="connsiteY6" fmla="*/ 2531921 h 5551239"/>
              <a:gd name="connsiteX0" fmla="*/ 2685372 w 6756508"/>
              <a:gd name="connsiteY0" fmla="*/ 2531921 h 5663722"/>
              <a:gd name="connsiteX1" fmla="*/ 3643439 w 6756508"/>
              <a:gd name="connsiteY1" fmla="*/ 3032788 h 5663722"/>
              <a:gd name="connsiteX2" fmla="*/ 6756508 w 6756508"/>
              <a:gd name="connsiteY2" fmla="*/ 2423189 h 5663722"/>
              <a:gd name="connsiteX3" fmla="*/ 0 w 6756508"/>
              <a:gd name="connsiteY3" fmla="*/ 2498978 h 5663722"/>
              <a:gd name="connsiteX4" fmla="*/ 5384906 w 6756508"/>
              <a:gd name="connsiteY4" fmla="*/ 3174062 h 5663722"/>
              <a:gd name="connsiteX5" fmla="*/ 2685372 w 6756508"/>
              <a:gd name="connsiteY5" fmla="*/ 2531924 h 5663722"/>
              <a:gd name="connsiteX6" fmla="*/ 2685372 w 6756508"/>
              <a:gd name="connsiteY6" fmla="*/ 2531921 h 5663722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6508" h="4203685">
                <a:moveTo>
                  <a:pt x="2685372" y="1071887"/>
                </a:moveTo>
                <a:cubicBezTo>
                  <a:pt x="3004728" y="1238842"/>
                  <a:pt x="3929746" y="843385"/>
                  <a:pt x="3643439" y="1572751"/>
                </a:cubicBezTo>
                <a:cubicBezTo>
                  <a:pt x="5291114" y="2384738"/>
                  <a:pt x="5802321" y="0"/>
                  <a:pt x="6756508" y="963152"/>
                </a:cubicBezTo>
                <a:cubicBezTo>
                  <a:pt x="5263885" y="2901772"/>
                  <a:pt x="583602" y="3607661"/>
                  <a:pt x="0" y="1038941"/>
                </a:cubicBezTo>
                <a:cubicBezTo>
                  <a:pt x="438400" y="4203685"/>
                  <a:pt x="5067753" y="2254624"/>
                  <a:pt x="5384906" y="1714025"/>
                </a:cubicBezTo>
                <a:cubicBezTo>
                  <a:pt x="4622906" y="1421925"/>
                  <a:pt x="3135294" y="1178910"/>
                  <a:pt x="2685372" y="1071887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1000" sy="101000" algn="ctr" rotWithShape="0">
              <a:schemeClr val="tx1">
                <a:lumMod val="75000"/>
                <a:lumOff val="25000"/>
                <a:alpha val="40000"/>
              </a:schemeClr>
            </a:outerShdw>
            <a:reflection blurRad="12050" stA="35000" endA="100" endPos="40000" dist="101600" dir="5400000" sy="-100000" algn="bl" rotWithShape="0"/>
          </a:effectLst>
          <a:scene3d>
            <a:camera prst="orthographicFront"/>
            <a:lightRig rig="morning" dir="t">
              <a:rot lat="0" lon="0" rev="6000000"/>
            </a:lightRig>
          </a:scene3d>
          <a:sp3d>
            <a:bevelT w="25400" h="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76200"/>
            <a:ext cx="6803679" cy="13716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7360" y="1755648"/>
            <a:ext cx="3063240" cy="439432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638" y="1755648"/>
            <a:ext cx="3063240" cy="439432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E117-B9B5-4EFE-9E51-A046C5958D6D}" type="datetimeFigureOut">
              <a:rPr lang="it-IT" smtClean="0"/>
              <a:t>21/07/2012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707B-15EB-4F87-BAC6-12A321B750A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1660" y="1722279"/>
            <a:ext cx="2834640" cy="639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73938" y="1722279"/>
            <a:ext cx="283464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>
              <a:buNone/>
              <a:defRPr sz="2000" b="1" kern="12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10" name="Freeform 9"/>
          <p:cNvSpPr/>
          <p:nvPr/>
        </p:nvSpPr>
        <p:spPr>
          <a:xfrm>
            <a:off x="1737360" y="2423160"/>
            <a:ext cx="3063240" cy="45720"/>
          </a:xfrm>
          <a:custGeom>
            <a:avLst/>
            <a:gdLst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728260">
                <a:moveTo>
                  <a:pt x="134471" y="125506"/>
                </a:moveTo>
                <a:cubicBezTo>
                  <a:pt x="1456765" y="327212"/>
                  <a:pt x="2770095" y="0"/>
                  <a:pt x="4020671" y="125506"/>
                </a:cubicBezTo>
                <a:cubicBezTo>
                  <a:pt x="4114800" y="1963271"/>
                  <a:pt x="3859306" y="3756212"/>
                  <a:pt x="4020671" y="5611906"/>
                </a:cubicBezTo>
                <a:cubicBezTo>
                  <a:pt x="2792506" y="5459319"/>
                  <a:pt x="1425389" y="5728260"/>
                  <a:pt x="134471" y="5611906"/>
                </a:cubicBezTo>
                <a:cubicBezTo>
                  <a:pt x="0" y="3818965"/>
                  <a:pt x="313765" y="1963271"/>
                  <a:pt x="134471" y="125506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>
            <a:bevelT w="25400" h="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959638" y="2423160"/>
            <a:ext cx="3063240" cy="45720"/>
          </a:xfrm>
          <a:custGeom>
            <a:avLst/>
            <a:gdLst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728260">
                <a:moveTo>
                  <a:pt x="134471" y="125506"/>
                </a:moveTo>
                <a:cubicBezTo>
                  <a:pt x="1456765" y="327212"/>
                  <a:pt x="2770095" y="0"/>
                  <a:pt x="4020671" y="125506"/>
                </a:cubicBezTo>
                <a:cubicBezTo>
                  <a:pt x="4114800" y="1963271"/>
                  <a:pt x="3859306" y="3756212"/>
                  <a:pt x="4020671" y="5611906"/>
                </a:cubicBezTo>
                <a:cubicBezTo>
                  <a:pt x="2792506" y="5459319"/>
                  <a:pt x="1425389" y="5728260"/>
                  <a:pt x="134471" y="5611906"/>
                </a:cubicBezTo>
                <a:cubicBezTo>
                  <a:pt x="0" y="3818965"/>
                  <a:pt x="313765" y="1963271"/>
                  <a:pt x="134471" y="125506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>
            <a:bevelT w="25400" h="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76200"/>
            <a:ext cx="6803679" cy="13716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7360" y="2590799"/>
            <a:ext cx="3063240" cy="3535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9638" y="2590799"/>
            <a:ext cx="3063240" cy="3535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E117-B9B5-4EFE-9E51-A046C5958D6D}" type="datetimeFigureOut">
              <a:rPr lang="it-IT" smtClean="0"/>
              <a:t>21/07/2012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707B-15EB-4F87-BAC6-12A321B750A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E117-B9B5-4EFE-9E51-A046C5958D6D}" type="datetimeFigureOut">
              <a:rPr lang="it-IT" smtClean="0"/>
              <a:t>21/07/2012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707B-15EB-4F87-BAC6-12A321B750A8}" type="slidenum">
              <a:rPr lang="it-IT" smtClean="0"/>
              <a:t>‹N›</a:t>
            </a:fld>
            <a:endParaRPr lang="it-IT"/>
          </a:p>
        </p:txBody>
      </p:sp>
      <p:grpSp>
        <p:nvGrpSpPr>
          <p:cNvPr id="6" name="Group 5"/>
          <p:cNvGrpSpPr/>
          <p:nvPr/>
        </p:nvGrpSpPr>
        <p:grpSpPr>
          <a:xfrm>
            <a:off x="7339001" y="5311513"/>
            <a:ext cx="1837944" cy="1533602"/>
            <a:chOff x="7339001" y="5311513"/>
            <a:chExt cx="1837944" cy="1533602"/>
          </a:xfrm>
        </p:grpSpPr>
        <p:sp>
          <p:nvSpPr>
            <p:cNvPr id="7" name="Freeform 6"/>
            <p:cNvSpPr>
              <a:spLocks noChangeAspect="1"/>
            </p:cNvSpPr>
            <p:nvPr/>
          </p:nvSpPr>
          <p:spPr>
            <a:xfrm rot="6563566" flipH="1" flipV="1">
              <a:off x="7456882" y="581085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 noChangeAspect="1"/>
            </p:cNvSpPr>
            <p:nvPr/>
          </p:nvSpPr>
          <p:spPr>
            <a:xfrm rot="6563566" flipH="1" flipV="1">
              <a:off x="7887816" y="519363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>
            <a:xfrm rot="6563566" flipH="1" flipV="1">
              <a:off x="8142682" y="5605111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E117-B9B5-4EFE-9E51-A046C5958D6D}" type="datetimeFigureOut">
              <a:rPr lang="it-IT" smtClean="0"/>
              <a:t>21/07/2012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707B-15EB-4F87-BAC6-12A321B750A8}" type="slidenum">
              <a:rPr lang="it-IT" smtClean="0"/>
              <a:t>‹N›</a:t>
            </a:fld>
            <a:endParaRPr lang="it-IT"/>
          </a:p>
        </p:txBody>
      </p:sp>
      <p:grpSp>
        <p:nvGrpSpPr>
          <p:cNvPr id="8" name="Group 7"/>
          <p:cNvGrpSpPr/>
          <p:nvPr/>
        </p:nvGrpSpPr>
        <p:grpSpPr>
          <a:xfrm>
            <a:off x="7339001" y="5311513"/>
            <a:ext cx="1837944" cy="1533602"/>
            <a:chOff x="7339001" y="5311513"/>
            <a:chExt cx="1837944" cy="1533602"/>
          </a:xfrm>
        </p:grpSpPr>
        <p:sp>
          <p:nvSpPr>
            <p:cNvPr id="5" name="Freeform 4"/>
            <p:cNvSpPr>
              <a:spLocks noChangeAspect="1"/>
            </p:cNvSpPr>
            <p:nvPr/>
          </p:nvSpPr>
          <p:spPr>
            <a:xfrm rot="6563566" flipH="1" flipV="1">
              <a:off x="7456882" y="581085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Freeform 5"/>
            <p:cNvSpPr>
              <a:spLocks noChangeAspect="1"/>
            </p:cNvSpPr>
            <p:nvPr/>
          </p:nvSpPr>
          <p:spPr>
            <a:xfrm rot="6563566" flipH="1" flipV="1">
              <a:off x="7887816" y="519363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Freeform 6"/>
            <p:cNvSpPr>
              <a:spLocks noChangeAspect="1"/>
            </p:cNvSpPr>
            <p:nvPr/>
          </p:nvSpPr>
          <p:spPr>
            <a:xfrm rot="6563566" flipH="1" flipV="1">
              <a:off x="8142682" y="5605111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649941"/>
            <a:ext cx="3886200" cy="54864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E117-B9B5-4EFE-9E51-A046C5958D6D}" type="datetimeFigureOut">
              <a:rPr lang="it-IT" smtClean="0"/>
              <a:t>21/07/2012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707B-15EB-4F87-BAC6-12A321B750A8}" type="slidenum">
              <a:rPr lang="it-IT" smtClean="0"/>
              <a:t>‹N›</a:t>
            </a:fld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15353" y="2516841"/>
            <a:ext cx="2514600" cy="2743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353" y="1526241"/>
            <a:ext cx="2514600" cy="914400"/>
          </a:xfrm>
        </p:spPr>
        <p:txBody>
          <a:bodyPr anchor="b">
            <a:normAutofit/>
          </a:bodyPr>
          <a:lstStyle>
            <a:lvl1pPr algn="l">
              <a:defRPr sz="2200" b="1"/>
            </a:lvl1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4666129" y="523718"/>
            <a:ext cx="4114800" cy="5728260"/>
          </a:xfrm>
          <a:custGeom>
            <a:avLst/>
            <a:gdLst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728260">
                <a:moveTo>
                  <a:pt x="134471" y="125506"/>
                </a:moveTo>
                <a:cubicBezTo>
                  <a:pt x="1456765" y="327212"/>
                  <a:pt x="2770095" y="0"/>
                  <a:pt x="4020671" y="125506"/>
                </a:cubicBezTo>
                <a:cubicBezTo>
                  <a:pt x="4114800" y="1963271"/>
                  <a:pt x="3859306" y="3756212"/>
                  <a:pt x="4020671" y="5611906"/>
                </a:cubicBezTo>
                <a:cubicBezTo>
                  <a:pt x="2792506" y="5459319"/>
                  <a:pt x="1425389" y="5728260"/>
                  <a:pt x="134471" y="5611906"/>
                </a:cubicBezTo>
                <a:cubicBezTo>
                  <a:pt x="0" y="3818965"/>
                  <a:pt x="313765" y="1963271"/>
                  <a:pt x="134471" y="125506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>
            <a:bevelT w="25400" h="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656" y="1527048"/>
            <a:ext cx="2514600" cy="914400"/>
          </a:xfrm>
        </p:spPr>
        <p:txBody>
          <a:bodyPr anchor="b">
            <a:normAutofit/>
          </a:bodyPr>
          <a:lstStyle>
            <a:lvl1pPr algn="l">
              <a:defRPr sz="2200" b="1"/>
            </a:lvl1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37760" y="786384"/>
            <a:ext cx="3611880" cy="5212080"/>
          </a:xfrm>
          <a:effectLst>
            <a:softEdge rad="31750"/>
          </a:effectLst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19656" y="2514600"/>
            <a:ext cx="2514600" cy="2743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E117-B9B5-4EFE-9E51-A046C5958D6D}" type="datetimeFigureOut">
              <a:rPr lang="it-IT" smtClean="0"/>
              <a:t>21/07/2012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707B-15EB-4F87-BAC6-12A321B750A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199" y="76200"/>
            <a:ext cx="6803679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752600"/>
            <a:ext cx="6041679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89279" y="6498874"/>
            <a:ext cx="2133600" cy="256032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marL="0" algn="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fld id="{BC2BE117-B9B5-4EFE-9E51-A046C5958D6D}" type="datetimeFigureOut">
              <a:rPr lang="it-IT" smtClean="0"/>
              <a:t>21/07/2012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499412"/>
            <a:ext cx="2895600" cy="255494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marL="0" algn="l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7894" y="6208059"/>
            <a:ext cx="1048872" cy="685800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algn="r">
              <a:defRPr sz="2800" b="1"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atin typeface="+mj-lt"/>
              </a:defRPr>
            </a:lvl1pPr>
          </a:lstStyle>
          <a:p>
            <a:fld id="{8DAB707B-15EB-4F87-BAC6-12A321B750A8}" type="slidenum">
              <a:rPr lang="it-IT" smtClean="0"/>
              <a:t>‹N›</a:t>
            </a:fld>
            <a:endParaRPr lang="it-IT"/>
          </a:p>
        </p:txBody>
      </p:sp>
      <p:sp>
        <p:nvSpPr>
          <p:cNvPr id="8" name="Freeform 7"/>
          <p:cNvSpPr/>
          <p:nvPr/>
        </p:nvSpPr>
        <p:spPr>
          <a:xfrm>
            <a:off x="-990600" y="76200"/>
            <a:ext cx="3340100" cy="6629400"/>
          </a:xfrm>
          <a:custGeom>
            <a:avLst/>
            <a:gdLst>
              <a:gd name="connsiteX0" fmla="*/ 0 w 2057400"/>
              <a:gd name="connsiteY0" fmla="*/ 3238500 h 6477000"/>
              <a:gd name="connsiteX1" fmla="*/ 48274 w 2057400"/>
              <a:gd name="connsiteY1" fmla="*/ 2258072 h 6477000"/>
              <a:gd name="connsiteX2" fmla="*/ 1028706 w 2057400"/>
              <a:gd name="connsiteY2" fmla="*/ 1 h 6477000"/>
              <a:gd name="connsiteX3" fmla="*/ 2009129 w 2057400"/>
              <a:gd name="connsiteY3" fmla="*/ 2258077 h 6477000"/>
              <a:gd name="connsiteX4" fmla="*/ 2057403 w 2057400"/>
              <a:gd name="connsiteY4" fmla="*/ 3238502 h 6477000"/>
              <a:gd name="connsiteX5" fmla="*/ 2009129 w 2057400"/>
              <a:gd name="connsiteY5" fmla="*/ 4218929 h 6477000"/>
              <a:gd name="connsiteX6" fmla="*/ 1028701 w 2057400"/>
              <a:gd name="connsiteY6" fmla="*/ 6477002 h 6477000"/>
              <a:gd name="connsiteX7" fmla="*/ 48277 w 2057400"/>
              <a:gd name="connsiteY7" fmla="*/ 4218927 h 6477000"/>
              <a:gd name="connsiteX8" fmla="*/ 3 w 2057400"/>
              <a:gd name="connsiteY8" fmla="*/ 3238501 h 6477000"/>
              <a:gd name="connsiteX9" fmla="*/ 0 w 2057400"/>
              <a:gd name="connsiteY9" fmla="*/ 3238500 h 6477000"/>
              <a:gd name="connsiteX0" fmla="*/ 0 w 2057403"/>
              <a:gd name="connsiteY0" fmla="*/ 3238507 h 6477012"/>
              <a:gd name="connsiteX1" fmla="*/ 48274 w 2057403"/>
              <a:gd name="connsiteY1" fmla="*/ 2258079 h 6477012"/>
              <a:gd name="connsiteX2" fmla="*/ 1028706 w 2057403"/>
              <a:gd name="connsiteY2" fmla="*/ 8 h 6477012"/>
              <a:gd name="connsiteX3" fmla="*/ 2009129 w 2057403"/>
              <a:gd name="connsiteY3" fmla="*/ 2258084 h 6477012"/>
              <a:gd name="connsiteX4" fmla="*/ 2057403 w 2057403"/>
              <a:gd name="connsiteY4" fmla="*/ 3238509 h 6477012"/>
              <a:gd name="connsiteX5" fmla="*/ 2009129 w 2057403"/>
              <a:gd name="connsiteY5" fmla="*/ 4218936 h 6477012"/>
              <a:gd name="connsiteX6" fmla="*/ 1028701 w 2057403"/>
              <a:gd name="connsiteY6" fmla="*/ 6477009 h 6477012"/>
              <a:gd name="connsiteX7" fmla="*/ 48277 w 2057403"/>
              <a:gd name="connsiteY7" fmla="*/ 4218934 h 6477012"/>
              <a:gd name="connsiteX8" fmla="*/ 3 w 2057403"/>
              <a:gd name="connsiteY8" fmla="*/ 3238508 h 6477012"/>
              <a:gd name="connsiteX9" fmla="*/ 0 w 2057403"/>
              <a:gd name="connsiteY9" fmla="*/ 3238507 h 6477012"/>
              <a:gd name="connsiteX0" fmla="*/ 0 w 2057403"/>
              <a:gd name="connsiteY0" fmla="*/ 3238507 h 6477012"/>
              <a:gd name="connsiteX1" fmla="*/ 886474 w 2057403"/>
              <a:gd name="connsiteY1" fmla="*/ 2562879 h 6477012"/>
              <a:gd name="connsiteX2" fmla="*/ 1028706 w 2057403"/>
              <a:gd name="connsiteY2" fmla="*/ 8 h 6477012"/>
              <a:gd name="connsiteX3" fmla="*/ 2009129 w 2057403"/>
              <a:gd name="connsiteY3" fmla="*/ 2258084 h 6477012"/>
              <a:gd name="connsiteX4" fmla="*/ 2057403 w 2057403"/>
              <a:gd name="connsiteY4" fmla="*/ 3238509 h 6477012"/>
              <a:gd name="connsiteX5" fmla="*/ 2009129 w 2057403"/>
              <a:gd name="connsiteY5" fmla="*/ 4218936 h 6477012"/>
              <a:gd name="connsiteX6" fmla="*/ 1028701 w 2057403"/>
              <a:gd name="connsiteY6" fmla="*/ 6477009 h 6477012"/>
              <a:gd name="connsiteX7" fmla="*/ 48277 w 2057403"/>
              <a:gd name="connsiteY7" fmla="*/ 4218934 h 6477012"/>
              <a:gd name="connsiteX8" fmla="*/ 3 w 2057403"/>
              <a:gd name="connsiteY8" fmla="*/ 3238508 h 6477012"/>
              <a:gd name="connsiteX9" fmla="*/ 0 w 2057403"/>
              <a:gd name="connsiteY9" fmla="*/ 3238507 h 6477012"/>
              <a:gd name="connsiteX0" fmla="*/ 0 w 2057403"/>
              <a:gd name="connsiteY0" fmla="*/ 3238507 h 6477012"/>
              <a:gd name="connsiteX1" fmla="*/ 886474 w 2057403"/>
              <a:gd name="connsiteY1" fmla="*/ 2562879 h 6477012"/>
              <a:gd name="connsiteX2" fmla="*/ 1028706 w 2057403"/>
              <a:gd name="connsiteY2" fmla="*/ 8 h 6477012"/>
              <a:gd name="connsiteX3" fmla="*/ 2009129 w 2057403"/>
              <a:gd name="connsiteY3" fmla="*/ 2258084 h 6477012"/>
              <a:gd name="connsiteX4" fmla="*/ 2057403 w 2057403"/>
              <a:gd name="connsiteY4" fmla="*/ 3238509 h 6477012"/>
              <a:gd name="connsiteX5" fmla="*/ 2009129 w 2057403"/>
              <a:gd name="connsiteY5" fmla="*/ 4218936 h 6477012"/>
              <a:gd name="connsiteX6" fmla="*/ 1028701 w 2057403"/>
              <a:gd name="connsiteY6" fmla="*/ 6477009 h 6477012"/>
              <a:gd name="connsiteX7" fmla="*/ 48277 w 2057403"/>
              <a:gd name="connsiteY7" fmla="*/ 4218934 h 6477012"/>
              <a:gd name="connsiteX8" fmla="*/ 3 w 2057403"/>
              <a:gd name="connsiteY8" fmla="*/ 3238508 h 6477012"/>
              <a:gd name="connsiteX9" fmla="*/ 0 w 2057403"/>
              <a:gd name="connsiteY9" fmla="*/ 3238507 h 6477012"/>
              <a:gd name="connsiteX0" fmla="*/ 593235 w 2650638"/>
              <a:gd name="connsiteY0" fmla="*/ 3238507 h 6477012"/>
              <a:gd name="connsiteX1" fmla="*/ 1479709 w 2650638"/>
              <a:gd name="connsiteY1" fmla="*/ 2562879 h 6477012"/>
              <a:gd name="connsiteX2" fmla="*/ 1621941 w 2650638"/>
              <a:gd name="connsiteY2" fmla="*/ 8 h 6477012"/>
              <a:gd name="connsiteX3" fmla="*/ 2602364 w 2650638"/>
              <a:gd name="connsiteY3" fmla="*/ 2258084 h 6477012"/>
              <a:gd name="connsiteX4" fmla="*/ 2650638 w 2650638"/>
              <a:gd name="connsiteY4" fmla="*/ 3238509 h 6477012"/>
              <a:gd name="connsiteX5" fmla="*/ 2602364 w 2650638"/>
              <a:gd name="connsiteY5" fmla="*/ 4218936 h 6477012"/>
              <a:gd name="connsiteX6" fmla="*/ 1621936 w 2650638"/>
              <a:gd name="connsiteY6" fmla="*/ 6477009 h 6477012"/>
              <a:gd name="connsiteX7" fmla="*/ 641512 w 2650638"/>
              <a:gd name="connsiteY7" fmla="*/ 4218934 h 6477012"/>
              <a:gd name="connsiteX8" fmla="*/ 593238 w 2650638"/>
              <a:gd name="connsiteY8" fmla="*/ 3238508 h 6477012"/>
              <a:gd name="connsiteX9" fmla="*/ 593235 w 2650638"/>
              <a:gd name="connsiteY9" fmla="*/ 3238507 h 6477012"/>
              <a:gd name="connsiteX0" fmla="*/ 593235 w 3406086"/>
              <a:gd name="connsiteY0" fmla="*/ 3238507 h 6477012"/>
              <a:gd name="connsiteX1" fmla="*/ 1479709 w 3406086"/>
              <a:gd name="connsiteY1" fmla="*/ 2562879 h 6477012"/>
              <a:gd name="connsiteX2" fmla="*/ 1621941 w 3406086"/>
              <a:gd name="connsiteY2" fmla="*/ 8 h 6477012"/>
              <a:gd name="connsiteX3" fmla="*/ 2602364 w 3406086"/>
              <a:gd name="connsiteY3" fmla="*/ 2258084 h 6477012"/>
              <a:gd name="connsiteX4" fmla="*/ 2650638 w 3406086"/>
              <a:gd name="connsiteY4" fmla="*/ 3238509 h 6477012"/>
              <a:gd name="connsiteX5" fmla="*/ 2602364 w 3406086"/>
              <a:gd name="connsiteY5" fmla="*/ 4218936 h 6477012"/>
              <a:gd name="connsiteX6" fmla="*/ 1621936 w 3406086"/>
              <a:gd name="connsiteY6" fmla="*/ 6477009 h 6477012"/>
              <a:gd name="connsiteX7" fmla="*/ 641512 w 3406086"/>
              <a:gd name="connsiteY7" fmla="*/ 4218934 h 6477012"/>
              <a:gd name="connsiteX8" fmla="*/ 593238 w 3406086"/>
              <a:gd name="connsiteY8" fmla="*/ 3238508 h 6477012"/>
              <a:gd name="connsiteX9" fmla="*/ 593235 w 3406086"/>
              <a:gd name="connsiteY9" fmla="*/ 3238507 h 6477012"/>
              <a:gd name="connsiteX0" fmla="*/ 593235 w 3406086"/>
              <a:gd name="connsiteY0" fmla="*/ 3238507 h 6477012"/>
              <a:gd name="connsiteX1" fmla="*/ 1479709 w 3406086"/>
              <a:gd name="connsiteY1" fmla="*/ 2562879 h 6477012"/>
              <a:gd name="connsiteX2" fmla="*/ 1621941 w 3406086"/>
              <a:gd name="connsiteY2" fmla="*/ 8 h 6477012"/>
              <a:gd name="connsiteX3" fmla="*/ 2602364 w 3406086"/>
              <a:gd name="connsiteY3" fmla="*/ 2258084 h 6477012"/>
              <a:gd name="connsiteX4" fmla="*/ 2650638 w 3406086"/>
              <a:gd name="connsiteY4" fmla="*/ 3238509 h 6477012"/>
              <a:gd name="connsiteX5" fmla="*/ 2602364 w 3406086"/>
              <a:gd name="connsiteY5" fmla="*/ 4218936 h 6477012"/>
              <a:gd name="connsiteX6" fmla="*/ 1621936 w 3406086"/>
              <a:gd name="connsiteY6" fmla="*/ 6477009 h 6477012"/>
              <a:gd name="connsiteX7" fmla="*/ 641512 w 3406086"/>
              <a:gd name="connsiteY7" fmla="*/ 4218934 h 6477012"/>
              <a:gd name="connsiteX8" fmla="*/ 593238 w 3406086"/>
              <a:gd name="connsiteY8" fmla="*/ 3238508 h 6477012"/>
              <a:gd name="connsiteX9" fmla="*/ 593235 w 3406086"/>
              <a:gd name="connsiteY9" fmla="*/ 3238507 h 6477012"/>
              <a:gd name="connsiteX0" fmla="*/ 593235 w 3406086"/>
              <a:gd name="connsiteY0" fmla="*/ 3238507 h 6477012"/>
              <a:gd name="connsiteX1" fmla="*/ 1479709 w 3406086"/>
              <a:gd name="connsiteY1" fmla="*/ 2562879 h 6477012"/>
              <a:gd name="connsiteX2" fmla="*/ 1621941 w 3406086"/>
              <a:gd name="connsiteY2" fmla="*/ 8 h 6477012"/>
              <a:gd name="connsiteX3" fmla="*/ 2602364 w 3406086"/>
              <a:gd name="connsiteY3" fmla="*/ 2258084 h 6477012"/>
              <a:gd name="connsiteX4" fmla="*/ 1964838 w 3406086"/>
              <a:gd name="connsiteY4" fmla="*/ 2628909 h 6477012"/>
              <a:gd name="connsiteX5" fmla="*/ 2602364 w 3406086"/>
              <a:gd name="connsiteY5" fmla="*/ 4218936 h 6477012"/>
              <a:gd name="connsiteX6" fmla="*/ 1621936 w 3406086"/>
              <a:gd name="connsiteY6" fmla="*/ 6477009 h 6477012"/>
              <a:gd name="connsiteX7" fmla="*/ 641512 w 3406086"/>
              <a:gd name="connsiteY7" fmla="*/ 4218934 h 6477012"/>
              <a:gd name="connsiteX8" fmla="*/ 593238 w 3406086"/>
              <a:gd name="connsiteY8" fmla="*/ 3238508 h 6477012"/>
              <a:gd name="connsiteX9" fmla="*/ 593235 w 3406086"/>
              <a:gd name="connsiteY9" fmla="*/ 3238507 h 6477012"/>
              <a:gd name="connsiteX0" fmla="*/ 593235 w 3406086"/>
              <a:gd name="connsiteY0" fmla="*/ 3238507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641512 w 3406086"/>
              <a:gd name="connsiteY6" fmla="*/ 4218934 h 6477009"/>
              <a:gd name="connsiteX7" fmla="*/ 593238 w 3406086"/>
              <a:gd name="connsiteY7" fmla="*/ 3238508 h 6477009"/>
              <a:gd name="connsiteX8" fmla="*/ 593235 w 3406086"/>
              <a:gd name="connsiteY8" fmla="*/ 3238507 h 6477009"/>
              <a:gd name="connsiteX0" fmla="*/ 593235 w 3406086"/>
              <a:gd name="connsiteY0" fmla="*/ 3238507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641512 w 3406086"/>
              <a:gd name="connsiteY6" fmla="*/ 4218934 h 6477009"/>
              <a:gd name="connsiteX7" fmla="*/ 593238 w 3406086"/>
              <a:gd name="connsiteY7" fmla="*/ 3238508 h 6477009"/>
              <a:gd name="connsiteX8" fmla="*/ 593235 w 3406086"/>
              <a:gd name="connsiteY8" fmla="*/ 3238507 h 6477009"/>
              <a:gd name="connsiteX0" fmla="*/ 593238 w 3406086"/>
              <a:gd name="connsiteY0" fmla="*/ 3238508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641512 w 3406086"/>
              <a:gd name="connsiteY6" fmla="*/ 4218934 h 6477009"/>
              <a:gd name="connsiteX7" fmla="*/ 593238 w 3406086"/>
              <a:gd name="connsiteY7" fmla="*/ 3238508 h 6477009"/>
              <a:gd name="connsiteX0" fmla="*/ 641512 w 3406086"/>
              <a:gd name="connsiteY0" fmla="*/ 42189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641512 w 3406086"/>
              <a:gd name="connsiteY6" fmla="*/ 4218934 h 6477009"/>
              <a:gd name="connsiteX0" fmla="*/ 1860712 w 3406086"/>
              <a:gd name="connsiteY0" fmla="*/ 29235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1860712 w 3406086"/>
              <a:gd name="connsiteY6" fmla="*/ 2923534 h 6477009"/>
              <a:gd name="connsiteX0" fmla="*/ 1860712 w 3406086"/>
              <a:gd name="connsiteY0" fmla="*/ 29235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1860712 w 3406086"/>
              <a:gd name="connsiteY6" fmla="*/ 2923534 h 6477009"/>
              <a:gd name="connsiteX0" fmla="*/ 1860712 w 3406086"/>
              <a:gd name="connsiteY0" fmla="*/ 29235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1860712 w 3406086"/>
              <a:gd name="connsiteY6" fmla="*/ 2923534 h 6477009"/>
              <a:gd name="connsiteX0" fmla="*/ 1860712 w 3406086"/>
              <a:gd name="connsiteY0" fmla="*/ 29235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1860712 w 3406086"/>
              <a:gd name="connsiteY6" fmla="*/ 2923534 h 6477009"/>
              <a:gd name="connsiteX0" fmla="*/ 1860712 w 3317780"/>
              <a:gd name="connsiteY0" fmla="*/ 2923534 h 6477009"/>
              <a:gd name="connsiteX1" fmla="*/ 1479709 w 3317780"/>
              <a:gd name="connsiteY1" fmla="*/ 2562879 h 6477009"/>
              <a:gd name="connsiteX2" fmla="*/ 1621941 w 3317780"/>
              <a:gd name="connsiteY2" fmla="*/ 8 h 6477009"/>
              <a:gd name="connsiteX3" fmla="*/ 2602364 w 3317780"/>
              <a:gd name="connsiteY3" fmla="*/ 2258084 h 6477009"/>
              <a:gd name="connsiteX4" fmla="*/ 1964838 w 3317780"/>
              <a:gd name="connsiteY4" fmla="*/ 2628909 h 6477009"/>
              <a:gd name="connsiteX5" fmla="*/ 1621936 w 3317780"/>
              <a:gd name="connsiteY5" fmla="*/ 6477009 h 6477009"/>
              <a:gd name="connsiteX6" fmla="*/ 1860712 w 3317780"/>
              <a:gd name="connsiteY6" fmla="*/ 2923534 h 6477009"/>
              <a:gd name="connsiteX0" fmla="*/ 1860712 w 3317780"/>
              <a:gd name="connsiteY0" fmla="*/ 2923534 h 6477009"/>
              <a:gd name="connsiteX1" fmla="*/ 1479709 w 3317780"/>
              <a:gd name="connsiteY1" fmla="*/ 2562879 h 6477009"/>
              <a:gd name="connsiteX2" fmla="*/ 1621941 w 3317780"/>
              <a:gd name="connsiteY2" fmla="*/ 8 h 6477009"/>
              <a:gd name="connsiteX3" fmla="*/ 2602364 w 3317780"/>
              <a:gd name="connsiteY3" fmla="*/ 2258084 h 6477009"/>
              <a:gd name="connsiteX4" fmla="*/ 1964838 w 3317780"/>
              <a:gd name="connsiteY4" fmla="*/ 2628909 h 6477009"/>
              <a:gd name="connsiteX5" fmla="*/ 1621936 w 3317780"/>
              <a:gd name="connsiteY5" fmla="*/ 6477009 h 6477009"/>
              <a:gd name="connsiteX6" fmla="*/ 1860712 w 3317780"/>
              <a:gd name="connsiteY6" fmla="*/ 2923534 h 6477009"/>
              <a:gd name="connsiteX0" fmla="*/ 1860712 w 3317780"/>
              <a:gd name="connsiteY0" fmla="*/ 2923534 h 6477009"/>
              <a:gd name="connsiteX1" fmla="*/ 1479709 w 3317780"/>
              <a:gd name="connsiteY1" fmla="*/ 2562879 h 6477009"/>
              <a:gd name="connsiteX2" fmla="*/ 1621941 w 3317780"/>
              <a:gd name="connsiteY2" fmla="*/ 8 h 6477009"/>
              <a:gd name="connsiteX3" fmla="*/ 2602364 w 3317780"/>
              <a:gd name="connsiteY3" fmla="*/ 2258084 h 6477009"/>
              <a:gd name="connsiteX4" fmla="*/ 1964838 w 3317780"/>
              <a:gd name="connsiteY4" fmla="*/ 2628909 h 6477009"/>
              <a:gd name="connsiteX5" fmla="*/ 1621936 w 3317780"/>
              <a:gd name="connsiteY5" fmla="*/ 6477009 h 6477009"/>
              <a:gd name="connsiteX6" fmla="*/ 1860712 w 3317780"/>
              <a:gd name="connsiteY6" fmla="*/ 2923534 h 6477009"/>
              <a:gd name="connsiteX0" fmla="*/ 1860712 w 3317780"/>
              <a:gd name="connsiteY0" fmla="*/ 2923534 h 6477009"/>
              <a:gd name="connsiteX1" fmla="*/ 1479709 w 3317780"/>
              <a:gd name="connsiteY1" fmla="*/ 2562879 h 6477009"/>
              <a:gd name="connsiteX2" fmla="*/ 1621941 w 3317780"/>
              <a:gd name="connsiteY2" fmla="*/ 8 h 6477009"/>
              <a:gd name="connsiteX3" fmla="*/ 2602364 w 3317780"/>
              <a:gd name="connsiteY3" fmla="*/ 2258084 h 6477009"/>
              <a:gd name="connsiteX4" fmla="*/ 1964838 w 3317780"/>
              <a:gd name="connsiteY4" fmla="*/ 2628909 h 6477009"/>
              <a:gd name="connsiteX5" fmla="*/ 1621936 w 3317780"/>
              <a:gd name="connsiteY5" fmla="*/ 6477009 h 6477009"/>
              <a:gd name="connsiteX6" fmla="*/ 1860712 w 3317780"/>
              <a:gd name="connsiteY6" fmla="*/ 2923534 h 6477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7780" h="6477009">
                <a:moveTo>
                  <a:pt x="1860712" y="2923534"/>
                </a:moveTo>
                <a:cubicBezTo>
                  <a:pt x="1944660" y="1493706"/>
                  <a:pt x="1492916" y="2558773"/>
                  <a:pt x="1479709" y="2562879"/>
                </a:cubicBezTo>
                <a:cubicBezTo>
                  <a:pt x="3317780" y="1849120"/>
                  <a:pt x="1173778" y="0"/>
                  <a:pt x="1621941" y="8"/>
                </a:cubicBezTo>
                <a:cubicBezTo>
                  <a:pt x="0" y="1257313"/>
                  <a:pt x="2466688" y="913421"/>
                  <a:pt x="2602364" y="2258084"/>
                </a:cubicBezTo>
                <a:cubicBezTo>
                  <a:pt x="2812155" y="1330547"/>
                  <a:pt x="2128243" y="1925755"/>
                  <a:pt x="1964838" y="2628909"/>
                </a:cubicBezTo>
                <a:cubicBezTo>
                  <a:pt x="1801433" y="3332063"/>
                  <a:pt x="1842490" y="6212005"/>
                  <a:pt x="1621936" y="6477009"/>
                </a:cubicBezTo>
                <a:cubicBezTo>
                  <a:pt x="1173776" y="6477006"/>
                  <a:pt x="3025088" y="1778999"/>
                  <a:pt x="1860712" y="2923534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>
            <a:bevelT w="25400" h="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gradFill>
            <a:gsLst>
              <a:gs pos="0">
                <a:schemeClr val="tx1">
                  <a:alpha val="90000"/>
                </a:schemeClr>
              </a:gs>
              <a:gs pos="50000">
                <a:schemeClr val="tx1">
                  <a:lumMod val="75000"/>
                  <a:lumOff val="25000"/>
                  <a:alpha val="9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0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/>
        </a:buClr>
        <a:buSzPct val="80000"/>
        <a:buFont typeface="Wingdings" pitchFamily="2" charset="2"/>
        <a:buChar char="v"/>
        <a:defRPr sz="22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577850" indent="-228600" algn="l" defTabSz="914400" rtl="0" eaLnBrk="1" latinLnBrk="0" hangingPunct="1">
        <a:spcBef>
          <a:spcPts val="1200"/>
        </a:spcBef>
        <a:buSzPct val="100000"/>
        <a:buFont typeface="Wingdings" pitchFamily="2" charset="2"/>
        <a:buChar char=""/>
        <a:defRPr sz="22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6450" indent="-228600" algn="l" defTabSz="914400" rtl="0" eaLnBrk="1" latinLnBrk="0" hangingPunct="1">
        <a:spcBef>
          <a:spcPts val="1200"/>
        </a:spcBef>
        <a:buClr>
          <a:schemeClr val="accent4"/>
        </a:buClr>
        <a:buSzPct val="100000"/>
        <a:buFont typeface="Wingdings" pitchFamily="2" charset="2"/>
        <a:buChar char="w"/>
        <a:defRPr sz="20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35050" indent="-228600" algn="l" defTabSz="914400" rtl="0" eaLnBrk="1" latinLnBrk="0" hangingPunct="1">
        <a:spcBef>
          <a:spcPts val="1200"/>
        </a:spcBef>
        <a:buClr>
          <a:schemeClr val="accent2"/>
        </a:buClr>
        <a:buFont typeface="Wingdings" pitchFamily="2" charset="2"/>
        <a:buChar char=""/>
        <a:defRPr sz="18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63650" indent="-228600" algn="l" defTabSz="914400" rtl="0" eaLnBrk="1" latinLnBrk="0" hangingPunct="1">
        <a:spcBef>
          <a:spcPts val="1200"/>
        </a:spcBef>
        <a:buClr>
          <a:schemeClr val="accent3"/>
        </a:buClr>
        <a:buSzPct val="100000"/>
        <a:buFont typeface="Wingdings" pitchFamily="2" charset="2"/>
        <a:buChar char="w"/>
        <a:defRPr sz="16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Malware</a:t>
            </a:r>
            <a:r>
              <a:rPr lang="it-IT" dirty="0"/>
              <a:t> </a:t>
            </a:r>
            <a:r>
              <a:rPr lang="it-IT" dirty="0" err="1" smtClean="0"/>
              <a:t>detection</a:t>
            </a:r>
            <a:r>
              <a:rPr lang="it-IT" dirty="0" smtClean="0"/>
              <a:t>: </a:t>
            </a:r>
            <a:r>
              <a:rPr lang="it-IT" dirty="0" err="1" smtClean="0"/>
              <a:t>hands</a:t>
            </a:r>
            <a:r>
              <a:rPr lang="it-IT" dirty="0" smtClean="0"/>
              <a:t> on </a:t>
            </a:r>
            <a:r>
              <a:rPr lang="it-IT" dirty="0" err="1" smtClean="0"/>
              <a:t>experience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Francesco Piccinno &lt;stack.box@gmail.com&gt;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336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Why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failed</a:t>
            </a:r>
            <a:r>
              <a:rPr lang="it-IT" dirty="0" smtClean="0"/>
              <a:t>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were</a:t>
            </a:r>
            <a:r>
              <a:rPr lang="it-IT" dirty="0" smtClean="0"/>
              <a:t> </a:t>
            </a:r>
            <a:r>
              <a:rPr lang="it-IT" dirty="0" err="1" smtClean="0"/>
              <a:t>looking</a:t>
            </a:r>
            <a:r>
              <a:rPr lang="it-IT" dirty="0" smtClean="0"/>
              <a:t> for </a:t>
            </a:r>
            <a:r>
              <a:rPr lang="it-IT" dirty="0" err="1" smtClean="0"/>
              <a:t>malicious</a:t>
            </a:r>
            <a:r>
              <a:rPr lang="it-IT" dirty="0" smtClean="0"/>
              <a:t> </a:t>
            </a:r>
            <a:r>
              <a:rPr lang="it-IT" dirty="0" err="1" smtClean="0"/>
              <a:t>sequences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are common to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malwares</a:t>
            </a:r>
            <a:r>
              <a:rPr lang="it-IT" dirty="0" smtClean="0"/>
              <a:t>. </a:t>
            </a:r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does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/>
              <a:t> </a:t>
            </a:r>
            <a:r>
              <a:rPr lang="it-IT" dirty="0" err="1" smtClean="0"/>
              <a:t>commonality</a:t>
            </a:r>
            <a:r>
              <a:rPr lang="it-IT" dirty="0" smtClean="0"/>
              <a:t> </a:t>
            </a:r>
            <a:r>
              <a:rPr lang="it-IT" dirty="0" err="1" smtClean="0"/>
              <a:t>really</a:t>
            </a:r>
            <a:r>
              <a:rPr lang="it-IT" dirty="0" smtClean="0"/>
              <a:t> </a:t>
            </a:r>
            <a:r>
              <a:rPr lang="it-IT" dirty="0" err="1" smtClean="0"/>
              <a:t>exists</a:t>
            </a:r>
            <a:r>
              <a:rPr lang="it-IT" dirty="0" smtClean="0"/>
              <a:t>?</a:t>
            </a:r>
          </a:p>
          <a:p>
            <a:r>
              <a:rPr lang="it-IT" dirty="0" smtClean="0"/>
              <a:t>Just </a:t>
            </a:r>
            <a:r>
              <a:rPr lang="it-IT" dirty="0" err="1" smtClean="0"/>
              <a:t>looking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the </a:t>
            </a:r>
            <a:r>
              <a:rPr lang="it-IT" dirty="0" err="1" smtClean="0"/>
              <a:t>sequence</a:t>
            </a:r>
            <a:r>
              <a:rPr lang="it-IT" dirty="0" smtClean="0"/>
              <a:t> of </a:t>
            </a:r>
            <a:r>
              <a:rPr lang="it-IT" dirty="0" err="1" smtClean="0"/>
              <a:t>syscalls</a:t>
            </a:r>
            <a:r>
              <a:rPr lang="it-IT" dirty="0"/>
              <a:t> </a:t>
            </a:r>
            <a:r>
              <a:rPr lang="it-IT" dirty="0" smtClean="0"/>
              <a:t>do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provide</a:t>
            </a:r>
            <a:r>
              <a:rPr lang="it-IT" dirty="0" smtClean="0"/>
              <a:t> use </a:t>
            </a:r>
            <a:r>
              <a:rPr lang="it-IT" dirty="0" err="1" smtClean="0"/>
              <a:t>enough</a:t>
            </a:r>
            <a:r>
              <a:rPr lang="it-IT" dirty="0" smtClean="0"/>
              <a:t> information. </a:t>
            </a:r>
            <a:r>
              <a:rPr lang="it-IT" dirty="0" err="1" smtClean="0"/>
              <a:t>Syscalls</a:t>
            </a:r>
            <a:r>
              <a:rPr lang="it-IT" dirty="0" smtClean="0"/>
              <a:t> are </a:t>
            </a:r>
            <a:r>
              <a:rPr lang="it-IT" dirty="0" err="1" smtClean="0"/>
              <a:t>too</a:t>
            </a:r>
            <a:r>
              <a:rPr lang="it-IT" dirty="0" smtClean="0"/>
              <a:t> way </a:t>
            </a:r>
            <a:r>
              <a:rPr lang="it-IT" dirty="0" err="1" smtClean="0"/>
              <a:t>generic</a:t>
            </a:r>
            <a:r>
              <a:rPr lang="it-IT" dirty="0"/>
              <a:t> </a:t>
            </a:r>
            <a:r>
              <a:rPr lang="it-IT" dirty="0" smtClean="0"/>
              <a:t>and do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 err="1" smtClean="0"/>
              <a:t>enough</a:t>
            </a:r>
            <a:r>
              <a:rPr lang="it-IT" dirty="0" smtClean="0"/>
              <a:t> </a:t>
            </a:r>
            <a:r>
              <a:rPr lang="it-IT" dirty="0" err="1" smtClean="0"/>
              <a:t>detailed</a:t>
            </a:r>
            <a:r>
              <a:rPr lang="it-IT" dirty="0" smtClean="0"/>
              <a:t> informatio</a:t>
            </a:r>
            <a:r>
              <a:rPr lang="it-IT" dirty="0"/>
              <a:t>n</a:t>
            </a:r>
            <a:r>
              <a:rPr lang="it-IT" dirty="0" smtClean="0"/>
              <a:t>.</a:t>
            </a:r>
          </a:p>
          <a:p>
            <a:r>
              <a:rPr lang="it-IT" dirty="0" smtClean="0"/>
              <a:t>Are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looking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the </a:t>
            </a:r>
            <a:r>
              <a:rPr lang="it-IT" dirty="0" err="1" smtClean="0"/>
              <a:t>problem</a:t>
            </a:r>
            <a:r>
              <a:rPr lang="it-IT" dirty="0" smtClean="0"/>
              <a:t> from the </a:t>
            </a:r>
            <a:r>
              <a:rPr lang="it-IT" dirty="0" err="1" smtClean="0"/>
              <a:t>wrong</a:t>
            </a:r>
            <a:r>
              <a:rPr lang="it-IT" dirty="0" smtClean="0"/>
              <a:t> </a:t>
            </a:r>
            <a:r>
              <a:rPr lang="it-IT" dirty="0" err="1" smtClean="0"/>
              <a:t>perspective</a:t>
            </a:r>
            <a:r>
              <a:rPr lang="it-IT" dirty="0"/>
              <a:t>?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731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Possible</a:t>
            </a:r>
            <a:r>
              <a:rPr lang="it-IT" dirty="0" smtClean="0"/>
              <a:t> </a:t>
            </a:r>
            <a:r>
              <a:rPr lang="it-IT" dirty="0" err="1" smtClean="0"/>
              <a:t>solutions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 smtClean="0"/>
              <a:t>API </a:t>
            </a:r>
            <a:r>
              <a:rPr lang="it-IT" b="1" dirty="0" err="1" smtClean="0"/>
              <a:t>calls</a:t>
            </a:r>
            <a:r>
              <a:rPr lang="it-IT" b="1" dirty="0" smtClean="0"/>
              <a:t> </a:t>
            </a:r>
            <a:r>
              <a:rPr lang="it-IT" dirty="0" smtClean="0"/>
              <a:t>are </a:t>
            </a:r>
            <a:r>
              <a:rPr lang="it-IT" dirty="0" err="1" smtClean="0"/>
              <a:t>instead</a:t>
            </a:r>
            <a:r>
              <a:rPr lang="it-IT" dirty="0" smtClean="0"/>
              <a:t> more informative and </a:t>
            </a:r>
            <a:r>
              <a:rPr lang="it-IT" dirty="0" err="1" smtClean="0"/>
              <a:t>context</a:t>
            </a:r>
            <a:r>
              <a:rPr lang="it-IT" dirty="0" smtClean="0"/>
              <a:t> </a:t>
            </a:r>
            <a:r>
              <a:rPr lang="it-IT" dirty="0" err="1" smtClean="0"/>
              <a:t>specific</a:t>
            </a:r>
            <a:r>
              <a:rPr lang="it-IT" dirty="0" smtClean="0"/>
              <a:t>. At </a:t>
            </a:r>
            <a:r>
              <a:rPr lang="it-IT" dirty="0" err="1" smtClean="0"/>
              <a:t>least</a:t>
            </a:r>
            <a:r>
              <a:rPr lang="it-IT" dirty="0" smtClean="0"/>
              <a:t> in Windows </a:t>
            </a:r>
            <a:r>
              <a:rPr lang="it-IT" dirty="0" err="1" smtClean="0"/>
              <a:t>environments</a:t>
            </a:r>
            <a:endParaRPr lang="it-IT" dirty="0" smtClean="0"/>
          </a:p>
          <a:p>
            <a:r>
              <a:rPr lang="it-IT" dirty="0" smtClean="0"/>
              <a:t>Use API call </a:t>
            </a:r>
            <a:r>
              <a:rPr lang="it-IT" dirty="0" err="1" smtClean="0"/>
              <a:t>sequences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of </a:t>
            </a:r>
            <a:r>
              <a:rPr lang="it-IT" dirty="0" err="1" smtClean="0"/>
              <a:t>syscall</a:t>
            </a:r>
            <a:r>
              <a:rPr lang="it-IT" dirty="0" smtClean="0"/>
              <a:t> </a:t>
            </a:r>
            <a:r>
              <a:rPr lang="it-IT" dirty="0" err="1" smtClean="0"/>
              <a:t>sequences</a:t>
            </a:r>
            <a:r>
              <a:rPr lang="it-IT" dirty="0" smtClean="0"/>
              <a:t> </a:t>
            </a:r>
            <a:r>
              <a:rPr lang="it-IT" dirty="0" err="1" smtClean="0"/>
              <a:t>seems</a:t>
            </a:r>
            <a:r>
              <a:rPr lang="it-IT" dirty="0" smtClean="0"/>
              <a:t> to produce </a:t>
            </a: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results</a:t>
            </a:r>
            <a:endParaRPr lang="it-IT" dirty="0" smtClean="0"/>
          </a:p>
          <a:p>
            <a:r>
              <a:rPr lang="it-IT" dirty="0" err="1" smtClean="0"/>
              <a:t>That’s</a:t>
            </a:r>
            <a:r>
              <a:rPr lang="it-IT" dirty="0" smtClean="0"/>
              <a:t> </a:t>
            </a:r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b="1" dirty="0" smtClean="0"/>
              <a:t>IMDS</a:t>
            </a:r>
            <a:r>
              <a:rPr lang="it-IT" dirty="0" smtClean="0"/>
              <a:t> (</a:t>
            </a:r>
            <a:r>
              <a:rPr lang="it-IT" dirty="0" err="1" smtClean="0"/>
              <a:t>Intelligent</a:t>
            </a:r>
            <a:r>
              <a:rPr lang="it-IT" dirty="0" smtClean="0"/>
              <a:t> </a:t>
            </a:r>
            <a:r>
              <a:rPr lang="it-IT" dirty="0" err="1" smtClean="0"/>
              <a:t>Malware</a:t>
            </a:r>
            <a:r>
              <a:rPr lang="it-IT" dirty="0" smtClean="0"/>
              <a:t> </a:t>
            </a:r>
            <a:r>
              <a:rPr lang="it-IT" dirty="0" err="1" smtClean="0"/>
              <a:t>Detection</a:t>
            </a:r>
            <a:r>
              <a:rPr lang="it-IT" dirty="0" smtClean="0"/>
              <a:t> System) and </a:t>
            </a:r>
            <a:r>
              <a:rPr lang="it-IT" b="1" dirty="0" smtClean="0"/>
              <a:t>SAVE</a:t>
            </a:r>
            <a:r>
              <a:rPr lang="it-IT" dirty="0" smtClean="0"/>
              <a:t> </a:t>
            </a:r>
            <a:r>
              <a:rPr lang="it-IT" dirty="0" err="1" smtClean="0"/>
              <a:t>did</a:t>
            </a:r>
            <a:r>
              <a:rPr lang="it-IT" dirty="0" smtClean="0"/>
              <a:t>.</a:t>
            </a:r>
          </a:p>
          <a:p>
            <a:r>
              <a:rPr lang="it-IT" dirty="0" err="1" smtClean="0"/>
              <a:t>Their</a:t>
            </a:r>
            <a:r>
              <a:rPr lang="it-IT" dirty="0" smtClean="0"/>
              <a:t> </a:t>
            </a:r>
            <a:r>
              <a:rPr lang="it-IT" dirty="0" err="1" smtClean="0"/>
              <a:t>results</a:t>
            </a:r>
            <a:r>
              <a:rPr lang="it-IT" dirty="0" smtClean="0"/>
              <a:t> are </a:t>
            </a:r>
            <a:r>
              <a:rPr lang="it-IT" dirty="0" err="1" smtClean="0"/>
              <a:t>promising</a:t>
            </a:r>
            <a:r>
              <a:rPr lang="it-IT" dirty="0" smtClean="0"/>
              <a:t> </a:t>
            </a:r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why</a:t>
            </a:r>
            <a:r>
              <a:rPr lang="it-IT" dirty="0" smtClean="0"/>
              <a:t> </a:t>
            </a:r>
            <a:r>
              <a:rPr lang="it-IT" dirty="0" err="1" smtClean="0"/>
              <a:t>ours</a:t>
            </a:r>
            <a:r>
              <a:rPr lang="it-IT" dirty="0" smtClean="0"/>
              <a:t> are </a:t>
            </a:r>
            <a:r>
              <a:rPr lang="it-IT" dirty="0" err="1" smtClean="0"/>
              <a:t>not</a:t>
            </a:r>
            <a:r>
              <a:rPr lang="it-IT" dirty="0" smtClean="0"/>
              <a:t>?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4968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Learn</a:t>
            </a:r>
            <a:r>
              <a:rPr lang="it-IT" dirty="0" smtClean="0"/>
              <a:t> from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errors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err="1" smtClean="0"/>
              <a:t>Syscalls</a:t>
            </a:r>
            <a:r>
              <a:rPr lang="it-IT" dirty="0" smtClean="0"/>
              <a:t> are </a:t>
            </a:r>
            <a:r>
              <a:rPr lang="it-IT" dirty="0" err="1" smtClean="0"/>
              <a:t>too</a:t>
            </a:r>
            <a:r>
              <a:rPr lang="it-IT" dirty="0" smtClean="0"/>
              <a:t> </a:t>
            </a:r>
            <a:r>
              <a:rPr lang="it-IT" dirty="0" err="1" smtClean="0"/>
              <a:t>generic</a:t>
            </a:r>
            <a:r>
              <a:rPr lang="it-IT" dirty="0" smtClean="0"/>
              <a:t>. </a:t>
            </a:r>
            <a:r>
              <a:rPr lang="it-IT" b="1" dirty="0" smtClean="0"/>
              <a:t>API </a:t>
            </a:r>
            <a:r>
              <a:rPr lang="it-IT" b="1" dirty="0" err="1" smtClean="0"/>
              <a:t>calls</a:t>
            </a:r>
            <a:r>
              <a:rPr lang="it-IT" b="1" dirty="0" smtClean="0"/>
              <a:t> </a:t>
            </a:r>
            <a:r>
              <a:rPr lang="it-IT" dirty="0" err="1" smtClean="0"/>
              <a:t>have</a:t>
            </a:r>
            <a:r>
              <a:rPr lang="it-IT" dirty="0" smtClean="0"/>
              <a:t> a precise </a:t>
            </a:r>
            <a:r>
              <a:rPr lang="it-IT" dirty="0" err="1" smtClean="0"/>
              <a:t>semantic</a:t>
            </a:r>
            <a:r>
              <a:rPr lang="it-IT" dirty="0" smtClean="0"/>
              <a:t> and </a:t>
            </a:r>
            <a:r>
              <a:rPr lang="it-IT" dirty="0" err="1" smtClean="0"/>
              <a:t>meaning</a:t>
            </a:r>
            <a:endParaRPr lang="it-IT" dirty="0" smtClean="0"/>
          </a:p>
          <a:p>
            <a:r>
              <a:rPr lang="it-IT" dirty="0" err="1" smtClean="0"/>
              <a:t>Probably</a:t>
            </a:r>
            <a:r>
              <a:rPr lang="it-IT" dirty="0" smtClean="0"/>
              <a:t> </a:t>
            </a:r>
            <a:r>
              <a:rPr lang="it-IT" b="1" dirty="0" smtClean="0"/>
              <a:t>10 </a:t>
            </a:r>
            <a:r>
              <a:rPr lang="it-IT" b="1" dirty="0" err="1" smtClean="0"/>
              <a:t>malwares</a:t>
            </a:r>
            <a:r>
              <a:rPr lang="it-IT" b="1" dirty="0" smtClean="0"/>
              <a:t> </a:t>
            </a:r>
            <a:r>
              <a:rPr lang="it-IT" b="1" dirty="0" err="1" smtClean="0"/>
              <a:t>samples</a:t>
            </a:r>
            <a:r>
              <a:rPr lang="it-IT" dirty="0" smtClean="0"/>
              <a:t> are way </a:t>
            </a:r>
            <a:r>
              <a:rPr lang="it-IT" dirty="0" err="1" smtClean="0"/>
              <a:t>too</a:t>
            </a:r>
            <a:r>
              <a:rPr lang="it-IT" dirty="0" smtClean="0"/>
              <a:t> </a:t>
            </a:r>
            <a:r>
              <a:rPr lang="it-IT" dirty="0" err="1" smtClean="0"/>
              <a:t>few</a:t>
            </a:r>
            <a:r>
              <a:rPr lang="it-IT" dirty="0" smtClean="0"/>
              <a:t> for </a:t>
            </a:r>
            <a:r>
              <a:rPr lang="it-IT" dirty="0" err="1" smtClean="0"/>
              <a:t>deriving</a:t>
            </a:r>
            <a:r>
              <a:rPr lang="it-IT" dirty="0" smtClean="0"/>
              <a:t> a </a:t>
            </a:r>
            <a:r>
              <a:rPr lang="it-IT" dirty="0" err="1" smtClean="0"/>
              <a:t>proper</a:t>
            </a:r>
            <a:r>
              <a:rPr lang="it-IT" dirty="0" smtClean="0"/>
              <a:t> </a:t>
            </a:r>
            <a:r>
              <a:rPr lang="it-IT" dirty="0" err="1" smtClean="0"/>
              <a:t>malicious</a:t>
            </a:r>
            <a:r>
              <a:rPr lang="it-IT" dirty="0" smtClean="0"/>
              <a:t> </a:t>
            </a:r>
            <a:r>
              <a:rPr lang="it-IT" dirty="0" err="1" smtClean="0"/>
              <a:t>knowledge</a:t>
            </a:r>
            <a:r>
              <a:rPr lang="it-IT" dirty="0" smtClean="0"/>
              <a:t> base.</a:t>
            </a:r>
          </a:p>
          <a:p>
            <a:r>
              <a:rPr lang="it-IT" dirty="0" smtClean="0"/>
              <a:t>IMDS </a:t>
            </a:r>
            <a:r>
              <a:rPr lang="it-IT" dirty="0" err="1" smtClean="0"/>
              <a:t>uses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</a:t>
            </a:r>
            <a:r>
              <a:rPr lang="it-IT" b="1" dirty="0" smtClean="0"/>
              <a:t>17k </a:t>
            </a:r>
            <a:r>
              <a:rPr lang="it-IT" dirty="0" err="1" smtClean="0"/>
              <a:t>malwares</a:t>
            </a:r>
            <a:r>
              <a:rPr lang="it-IT" dirty="0" smtClean="0"/>
              <a:t> (</a:t>
            </a:r>
            <a:r>
              <a:rPr lang="it-IT" b="1" dirty="0" err="1" smtClean="0"/>
              <a:t>four</a:t>
            </a:r>
            <a:r>
              <a:rPr lang="it-IT" b="1" dirty="0" smtClean="0"/>
              <a:t> </a:t>
            </a:r>
            <a:r>
              <a:rPr lang="it-IT" b="1" dirty="0" err="1" smtClean="0"/>
              <a:t>order</a:t>
            </a:r>
            <a:r>
              <a:rPr lang="it-IT" b="1" dirty="0" smtClean="0"/>
              <a:t> of </a:t>
            </a:r>
            <a:r>
              <a:rPr lang="it-IT" b="1" dirty="0" err="1" smtClean="0"/>
              <a:t>magnitudes</a:t>
            </a:r>
            <a:r>
              <a:rPr lang="it-IT" dirty="0" smtClean="0"/>
              <a:t> more </a:t>
            </a:r>
            <a:r>
              <a:rPr lang="it-IT" dirty="0" err="1" smtClean="0"/>
              <a:t>than</a:t>
            </a:r>
            <a:r>
              <a:rPr lang="it-IT" dirty="0" smtClean="0"/>
              <a:t> </a:t>
            </a:r>
            <a:r>
              <a:rPr lang="it-IT" dirty="0" err="1" smtClean="0"/>
              <a:t>our</a:t>
            </a:r>
            <a:r>
              <a:rPr lang="it-IT" dirty="0" smtClean="0"/>
              <a:t> test bed)</a:t>
            </a:r>
          </a:p>
          <a:p>
            <a:r>
              <a:rPr lang="it-IT" dirty="0" err="1" smtClean="0"/>
              <a:t>Hooking</a:t>
            </a:r>
            <a:r>
              <a:rPr lang="it-IT" dirty="0" smtClean="0"/>
              <a:t> API </a:t>
            </a:r>
            <a:r>
              <a:rPr lang="it-IT" dirty="0" err="1" smtClean="0"/>
              <a:t>calls</a:t>
            </a:r>
            <a:r>
              <a:rPr lang="it-IT" dirty="0" smtClean="0"/>
              <a:t> from PIN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straightforward</a:t>
            </a:r>
            <a:r>
              <a:rPr lang="it-IT" dirty="0" smtClean="0"/>
              <a:t>. </a:t>
            </a:r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possible</a:t>
            </a:r>
            <a:r>
              <a:rPr lang="it-IT" dirty="0" smtClean="0"/>
              <a:t> from a VMM (dom0)?</a:t>
            </a:r>
          </a:p>
          <a:p>
            <a:r>
              <a:rPr lang="it-IT" dirty="0" err="1" smtClean="0"/>
              <a:t>This</a:t>
            </a:r>
            <a:r>
              <a:rPr lang="it-IT" dirty="0" smtClean="0"/>
              <a:t> work </a:t>
            </a:r>
            <a:r>
              <a:rPr lang="it-IT" dirty="0" err="1" smtClean="0"/>
              <a:t>was</a:t>
            </a:r>
            <a:r>
              <a:rPr lang="it-IT" dirty="0" smtClean="0"/>
              <a:t> Windows </a:t>
            </a:r>
            <a:r>
              <a:rPr lang="it-IT" dirty="0" err="1" smtClean="0"/>
              <a:t>specific</a:t>
            </a:r>
            <a:r>
              <a:rPr lang="it-IT" dirty="0" smtClean="0"/>
              <a:t>. </a:t>
            </a:r>
            <a:r>
              <a:rPr lang="it-IT" dirty="0" err="1" smtClean="0"/>
              <a:t>Results</a:t>
            </a:r>
            <a:r>
              <a:rPr lang="it-IT" dirty="0" smtClean="0"/>
              <a:t> in UNIX </a:t>
            </a:r>
            <a:r>
              <a:rPr lang="it-IT" dirty="0" err="1" smtClean="0"/>
              <a:t>based</a:t>
            </a:r>
            <a:r>
              <a:rPr lang="it-IT" dirty="0" smtClean="0"/>
              <a:t> </a:t>
            </a:r>
            <a:r>
              <a:rPr lang="it-IT" dirty="0" err="1" smtClean="0"/>
              <a:t>systems</a:t>
            </a:r>
            <a:r>
              <a:rPr lang="it-IT" dirty="0" smtClean="0"/>
              <a:t> </a:t>
            </a:r>
            <a:r>
              <a:rPr lang="it-IT" dirty="0" err="1" smtClean="0"/>
              <a:t>may</a:t>
            </a:r>
            <a:r>
              <a:rPr lang="it-IT" dirty="0" smtClean="0"/>
              <a:t> </a:t>
            </a:r>
            <a:r>
              <a:rPr lang="it-IT" dirty="0" err="1" smtClean="0"/>
              <a:t>vary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160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wasted</a:t>
            </a:r>
            <a:r>
              <a:rPr lang="it-IT" dirty="0" smtClean="0"/>
              <a:t>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implemented</a:t>
            </a:r>
            <a:r>
              <a:rPr lang="it-IT" dirty="0" smtClean="0"/>
              <a:t> a </a:t>
            </a:r>
            <a:r>
              <a:rPr lang="it-IT" dirty="0" err="1" smtClean="0"/>
              <a:t>simple</a:t>
            </a:r>
            <a:r>
              <a:rPr lang="it-IT" dirty="0" smtClean="0"/>
              <a:t> </a:t>
            </a:r>
            <a:r>
              <a:rPr lang="it-IT" dirty="0" err="1" smtClean="0"/>
              <a:t>interpreter</a:t>
            </a:r>
            <a:r>
              <a:rPr lang="it-IT" dirty="0" smtClean="0"/>
              <a:t> to </a:t>
            </a:r>
            <a:r>
              <a:rPr lang="it-IT" dirty="0" err="1" smtClean="0"/>
              <a:t>provide</a:t>
            </a:r>
            <a:r>
              <a:rPr lang="it-IT" dirty="0" smtClean="0"/>
              <a:t> a playground for </a:t>
            </a:r>
            <a:r>
              <a:rPr lang="it-IT" dirty="0" err="1" smtClean="0"/>
              <a:t>malware</a:t>
            </a:r>
            <a:r>
              <a:rPr lang="it-IT" dirty="0" smtClean="0"/>
              <a:t> </a:t>
            </a:r>
            <a:r>
              <a:rPr lang="it-IT" dirty="0" err="1" smtClean="0"/>
              <a:t>analysis</a:t>
            </a:r>
            <a:endParaRPr lang="it-IT" dirty="0" smtClean="0"/>
          </a:p>
          <a:p>
            <a:r>
              <a:rPr lang="it-IT" dirty="0" smtClean="0"/>
              <a:t>For </a:t>
            </a:r>
            <a:r>
              <a:rPr lang="it-IT" dirty="0" err="1" smtClean="0"/>
              <a:t>example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easily</a:t>
            </a:r>
            <a:r>
              <a:rPr lang="it-IT" dirty="0" smtClean="0"/>
              <a:t> </a:t>
            </a:r>
            <a:r>
              <a:rPr lang="it-IT" dirty="0" err="1" smtClean="0"/>
              <a:t>implemented</a:t>
            </a:r>
            <a:r>
              <a:rPr lang="it-IT" dirty="0" smtClean="0"/>
              <a:t> an FSA </a:t>
            </a:r>
            <a:r>
              <a:rPr lang="it-IT" dirty="0" err="1" smtClean="0"/>
              <a:t>checker</a:t>
            </a:r>
            <a:r>
              <a:rPr lang="it-IT" dirty="0" smtClean="0"/>
              <a:t> </a:t>
            </a:r>
            <a:r>
              <a:rPr lang="it-IT" dirty="0" err="1" smtClean="0"/>
              <a:t>similar</a:t>
            </a:r>
            <a:r>
              <a:rPr lang="it-IT" dirty="0" smtClean="0"/>
              <a:t> to the </a:t>
            </a:r>
            <a:r>
              <a:rPr lang="it-IT" dirty="0" err="1" smtClean="0"/>
              <a:t>proposal</a:t>
            </a:r>
            <a:r>
              <a:rPr lang="it-IT" dirty="0" smtClean="0"/>
              <a:t> of </a:t>
            </a:r>
            <a:r>
              <a:rPr lang="it-IT" dirty="0" err="1" smtClean="0"/>
              <a:t>Sekar</a:t>
            </a:r>
            <a:r>
              <a:rPr lang="it-IT" dirty="0" smtClean="0"/>
              <a:t> et al. and a </a:t>
            </a:r>
            <a:r>
              <a:rPr lang="it-IT" dirty="0" err="1" smtClean="0"/>
              <a:t>simple</a:t>
            </a:r>
            <a:r>
              <a:rPr lang="it-IT" dirty="0" smtClean="0"/>
              <a:t> </a:t>
            </a:r>
            <a:r>
              <a:rPr lang="it-IT" dirty="0" err="1" smtClean="0"/>
              <a:t>static</a:t>
            </a:r>
            <a:r>
              <a:rPr lang="it-IT" dirty="0" smtClean="0"/>
              <a:t> </a:t>
            </a:r>
            <a:r>
              <a:rPr lang="it-IT" dirty="0" err="1" smtClean="0"/>
              <a:t>analyzer</a:t>
            </a:r>
            <a:r>
              <a:rPr lang="it-IT" dirty="0" smtClean="0"/>
              <a:t> </a:t>
            </a:r>
            <a:r>
              <a:rPr lang="it-IT" dirty="0" err="1" smtClean="0"/>
              <a:t>thanks</a:t>
            </a:r>
            <a:r>
              <a:rPr lang="it-IT" dirty="0" smtClean="0"/>
              <a:t> to </a:t>
            </a:r>
            <a:r>
              <a:rPr lang="it-IT" dirty="0" err="1" smtClean="0"/>
              <a:t>pedump</a:t>
            </a:r>
            <a:endParaRPr lang="it-IT" dirty="0" smtClean="0"/>
          </a:p>
          <a:p>
            <a:r>
              <a:rPr lang="it-IT" dirty="0" err="1" smtClean="0"/>
              <a:t>There’s</a:t>
            </a:r>
            <a:r>
              <a:rPr lang="it-IT" dirty="0" smtClean="0"/>
              <a:t> </a:t>
            </a:r>
            <a:r>
              <a:rPr lang="it-IT" dirty="0" err="1" smtClean="0"/>
              <a:t>space</a:t>
            </a:r>
            <a:r>
              <a:rPr lang="it-IT" dirty="0" smtClean="0"/>
              <a:t> for </a:t>
            </a:r>
            <a:r>
              <a:rPr lang="it-IT" dirty="0" err="1" smtClean="0"/>
              <a:t>improvements</a:t>
            </a:r>
            <a:r>
              <a:rPr lang="it-IT" dirty="0" smtClean="0"/>
              <a:t> and new </a:t>
            </a:r>
            <a:r>
              <a:rPr lang="it-IT" dirty="0" err="1" smtClean="0"/>
              <a:t>ideas</a:t>
            </a:r>
            <a:r>
              <a:rPr lang="it-IT" dirty="0" smtClean="0"/>
              <a:t> 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154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Future </a:t>
            </a:r>
            <a:r>
              <a:rPr lang="it-IT" dirty="0" err="1" smtClean="0"/>
              <a:t>works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Exploits </a:t>
            </a:r>
            <a:r>
              <a:rPr lang="it-IT" dirty="0" err="1" smtClean="0"/>
              <a:t>all</a:t>
            </a:r>
            <a:r>
              <a:rPr lang="it-IT" dirty="0" smtClean="0"/>
              <a:t> the information </a:t>
            </a:r>
            <a:r>
              <a:rPr lang="it-IT" dirty="0" err="1" smtClean="0"/>
              <a:t>collected</a:t>
            </a:r>
            <a:endParaRPr lang="it-IT" dirty="0"/>
          </a:p>
          <a:p>
            <a:pPr lvl="1"/>
            <a:r>
              <a:rPr lang="it-IT" dirty="0" err="1" smtClean="0"/>
              <a:t>Grouping</a:t>
            </a:r>
            <a:r>
              <a:rPr lang="it-IT" dirty="0" smtClean="0"/>
              <a:t> </a:t>
            </a:r>
            <a:r>
              <a:rPr lang="it-IT" dirty="0" err="1" smtClean="0"/>
              <a:t>calls</a:t>
            </a:r>
            <a:r>
              <a:rPr lang="it-IT" dirty="0" smtClean="0"/>
              <a:t> and </a:t>
            </a:r>
            <a:r>
              <a:rPr lang="it-IT" dirty="0" err="1" smtClean="0"/>
              <a:t>discover</a:t>
            </a:r>
            <a:r>
              <a:rPr lang="it-IT" dirty="0" smtClean="0"/>
              <a:t> </a:t>
            </a:r>
            <a:r>
              <a:rPr lang="it-IT" dirty="0" err="1" smtClean="0"/>
              <a:t>resource</a:t>
            </a:r>
            <a:r>
              <a:rPr lang="it-IT" dirty="0" smtClean="0"/>
              <a:t> </a:t>
            </a:r>
            <a:r>
              <a:rPr lang="it-IT" dirty="0" err="1" smtClean="0"/>
              <a:t>usage</a:t>
            </a:r>
            <a:r>
              <a:rPr lang="it-IT" dirty="0" smtClean="0"/>
              <a:t> </a:t>
            </a:r>
            <a:r>
              <a:rPr lang="it-IT" dirty="0" err="1" smtClean="0"/>
              <a:t>patterns</a:t>
            </a:r>
            <a:endParaRPr lang="it-IT" dirty="0" smtClean="0"/>
          </a:p>
          <a:p>
            <a:pPr lvl="1"/>
            <a:r>
              <a:rPr lang="it-IT" dirty="0" smtClean="0"/>
              <a:t>Use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knowledge</a:t>
            </a:r>
            <a:r>
              <a:rPr lang="it-IT" dirty="0" smtClean="0"/>
              <a:t> for </a:t>
            </a:r>
            <a:r>
              <a:rPr lang="it-IT" dirty="0" err="1" smtClean="0"/>
              <a:t>sandboxing</a:t>
            </a:r>
            <a:r>
              <a:rPr lang="it-IT" dirty="0" smtClean="0"/>
              <a:t> the </a:t>
            </a:r>
            <a:r>
              <a:rPr lang="it-IT" dirty="0" err="1" smtClean="0"/>
              <a:t>application</a:t>
            </a:r>
            <a:endParaRPr lang="it-IT" dirty="0"/>
          </a:p>
          <a:p>
            <a:pPr lvl="1"/>
            <a:r>
              <a:rPr lang="it-IT" dirty="0" err="1" smtClean="0"/>
              <a:t>Taint</a:t>
            </a:r>
            <a:r>
              <a:rPr lang="it-IT" dirty="0" smtClean="0"/>
              <a:t> </a:t>
            </a:r>
            <a:r>
              <a:rPr lang="it-IT" dirty="0" err="1" smtClean="0"/>
              <a:t>analysis</a:t>
            </a:r>
            <a:r>
              <a:rPr lang="it-IT" dirty="0" smtClean="0"/>
              <a:t> to </a:t>
            </a:r>
            <a:r>
              <a:rPr lang="it-IT" dirty="0" err="1" smtClean="0"/>
              <a:t>discover</a:t>
            </a:r>
            <a:r>
              <a:rPr lang="it-IT" dirty="0" smtClean="0"/>
              <a:t> </a:t>
            </a:r>
            <a:r>
              <a:rPr lang="it-IT" dirty="0" err="1" smtClean="0"/>
              <a:t>unsafe</a:t>
            </a:r>
            <a:r>
              <a:rPr lang="it-IT" dirty="0" smtClean="0"/>
              <a:t> </a:t>
            </a:r>
            <a:r>
              <a:rPr lang="it-IT" dirty="0" err="1" smtClean="0"/>
              <a:t>paths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65978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Malware</a:t>
            </a:r>
            <a:r>
              <a:rPr lang="it-IT" dirty="0" smtClean="0"/>
              <a:t>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software program whose objective is </a:t>
            </a:r>
            <a:r>
              <a:rPr lang="en-US" dirty="0" smtClean="0"/>
              <a:t>malevolent</a:t>
            </a:r>
          </a:p>
          <a:p>
            <a:r>
              <a:rPr lang="en-US" dirty="0" smtClean="0"/>
              <a:t>Any </a:t>
            </a:r>
            <a:r>
              <a:rPr lang="en-US" dirty="0"/>
              <a:t>code added, changed or removed from a software system in order to intentionally subvert the intended </a:t>
            </a:r>
            <a:r>
              <a:rPr lang="en-US" dirty="0" smtClean="0"/>
              <a:t>functionality of </a:t>
            </a:r>
            <a:r>
              <a:rPr lang="en-US" dirty="0"/>
              <a:t>the system </a:t>
            </a:r>
            <a:r>
              <a:rPr lang="en-US" dirty="0" smtClean="0"/>
              <a:t>itself</a:t>
            </a:r>
          </a:p>
          <a:p>
            <a:r>
              <a:rPr lang="it-IT" dirty="0" smtClean="0"/>
              <a:t>For </a:t>
            </a:r>
            <a:r>
              <a:rPr lang="it-IT" dirty="0" err="1" smtClean="0"/>
              <a:t>us</a:t>
            </a:r>
            <a:r>
              <a:rPr lang="it-IT" dirty="0" smtClean="0"/>
              <a:t> a </a:t>
            </a:r>
            <a:r>
              <a:rPr lang="it-IT" dirty="0" err="1" smtClean="0"/>
              <a:t>generic</a:t>
            </a:r>
            <a:r>
              <a:rPr lang="it-IT" dirty="0" smtClean="0"/>
              <a:t> </a:t>
            </a:r>
            <a:r>
              <a:rPr lang="it-IT" dirty="0" err="1" smtClean="0"/>
              <a:t>term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encompasses</a:t>
            </a:r>
            <a:r>
              <a:rPr lang="it-IT" dirty="0" smtClean="0"/>
              <a:t>  v</a:t>
            </a:r>
            <a:r>
              <a:rPr lang="en-US" dirty="0" err="1" smtClean="0"/>
              <a:t>iruses</a:t>
            </a:r>
            <a:r>
              <a:rPr lang="en-US" dirty="0"/>
              <a:t>, </a:t>
            </a:r>
            <a:r>
              <a:rPr lang="en-US" dirty="0" err="1"/>
              <a:t>trojans</a:t>
            </a:r>
            <a:r>
              <a:rPr lang="en-US" dirty="0"/>
              <a:t>, spywares and other intrusive code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721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Malware</a:t>
            </a:r>
            <a:r>
              <a:rPr lang="it-IT" dirty="0" smtClean="0"/>
              <a:t> </a:t>
            </a:r>
            <a:r>
              <a:rPr lang="it-IT" dirty="0" err="1" smtClean="0"/>
              <a:t>Detection</a:t>
            </a:r>
            <a:r>
              <a:rPr lang="it-IT" dirty="0" smtClean="0"/>
              <a:t> </a:t>
            </a:r>
            <a:r>
              <a:rPr lang="it-IT" dirty="0" err="1" smtClean="0"/>
              <a:t>Techniques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1" y="1752601"/>
            <a:ext cx="3094856" cy="182041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 err="1"/>
              <a:t>Signature</a:t>
            </a:r>
            <a:r>
              <a:rPr lang="it-IT" dirty="0"/>
              <a:t> </a:t>
            </a:r>
            <a:r>
              <a:rPr lang="it-IT" dirty="0" err="1" smtClean="0"/>
              <a:t>based</a:t>
            </a:r>
            <a:endParaRPr lang="it-IT" dirty="0" smtClean="0"/>
          </a:p>
          <a:p>
            <a:pPr marL="457200" indent="-457200">
              <a:buFont typeface="+mj-lt"/>
              <a:buAutoNum type="arabicPeriod"/>
            </a:pPr>
            <a:r>
              <a:rPr lang="it-IT" dirty="0" err="1" smtClean="0"/>
              <a:t>Anomaly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endParaRPr lang="it-IT" dirty="0" smtClean="0"/>
          </a:p>
          <a:p>
            <a:pPr marL="457200" indent="-457200">
              <a:buFont typeface="+mj-lt"/>
              <a:buAutoNum type="arabicPeriod"/>
            </a:pPr>
            <a:r>
              <a:rPr lang="it-IT" dirty="0" err="1" smtClean="0"/>
              <a:t>Specification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endParaRPr lang="it-IT" dirty="0" smtClean="0"/>
          </a:p>
          <a:p>
            <a:endParaRPr lang="it-IT" dirty="0" smtClean="0"/>
          </a:p>
        </p:txBody>
      </p:sp>
      <p:sp>
        <p:nvSpPr>
          <p:cNvPr id="7" name="Rettangolo arrotondato 6"/>
          <p:cNvSpPr/>
          <p:nvPr/>
        </p:nvSpPr>
        <p:spPr>
          <a:xfrm>
            <a:off x="2087724" y="3723623"/>
            <a:ext cx="194421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Signature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endParaRPr lang="it-IT" dirty="0"/>
          </a:p>
        </p:txBody>
      </p:sp>
      <p:sp>
        <p:nvSpPr>
          <p:cNvPr id="8" name="Rettangolo arrotondato 7"/>
          <p:cNvSpPr/>
          <p:nvPr/>
        </p:nvSpPr>
        <p:spPr>
          <a:xfrm>
            <a:off x="4138244" y="3696167"/>
            <a:ext cx="194421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Anomaly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endParaRPr lang="it-IT" dirty="0"/>
          </a:p>
        </p:txBody>
      </p:sp>
      <p:sp>
        <p:nvSpPr>
          <p:cNvPr id="9" name="Rettangolo arrotondato 8"/>
          <p:cNvSpPr/>
          <p:nvPr/>
        </p:nvSpPr>
        <p:spPr>
          <a:xfrm>
            <a:off x="6372200" y="4299687"/>
            <a:ext cx="194421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Specification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endParaRPr lang="it-IT" dirty="0"/>
          </a:p>
        </p:txBody>
      </p:sp>
      <p:sp>
        <p:nvSpPr>
          <p:cNvPr id="10" name="Rettangolo arrotondato 9"/>
          <p:cNvSpPr/>
          <p:nvPr/>
        </p:nvSpPr>
        <p:spPr>
          <a:xfrm>
            <a:off x="3244044" y="5805264"/>
            <a:ext cx="121575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Static</a:t>
            </a:r>
            <a:endParaRPr lang="it-IT" dirty="0"/>
          </a:p>
        </p:txBody>
      </p:sp>
      <p:sp>
        <p:nvSpPr>
          <p:cNvPr id="12" name="Rettangolo arrotondato 11"/>
          <p:cNvSpPr/>
          <p:nvPr/>
        </p:nvSpPr>
        <p:spPr>
          <a:xfrm>
            <a:off x="4576192" y="5805264"/>
            <a:ext cx="121575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Dynamic</a:t>
            </a:r>
            <a:endParaRPr lang="it-IT" dirty="0"/>
          </a:p>
        </p:txBody>
      </p:sp>
      <p:sp>
        <p:nvSpPr>
          <p:cNvPr id="13" name="Rettangolo arrotondato 12"/>
          <p:cNvSpPr/>
          <p:nvPr/>
        </p:nvSpPr>
        <p:spPr>
          <a:xfrm>
            <a:off x="5924098" y="5805264"/>
            <a:ext cx="1192619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Hybrid</a:t>
            </a:r>
            <a:endParaRPr lang="it-IT" dirty="0"/>
          </a:p>
        </p:txBody>
      </p:sp>
      <p:cxnSp>
        <p:nvCxnSpPr>
          <p:cNvPr id="15" name="Connettore 2 14"/>
          <p:cNvCxnSpPr>
            <a:stCxn id="7" idx="2"/>
            <a:endCxn id="10" idx="0"/>
          </p:cNvCxnSpPr>
          <p:nvPr/>
        </p:nvCxnSpPr>
        <p:spPr>
          <a:xfrm>
            <a:off x="3059832" y="4299687"/>
            <a:ext cx="792088" cy="15055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8" idx="2"/>
            <a:endCxn id="12" idx="0"/>
          </p:cNvCxnSpPr>
          <p:nvPr/>
        </p:nvCxnSpPr>
        <p:spPr>
          <a:xfrm>
            <a:off x="5110352" y="4272231"/>
            <a:ext cx="73716" cy="15330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stCxn id="7" idx="2"/>
            <a:endCxn id="12" idx="0"/>
          </p:cNvCxnSpPr>
          <p:nvPr/>
        </p:nvCxnSpPr>
        <p:spPr>
          <a:xfrm>
            <a:off x="3059832" y="4299687"/>
            <a:ext cx="2124236" cy="15055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7" idx="2"/>
            <a:endCxn id="13" idx="0"/>
          </p:cNvCxnSpPr>
          <p:nvPr/>
        </p:nvCxnSpPr>
        <p:spPr>
          <a:xfrm>
            <a:off x="3059832" y="4299687"/>
            <a:ext cx="3460576" cy="150557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8" idx="2"/>
            <a:endCxn id="10" idx="0"/>
          </p:cNvCxnSpPr>
          <p:nvPr/>
        </p:nvCxnSpPr>
        <p:spPr>
          <a:xfrm flipH="1">
            <a:off x="3851920" y="4272231"/>
            <a:ext cx="1258432" cy="15330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8" idx="2"/>
            <a:endCxn id="13" idx="0"/>
          </p:cNvCxnSpPr>
          <p:nvPr/>
        </p:nvCxnSpPr>
        <p:spPr>
          <a:xfrm>
            <a:off x="5110352" y="4272231"/>
            <a:ext cx="1410056" cy="15330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/>
          <p:cNvCxnSpPr>
            <a:stCxn id="9" idx="2"/>
            <a:endCxn id="12" idx="0"/>
          </p:cNvCxnSpPr>
          <p:nvPr/>
        </p:nvCxnSpPr>
        <p:spPr>
          <a:xfrm flipH="1">
            <a:off x="5184068" y="4875751"/>
            <a:ext cx="2160240" cy="9295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9" idx="2"/>
            <a:endCxn id="13" idx="0"/>
          </p:cNvCxnSpPr>
          <p:nvPr/>
        </p:nvCxnSpPr>
        <p:spPr>
          <a:xfrm flipH="1">
            <a:off x="6520408" y="4875751"/>
            <a:ext cx="823900" cy="9295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>
            <a:stCxn id="9" idx="2"/>
            <a:endCxn id="10" idx="0"/>
          </p:cNvCxnSpPr>
          <p:nvPr/>
        </p:nvCxnSpPr>
        <p:spPr>
          <a:xfrm flipH="1">
            <a:off x="3851920" y="4875751"/>
            <a:ext cx="3492388" cy="9295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4 61"/>
          <p:cNvCxnSpPr>
            <a:stCxn id="8" idx="3"/>
            <a:endCxn id="9" idx="0"/>
          </p:cNvCxnSpPr>
          <p:nvPr/>
        </p:nvCxnSpPr>
        <p:spPr>
          <a:xfrm>
            <a:off x="6082460" y="3984199"/>
            <a:ext cx="1261848" cy="3154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567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Anomaly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</a:t>
            </a:r>
            <a:r>
              <a:rPr lang="it-IT" dirty="0" err="1" smtClean="0"/>
              <a:t>techniques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Hofmeyr</a:t>
            </a:r>
            <a:r>
              <a:rPr lang="en-US" dirty="0"/>
              <a:t> et </a:t>
            </a:r>
            <a:r>
              <a:rPr lang="en-US" dirty="0" smtClean="0"/>
              <a:t>al. proposed a study base on </a:t>
            </a:r>
            <a:r>
              <a:rPr lang="en-US" dirty="0" err="1" smtClean="0"/>
              <a:t>syscalls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normal profile is derived by observing the program in normal conditions (n-gram).</a:t>
            </a:r>
            <a:endParaRPr lang="en-US" dirty="0"/>
          </a:p>
          <a:p>
            <a:pPr lvl="1"/>
            <a:r>
              <a:rPr lang="en-US" dirty="0" smtClean="0"/>
              <a:t>An </a:t>
            </a:r>
            <a:r>
              <a:rPr lang="en-US" dirty="0"/>
              <a:t>anomaly is then detected </a:t>
            </a:r>
            <a:r>
              <a:rPr lang="en-US" dirty="0" smtClean="0"/>
              <a:t>whether the current profile differs from the normal profile (Hamming distance).</a:t>
            </a:r>
          </a:p>
          <a:p>
            <a:r>
              <a:rPr lang="it-IT" dirty="0" err="1"/>
              <a:t>Sekar</a:t>
            </a:r>
            <a:r>
              <a:rPr lang="it-IT" dirty="0"/>
              <a:t> et al</a:t>
            </a:r>
            <a:r>
              <a:rPr lang="it-IT" dirty="0" smtClean="0"/>
              <a:t>. </a:t>
            </a:r>
            <a:r>
              <a:rPr lang="it-IT" dirty="0" err="1"/>
              <a:t>p</a:t>
            </a:r>
            <a:r>
              <a:rPr lang="it-IT" dirty="0" err="1" smtClean="0"/>
              <a:t>roposed</a:t>
            </a:r>
            <a:r>
              <a:rPr lang="it-IT" dirty="0" smtClean="0"/>
              <a:t> a </a:t>
            </a:r>
            <a:r>
              <a:rPr lang="it-IT" dirty="0" err="1" smtClean="0"/>
              <a:t>similar</a:t>
            </a:r>
            <a:r>
              <a:rPr lang="it-IT" dirty="0" smtClean="0"/>
              <a:t> </a:t>
            </a:r>
            <a:r>
              <a:rPr lang="it-IT" dirty="0" err="1" smtClean="0"/>
              <a:t>approach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on FSA.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implemted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.</a:t>
            </a:r>
          </a:p>
          <a:p>
            <a:r>
              <a:rPr lang="it-IT" dirty="0" smtClean="0"/>
              <a:t>Sato et al. </a:t>
            </a:r>
            <a:r>
              <a:rPr lang="it-IT" dirty="0" err="1"/>
              <a:t>i</a:t>
            </a:r>
            <a:r>
              <a:rPr lang="it-IT" dirty="0" err="1" smtClean="0"/>
              <a:t>nstead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frequency</a:t>
            </a:r>
            <a:r>
              <a:rPr lang="it-IT" dirty="0" smtClean="0"/>
              <a:t> </a:t>
            </a:r>
            <a:r>
              <a:rPr lang="it-IT" dirty="0" err="1" smtClean="0"/>
              <a:t>analysis</a:t>
            </a:r>
            <a:r>
              <a:rPr lang="it-IT" dirty="0" smtClean="0"/>
              <a:t> and DP </a:t>
            </a:r>
            <a:r>
              <a:rPr lang="it-IT" dirty="0" err="1" smtClean="0"/>
              <a:t>matching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689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Specification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</a:t>
            </a:r>
            <a:r>
              <a:rPr lang="it-IT" dirty="0" err="1" smtClean="0"/>
              <a:t>techniques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1340768"/>
            <a:ext cx="6041679" cy="47853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Bergeron et al. </a:t>
            </a:r>
            <a:r>
              <a:rPr lang="en-US" dirty="0" smtClean="0"/>
              <a:t>proposed a </a:t>
            </a:r>
            <a:r>
              <a:rPr lang="en-US" dirty="0"/>
              <a:t>static analysis </a:t>
            </a:r>
            <a:r>
              <a:rPr lang="en-US" dirty="0" smtClean="0"/>
              <a:t>of the executable.</a:t>
            </a:r>
          </a:p>
          <a:p>
            <a:r>
              <a:rPr lang="en-US" dirty="0" smtClean="0"/>
              <a:t>First the code is disassembled and then converted to an intermediate level language. Then a CFG is derived.</a:t>
            </a:r>
            <a:endParaRPr lang="en-US" dirty="0"/>
          </a:p>
          <a:p>
            <a:r>
              <a:rPr lang="en-US" dirty="0" smtClean="0"/>
              <a:t>From the CFG an </a:t>
            </a:r>
            <a:r>
              <a:rPr lang="en-US" dirty="0"/>
              <a:t>API-graph where only API calls are </a:t>
            </a:r>
            <a:r>
              <a:rPr lang="en-US" dirty="0" smtClean="0"/>
              <a:t>considered is extracted. The API-graph is matched against a set </a:t>
            </a:r>
            <a:r>
              <a:rPr lang="en-US" dirty="0"/>
              <a:t>of security </a:t>
            </a:r>
            <a:r>
              <a:rPr lang="en-US" dirty="0" smtClean="0"/>
              <a:t>policies in order to detect anomalies</a:t>
            </a:r>
          </a:p>
          <a:p>
            <a:r>
              <a:rPr lang="en-US" dirty="0" smtClean="0"/>
              <a:t>The idea of </a:t>
            </a:r>
            <a:r>
              <a:rPr lang="en-US" dirty="0" err="1" smtClean="0"/>
              <a:t>Sekar</a:t>
            </a:r>
            <a:r>
              <a:rPr lang="en-US" dirty="0" smtClean="0"/>
              <a:t> et al. is similar and exploits a domain specific language (ASL) derived at compile time from the executable. The ASL is used at runtime to check whether the program is acting following the specifications or not.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924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Signature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</a:t>
            </a:r>
            <a:r>
              <a:rPr lang="it-IT" dirty="0" err="1" smtClean="0"/>
              <a:t>techniques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 analyzer of vicious </a:t>
            </a:r>
            <a:r>
              <a:rPr lang="en-US" dirty="0" err="1" smtClean="0"/>
              <a:t>executables</a:t>
            </a:r>
            <a:r>
              <a:rPr lang="en-US" dirty="0" smtClean="0"/>
              <a:t> (SAVE)</a:t>
            </a:r>
          </a:p>
          <a:p>
            <a:r>
              <a:rPr lang="en-US" dirty="0" smtClean="0"/>
              <a:t>The </a:t>
            </a:r>
            <a:r>
              <a:rPr lang="en-US" dirty="0"/>
              <a:t>signature is essentially a sequence </a:t>
            </a:r>
            <a:r>
              <a:rPr lang="en-US" dirty="0" smtClean="0"/>
              <a:t>of Windows </a:t>
            </a:r>
            <a:r>
              <a:rPr lang="en-US" dirty="0"/>
              <a:t>API calls (n-grams).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API call is a 32-bit number </a:t>
            </a:r>
            <a:r>
              <a:rPr lang="en-US" dirty="0" smtClean="0"/>
              <a:t>(higher 16-bits = module, lower 16-bits = function)</a:t>
            </a:r>
            <a:endParaRPr lang="en-US" dirty="0"/>
          </a:p>
          <a:p>
            <a:r>
              <a:rPr lang="en-US" dirty="0" smtClean="0"/>
              <a:t>Static inspection to extract sequence of API calls from the executable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similarity </a:t>
            </a:r>
            <a:r>
              <a:rPr lang="en-US" dirty="0" smtClean="0"/>
              <a:t>measurement is evaluated on a knowledge base of malicious sequences.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626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approach</a:t>
            </a:r>
            <a:r>
              <a:rPr lang="it-IT" dirty="0" smtClean="0"/>
              <a:t>: </a:t>
            </a:r>
            <a:r>
              <a:rPr lang="it-IT" dirty="0" err="1" smtClean="0"/>
              <a:t>Syscall</a:t>
            </a:r>
            <a:r>
              <a:rPr lang="it-IT" dirty="0" smtClean="0"/>
              <a:t> </a:t>
            </a:r>
            <a:r>
              <a:rPr lang="it-IT" dirty="0" err="1" smtClean="0"/>
              <a:t>tracing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DBI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 smtClean="0"/>
              <a:t>Dynamic</a:t>
            </a:r>
            <a:r>
              <a:rPr lang="it-IT" dirty="0" smtClean="0"/>
              <a:t> </a:t>
            </a:r>
            <a:r>
              <a:rPr lang="it-IT" dirty="0" err="1" smtClean="0"/>
              <a:t>signature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</a:t>
            </a:r>
            <a:r>
              <a:rPr lang="it-IT" dirty="0" err="1" smtClean="0"/>
              <a:t>detection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on </a:t>
            </a:r>
            <a:r>
              <a:rPr lang="it-IT" dirty="0" err="1" smtClean="0"/>
              <a:t>syscall</a:t>
            </a:r>
            <a:r>
              <a:rPr lang="it-IT" dirty="0" smtClean="0"/>
              <a:t> </a:t>
            </a:r>
            <a:r>
              <a:rPr lang="it-IT" dirty="0" err="1" smtClean="0"/>
              <a:t>tracing</a:t>
            </a:r>
            <a:endParaRPr lang="it-IT" dirty="0" smtClean="0"/>
          </a:p>
          <a:p>
            <a:pPr lvl="1"/>
            <a:r>
              <a:rPr lang="it-IT" dirty="0" err="1" smtClean="0"/>
              <a:t>Extensive</a:t>
            </a:r>
            <a:r>
              <a:rPr lang="it-IT" dirty="0" smtClean="0"/>
              <a:t> </a:t>
            </a:r>
            <a:r>
              <a:rPr lang="it-IT" dirty="0" err="1" smtClean="0"/>
              <a:t>logging</a:t>
            </a:r>
            <a:r>
              <a:rPr lang="it-IT" dirty="0" smtClean="0"/>
              <a:t>, </a:t>
            </a:r>
            <a:r>
              <a:rPr lang="it-IT" dirty="0" err="1" smtClean="0"/>
              <a:t>including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Full </a:t>
            </a:r>
            <a:r>
              <a:rPr lang="it-IT" dirty="0" err="1" smtClean="0"/>
              <a:t>parameters</a:t>
            </a:r>
            <a:r>
              <a:rPr lang="it-IT" dirty="0" smtClean="0"/>
              <a:t> </a:t>
            </a:r>
            <a:r>
              <a:rPr lang="it-IT" dirty="0" err="1" smtClean="0"/>
              <a:t>dump</a:t>
            </a:r>
            <a:endParaRPr lang="it-IT" dirty="0" smtClean="0"/>
          </a:p>
          <a:p>
            <a:pPr lvl="1"/>
            <a:r>
              <a:rPr lang="it-IT" dirty="0" err="1" smtClean="0"/>
              <a:t>Stack</a:t>
            </a:r>
            <a:r>
              <a:rPr lang="it-IT" dirty="0" smtClean="0"/>
              <a:t> </a:t>
            </a:r>
            <a:r>
              <a:rPr lang="it-IT" dirty="0" err="1" smtClean="0"/>
              <a:t>unwinding</a:t>
            </a:r>
            <a:r>
              <a:rPr lang="it-IT" dirty="0"/>
              <a:t> </a:t>
            </a:r>
            <a:r>
              <a:rPr lang="it-IT" dirty="0" smtClean="0"/>
              <a:t>to </a:t>
            </a:r>
            <a:r>
              <a:rPr lang="it-IT" dirty="0" err="1" smtClean="0"/>
              <a:t>get</a:t>
            </a:r>
            <a:r>
              <a:rPr lang="it-IT" dirty="0" smtClean="0"/>
              <a:t> the </a:t>
            </a:r>
            <a:r>
              <a:rPr lang="it-IT" dirty="0" err="1" smtClean="0"/>
              <a:t>address</a:t>
            </a:r>
            <a:r>
              <a:rPr lang="it-IT" dirty="0" smtClean="0"/>
              <a:t> of the </a:t>
            </a:r>
            <a:r>
              <a:rPr lang="it-IT" dirty="0" err="1" smtClean="0"/>
              <a:t>caller</a:t>
            </a:r>
            <a:endParaRPr lang="it-IT" dirty="0" smtClean="0"/>
          </a:p>
          <a:p>
            <a:r>
              <a:rPr lang="it-IT" dirty="0" err="1" smtClean="0"/>
              <a:t>Collector</a:t>
            </a:r>
            <a:r>
              <a:rPr lang="it-IT" dirty="0" smtClean="0"/>
              <a:t> </a:t>
            </a:r>
            <a:r>
              <a:rPr lang="it-IT" dirty="0" err="1" smtClean="0"/>
              <a:t>module</a:t>
            </a:r>
            <a:r>
              <a:rPr lang="it-IT" dirty="0" smtClean="0"/>
              <a:t> </a:t>
            </a:r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the </a:t>
            </a:r>
            <a:r>
              <a:rPr lang="it-IT" dirty="0" err="1" smtClean="0"/>
              <a:t>gathered</a:t>
            </a:r>
            <a:r>
              <a:rPr lang="it-IT" dirty="0" smtClean="0"/>
              <a:t> information in a SQL database for </a:t>
            </a:r>
            <a:r>
              <a:rPr lang="it-IT" dirty="0" err="1" smtClean="0"/>
              <a:t>easying</a:t>
            </a:r>
            <a:r>
              <a:rPr lang="it-IT" dirty="0" smtClean="0"/>
              <a:t> the </a:t>
            </a:r>
            <a:r>
              <a:rPr lang="it-IT" dirty="0" err="1" smtClean="0"/>
              <a:t>querying</a:t>
            </a:r>
            <a:endParaRPr lang="it-IT" dirty="0" smtClean="0"/>
          </a:p>
          <a:p>
            <a:r>
              <a:rPr lang="it-IT" dirty="0" smtClean="0"/>
              <a:t>Analyzer use the database to </a:t>
            </a:r>
            <a:r>
              <a:rPr lang="it-IT" dirty="0" err="1" smtClean="0"/>
              <a:t>carry</a:t>
            </a:r>
            <a:r>
              <a:rPr lang="it-IT" dirty="0" smtClean="0"/>
              <a:t> out the </a:t>
            </a:r>
            <a:r>
              <a:rPr lang="it-IT" dirty="0" err="1" smtClean="0"/>
              <a:t>analysis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831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Results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analyzed</a:t>
            </a:r>
            <a:r>
              <a:rPr lang="it-IT" dirty="0" smtClean="0"/>
              <a:t> 10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malwares</a:t>
            </a:r>
            <a:r>
              <a:rPr lang="it-IT" dirty="0" smtClean="0"/>
              <a:t>, </a:t>
            </a:r>
            <a:r>
              <a:rPr lang="it-IT" dirty="0" err="1" smtClean="0"/>
              <a:t>trying</a:t>
            </a:r>
            <a:r>
              <a:rPr lang="it-IT" dirty="0" smtClean="0"/>
              <a:t> to </a:t>
            </a:r>
            <a:r>
              <a:rPr lang="it-IT" dirty="0" err="1" smtClean="0"/>
              <a:t>extract</a:t>
            </a:r>
            <a:r>
              <a:rPr lang="it-IT" dirty="0" smtClean="0"/>
              <a:t> a </a:t>
            </a:r>
            <a:r>
              <a:rPr lang="it-IT" sz="2400" dirty="0" err="1" smtClean="0"/>
              <a:t>malicious</a:t>
            </a:r>
            <a:r>
              <a:rPr lang="it-IT" dirty="0" smtClean="0"/>
              <a:t> </a:t>
            </a:r>
            <a:r>
              <a:rPr lang="it-IT" dirty="0" err="1" smtClean="0"/>
              <a:t>commonality</a:t>
            </a:r>
            <a:endParaRPr lang="it-IT" dirty="0" smtClean="0"/>
          </a:p>
          <a:p>
            <a:r>
              <a:rPr lang="it-IT" dirty="0" err="1" smtClean="0"/>
              <a:t>Plotted</a:t>
            </a:r>
            <a:r>
              <a:rPr lang="it-IT" dirty="0" smtClean="0"/>
              <a:t> PDF </a:t>
            </a:r>
            <a:r>
              <a:rPr lang="it-IT" dirty="0" err="1" smtClean="0"/>
              <a:t>graph</a:t>
            </a:r>
            <a:r>
              <a:rPr lang="it-IT" dirty="0" smtClean="0"/>
              <a:t> of </a:t>
            </a:r>
            <a:r>
              <a:rPr lang="it-IT" dirty="0" err="1" smtClean="0"/>
              <a:t>syscalls</a:t>
            </a:r>
            <a:r>
              <a:rPr lang="it-IT" dirty="0" smtClean="0"/>
              <a:t> </a:t>
            </a:r>
            <a:r>
              <a:rPr lang="it-IT" dirty="0" err="1" smtClean="0"/>
              <a:t>invocations</a:t>
            </a:r>
            <a:endParaRPr lang="it-IT" dirty="0" smtClean="0"/>
          </a:p>
        </p:txBody>
      </p:sp>
      <p:pic>
        <p:nvPicPr>
          <p:cNvPr id="1030" name="Picture 6" descr="C:\Users\nopper\Desktop\pin\source\tools\SyscallTrace\notebooks\visual-attempt_files\qt_img15891378995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4176464" cy="41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nopper\Desktop\pin\source\tools\SyscallTrace\notebooks\visual-attempt_files\qt_img33200097198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24675"/>
            <a:ext cx="4171237" cy="416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nopper\Desktop\pin\source\tools\SyscallTrace\notebooks\visual-attempt_files\qt_img258557031219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55" y="1628801"/>
            <a:ext cx="4171237" cy="41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nopper\Desktop\pin\source\tools\SyscallTrace\notebooks\visual-attempt_files\qt_img346174364058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900" y="1624676"/>
            <a:ext cx="4176464" cy="416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81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Similarity</a:t>
            </a:r>
            <a:r>
              <a:rPr lang="it-IT" dirty="0" smtClean="0"/>
              <a:t> </a:t>
            </a:r>
            <a:r>
              <a:rPr lang="it-IT" dirty="0" err="1" smtClean="0"/>
              <a:t>measurements</a:t>
            </a:r>
            <a:r>
              <a:rPr lang="it-IT" dirty="0" smtClean="0"/>
              <a:t> and </a:t>
            </a:r>
            <a:r>
              <a:rPr lang="it-IT" dirty="0" err="1" smtClean="0"/>
              <a:t>interactive</a:t>
            </a:r>
            <a:r>
              <a:rPr lang="it-IT" dirty="0" smtClean="0"/>
              <a:t> </a:t>
            </a:r>
            <a:r>
              <a:rPr lang="it-IT" dirty="0" err="1" smtClean="0"/>
              <a:t>analysis</a:t>
            </a:r>
            <a:endParaRPr lang="it-IT" dirty="0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1" y="1893458"/>
            <a:ext cx="4702495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93458"/>
            <a:ext cx="3776420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e 4"/>
          <p:cNvSpPr/>
          <p:nvPr/>
        </p:nvSpPr>
        <p:spPr>
          <a:xfrm>
            <a:off x="3393739" y="4653136"/>
            <a:ext cx="792088" cy="43204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arrotondato 5"/>
          <p:cNvSpPr/>
          <p:nvPr/>
        </p:nvSpPr>
        <p:spPr>
          <a:xfrm>
            <a:off x="4185827" y="3770429"/>
            <a:ext cx="2474405" cy="111612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34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ymphony">
  <a:themeElements>
    <a:clrScheme name="Symphony">
      <a:dk1>
        <a:sysClr val="windowText" lastClr="000000"/>
      </a:dk1>
      <a:lt1>
        <a:sysClr val="window" lastClr="FFFFFF"/>
      </a:lt1>
      <a:dk2>
        <a:srgbClr val="241F00"/>
      </a:dk2>
      <a:lt2>
        <a:srgbClr val="E5E9F7"/>
      </a:lt2>
      <a:accent1>
        <a:srgbClr val="AE0000"/>
      </a:accent1>
      <a:accent2>
        <a:srgbClr val="63457F"/>
      </a:accent2>
      <a:accent3>
        <a:srgbClr val="255775"/>
      </a:accent3>
      <a:accent4>
        <a:srgbClr val="A47C0C"/>
      </a:accent4>
      <a:accent5>
        <a:srgbClr val="39378D"/>
      </a:accent5>
      <a:accent6>
        <a:srgbClr val="680039"/>
      </a:accent6>
      <a:hlink>
        <a:srgbClr val="0000FF"/>
      </a:hlink>
      <a:folHlink>
        <a:srgbClr val="800080"/>
      </a:folHlink>
    </a:clrScheme>
    <a:fontScheme name="Copertin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ymphon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75000"/>
              </a:schemeClr>
            </a:gs>
            <a:gs pos="100000">
              <a:schemeClr val="phClr">
                <a:tint val="75000"/>
                <a:satMod val="2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50000"/>
                <a:satMod val="115000"/>
              </a:schemeClr>
            </a:gs>
            <a:gs pos="100000">
              <a:schemeClr val="phClr">
                <a:tint val="80000"/>
                <a:shade val="100000"/>
                <a:alpha val="85000"/>
                <a:satMod val="25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>
              <a:shade val="95000"/>
              <a:satMod val="115000"/>
            </a:schemeClr>
          </a:solidFill>
          <a:prstDash val="solid"/>
        </a:ln>
        <a:ln w="12700" cap="flat" cmpd="sng" algn="ctr">
          <a:solidFill>
            <a:schemeClr val="phClr">
              <a:shade val="90000"/>
              <a:satMod val="125000"/>
            </a:schemeClr>
          </a:solidFill>
          <a:prstDash val="solid"/>
        </a:ln>
        <a:ln w="25400" cap="flat" cmpd="sng" algn="ctr">
          <a:solidFill>
            <a:schemeClr val="phClr">
              <a:shade val="90000"/>
              <a:satMod val="13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4200000"/>
            </a:lightRig>
          </a:scene3d>
          <a:sp3d>
            <a:bevelT w="25400" h="0" prst="convex"/>
          </a:sp3d>
        </a:effectStyle>
        <a:effectStyle>
          <a:effectLst>
            <a:outerShdw blurRad="762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4200000"/>
            </a:lightRig>
          </a:scene3d>
          <a:sp3d>
            <a:bevelT w="63500" h="25400" prst="convex"/>
          </a:sp3d>
        </a:effectStyle>
      </a:effectStyleLst>
      <a:bgFillStyleLst>
        <a:solidFill>
          <a:schemeClr val="phClr">
            <a:shade val="95000"/>
            <a:satMod val="11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250000"/>
              </a:schemeClr>
              <a:schemeClr val="phClr">
                <a:tint val="8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250000"/>
              </a:schemeClr>
              <a:schemeClr val="phClr">
                <a:tint val="80000"/>
                <a:satMod val="11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TC010264152[[fn=Tema Sinfonia]]</Template>
  <TotalTime>1834</TotalTime>
  <Words>682</Words>
  <Application>Microsoft Office PowerPoint</Application>
  <PresentationFormat>Presentazione su schermo (4:3)</PresentationFormat>
  <Paragraphs>69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Symphony</vt:lpstr>
      <vt:lpstr>Malware detection: hands on experience</vt:lpstr>
      <vt:lpstr>What is Malware?</vt:lpstr>
      <vt:lpstr>Malware Detection Techniques</vt:lpstr>
      <vt:lpstr>Anomaly based techniques</vt:lpstr>
      <vt:lpstr>Specification based techniques</vt:lpstr>
      <vt:lpstr>Signature based techniques</vt:lpstr>
      <vt:lpstr>Our approach: Syscall tracing through DBI</vt:lpstr>
      <vt:lpstr>Results</vt:lpstr>
      <vt:lpstr>Similarity measurements and interactive analysis</vt:lpstr>
      <vt:lpstr>Why we failed?</vt:lpstr>
      <vt:lpstr>Possible solutions</vt:lpstr>
      <vt:lpstr>Learn from your errors</vt:lpstr>
      <vt:lpstr>Is it all wasted?</vt:lpstr>
      <vt:lpstr>Future works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detection: hands on experience</dc:title>
  <dc:creator>nopper</dc:creator>
  <cp:lastModifiedBy>nopper</cp:lastModifiedBy>
  <cp:revision>26</cp:revision>
  <dcterms:created xsi:type="dcterms:W3CDTF">2012-07-21T10:20:50Z</dcterms:created>
  <dcterms:modified xsi:type="dcterms:W3CDTF">2012-07-22T16:55:48Z</dcterms:modified>
</cp:coreProperties>
</file>