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97" r:id="rId3"/>
    <p:sldId id="368" r:id="rId4"/>
    <p:sldId id="298" r:id="rId5"/>
    <p:sldId id="316" r:id="rId6"/>
    <p:sldId id="317" r:id="rId7"/>
    <p:sldId id="319" r:id="rId8"/>
    <p:sldId id="373" r:id="rId9"/>
    <p:sldId id="321" r:id="rId10"/>
    <p:sldId id="320" r:id="rId11"/>
    <p:sldId id="323" r:id="rId12"/>
    <p:sldId id="326" r:id="rId13"/>
    <p:sldId id="318" r:id="rId14"/>
    <p:sldId id="332" r:id="rId15"/>
    <p:sldId id="380" r:id="rId16"/>
    <p:sldId id="382" r:id="rId17"/>
    <p:sldId id="383" r:id="rId18"/>
    <p:sldId id="384" r:id="rId19"/>
    <p:sldId id="385" r:id="rId20"/>
    <p:sldId id="386" r:id="rId21"/>
    <p:sldId id="324" r:id="rId22"/>
    <p:sldId id="336" r:id="rId23"/>
    <p:sldId id="387" r:id="rId24"/>
    <p:sldId id="388" r:id="rId25"/>
    <p:sldId id="389" r:id="rId26"/>
    <p:sldId id="390" r:id="rId27"/>
    <p:sldId id="325" r:id="rId28"/>
    <p:sldId id="369" r:id="rId29"/>
    <p:sldId id="374" r:id="rId30"/>
    <p:sldId id="375" r:id="rId31"/>
    <p:sldId id="376" r:id="rId32"/>
    <p:sldId id="377" r:id="rId33"/>
    <p:sldId id="378" r:id="rId34"/>
    <p:sldId id="379" r:id="rId35"/>
    <p:sldId id="392" r:id="rId36"/>
    <p:sldId id="391" r:id="rId37"/>
    <p:sldId id="370" r:id="rId38"/>
    <p:sldId id="346" r:id="rId39"/>
    <p:sldId id="347" r:id="rId40"/>
    <p:sldId id="348" r:id="rId41"/>
    <p:sldId id="349" r:id="rId42"/>
    <p:sldId id="350" r:id="rId43"/>
    <p:sldId id="357" r:id="rId44"/>
    <p:sldId id="393" r:id="rId45"/>
    <p:sldId id="351" r:id="rId46"/>
    <p:sldId id="353" r:id="rId47"/>
    <p:sldId id="371" r:id="rId48"/>
    <p:sldId id="362" r:id="rId49"/>
    <p:sldId id="360" r:id="rId50"/>
    <p:sldId id="361" r:id="rId51"/>
    <p:sldId id="363" r:id="rId52"/>
    <p:sldId id="364" r:id="rId53"/>
    <p:sldId id="365" r:id="rId54"/>
    <p:sldId id="366" r:id="rId55"/>
    <p:sldId id="367" r:id="rId56"/>
    <p:sldId id="372" r:id="rId57"/>
    <p:sldId id="337" r:id="rId58"/>
    <p:sldId id="338" r:id="rId59"/>
    <p:sldId id="339" r:id="rId60"/>
    <p:sldId id="342" r:id="rId61"/>
    <p:sldId id="343" r:id="rId62"/>
    <p:sldId id="344" r:id="rId63"/>
    <p:sldId id="345" r:id="rId64"/>
    <p:sldId id="341" r:id="rId65"/>
    <p:sldId id="340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82" autoAdjust="0"/>
  </p:normalViewPr>
  <p:slideViewPr>
    <p:cSldViewPr snapToGrid="0">
      <p:cViewPr varScale="1">
        <p:scale>
          <a:sx n="60" d="100"/>
          <a:sy n="60" d="100"/>
        </p:scale>
        <p:origin x="884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家祺" userId="65a6544b9264b10b" providerId="LiveId" clId="{7EA325C6-9F60-4DDC-867F-C6F588A86165}"/>
    <pc:docChg chg="modSld">
      <pc:chgData name="家祺" userId="65a6544b9264b10b" providerId="LiveId" clId="{7EA325C6-9F60-4DDC-867F-C6F588A86165}" dt="2021-06-20T12:55:22.815" v="53" actId="14100"/>
      <pc:docMkLst>
        <pc:docMk/>
      </pc:docMkLst>
      <pc:sldChg chg="modSp mod">
        <pc:chgData name="家祺" userId="65a6544b9264b10b" providerId="LiveId" clId="{7EA325C6-9F60-4DDC-867F-C6F588A86165}" dt="2021-06-20T12:55:22.815" v="53" actId="14100"/>
        <pc:sldMkLst>
          <pc:docMk/>
          <pc:sldMk cId="431333194" sldId="262"/>
        </pc:sldMkLst>
        <pc:spChg chg="mod">
          <ac:chgData name="家祺" userId="65a6544b9264b10b" providerId="LiveId" clId="{7EA325C6-9F60-4DDC-867F-C6F588A86165}" dt="2021-06-20T12:54:13.880" v="26" actId="20577"/>
          <ac:spMkLst>
            <pc:docMk/>
            <pc:sldMk cId="431333194" sldId="262"/>
            <ac:spMk id="3" creationId="{427327AC-2D53-43F1-9E52-FA3C1E9EA971}"/>
          </ac:spMkLst>
        </pc:spChg>
        <pc:graphicFrameChg chg="mod">
          <ac:chgData name="家祺" userId="65a6544b9264b10b" providerId="LiveId" clId="{7EA325C6-9F60-4DDC-867F-C6F588A86165}" dt="2021-06-20T12:55:11.819" v="51" actId="1076"/>
          <ac:graphicFrameMkLst>
            <pc:docMk/>
            <pc:sldMk cId="431333194" sldId="262"/>
            <ac:graphicFrameMk id="6" creationId="{7A349F17-3421-4704-9550-BDFCFE927AC9}"/>
          </ac:graphicFrameMkLst>
        </pc:graphicFrameChg>
        <pc:cxnChg chg="mod">
          <ac:chgData name="家祺" userId="65a6544b9264b10b" providerId="LiveId" clId="{7EA325C6-9F60-4DDC-867F-C6F588A86165}" dt="2021-06-20T12:55:16.991" v="52" actId="14100"/>
          <ac:cxnSpMkLst>
            <pc:docMk/>
            <pc:sldMk cId="431333194" sldId="262"/>
            <ac:cxnSpMk id="9" creationId="{0111886D-548F-40ED-841D-AE547ACB81A4}"/>
          </ac:cxnSpMkLst>
        </pc:cxnChg>
        <pc:cxnChg chg="mod">
          <ac:chgData name="家祺" userId="65a6544b9264b10b" providerId="LiveId" clId="{7EA325C6-9F60-4DDC-867F-C6F588A86165}" dt="2021-06-20T12:55:11.819" v="51" actId="1076"/>
          <ac:cxnSpMkLst>
            <pc:docMk/>
            <pc:sldMk cId="431333194" sldId="262"/>
            <ac:cxnSpMk id="12" creationId="{85910B53-9D2C-4A4A-94BA-93ED4406F94B}"/>
          </ac:cxnSpMkLst>
        </pc:cxnChg>
        <pc:cxnChg chg="mod">
          <ac:chgData name="家祺" userId="65a6544b9264b10b" providerId="LiveId" clId="{7EA325C6-9F60-4DDC-867F-C6F588A86165}" dt="2021-06-20T12:55:22.815" v="53" actId="14100"/>
          <ac:cxnSpMkLst>
            <pc:docMk/>
            <pc:sldMk cId="431333194" sldId="262"/>
            <ac:cxnSpMk id="15" creationId="{6B6A5EF0-CEAC-4273-B02B-2CEB8F7BB32A}"/>
          </ac:cxnSpMkLst>
        </pc:cxnChg>
      </pc:sldChg>
      <pc:sldChg chg="modSp mod">
        <pc:chgData name="家祺" userId="65a6544b9264b10b" providerId="LiveId" clId="{7EA325C6-9F60-4DDC-867F-C6F588A86165}" dt="2021-06-20T12:54:57.055" v="50" actId="14100"/>
        <pc:sldMkLst>
          <pc:docMk/>
          <pc:sldMk cId="3328847085" sldId="291"/>
        </pc:sldMkLst>
        <pc:spChg chg="mod">
          <ac:chgData name="家祺" userId="65a6544b9264b10b" providerId="LiveId" clId="{7EA325C6-9F60-4DDC-867F-C6F588A86165}" dt="2021-06-20T12:54:31.364" v="46" actId="20577"/>
          <ac:spMkLst>
            <pc:docMk/>
            <pc:sldMk cId="3328847085" sldId="291"/>
            <ac:spMk id="3" creationId="{427327AC-2D53-43F1-9E52-FA3C1E9EA971}"/>
          </ac:spMkLst>
        </pc:spChg>
        <pc:graphicFrameChg chg="mod">
          <ac:chgData name="家祺" userId="65a6544b9264b10b" providerId="LiveId" clId="{7EA325C6-9F60-4DDC-867F-C6F588A86165}" dt="2021-06-20T12:54:43.923" v="47" actId="1076"/>
          <ac:graphicFrameMkLst>
            <pc:docMk/>
            <pc:sldMk cId="3328847085" sldId="291"/>
            <ac:graphicFrameMk id="6" creationId="{7A349F17-3421-4704-9550-BDFCFE927AC9}"/>
          </ac:graphicFrameMkLst>
        </pc:graphicFrameChg>
        <pc:cxnChg chg="mod">
          <ac:chgData name="家祺" userId="65a6544b9264b10b" providerId="LiveId" clId="{7EA325C6-9F60-4DDC-867F-C6F588A86165}" dt="2021-06-20T12:54:57.055" v="50" actId="14100"/>
          <ac:cxnSpMkLst>
            <pc:docMk/>
            <pc:sldMk cId="3328847085" sldId="291"/>
            <ac:cxnSpMk id="9" creationId="{0111886D-548F-40ED-841D-AE547ACB81A4}"/>
          </ac:cxnSpMkLst>
        </pc:cxnChg>
        <pc:cxnChg chg="mod">
          <ac:chgData name="家祺" userId="65a6544b9264b10b" providerId="LiveId" clId="{7EA325C6-9F60-4DDC-867F-C6F588A86165}" dt="2021-06-20T12:54:43.923" v="47" actId="1076"/>
          <ac:cxnSpMkLst>
            <pc:docMk/>
            <pc:sldMk cId="3328847085" sldId="291"/>
            <ac:cxnSpMk id="12" creationId="{85910B53-9D2C-4A4A-94BA-93ED4406F94B}"/>
          </ac:cxnSpMkLst>
        </pc:cxnChg>
        <pc:cxnChg chg="mod">
          <ac:chgData name="家祺" userId="65a6544b9264b10b" providerId="LiveId" clId="{7EA325C6-9F60-4DDC-867F-C6F588A86165}" dt="2021-06-20T12:54:51.495" v="49" actId="14100"/>
          <ac:cxnSpMkLst>
            <pc:docMk/>
            <pc:sldMk cId="3328847085" sldId="291"/>
            <ac:cxnSpMk id="15" creationId="{6B6A5EF0-CEAC-4273-B02B-2CEB8F7BB32A}"/>
          </ac:cxnSpMkLst>
        </pc:cxnChg>
      </pc:sldChg>
    </pc:docChg>
  </pc:docChgLst>
  <pc:docChgLst>
    <pc:chgData name="家祺" userId="65a6544b9264b10b" providerId="LiveId" clId="{6D84D7E7-E172-41DA-800A-8446F5B4FEFD}"/>
    <pc:docChg chg="modSld">
      <pc:chgData name="家祺" userId="65a6544b9264b10b" providerId="LiveId" clId="{6D84D7E7-E172-41DA-800A-8446F5B4FEFD}" dt="2021-06-21T15:59:09.516" v="9" actId="729"/>
      <pc:docMkLst>
        <pc:docMk/>
      </pc:docMkLst>
      <pc:sldChg chg="modSp mod">
        <pc:chgData name="家祺" userId="65a6544b9264b10b" providerId="LiveId" clId="{6D84D7E7-E172-41DA-800A-8446F5B4FEFD}" dt="2021-06-21T14:43:28.381" v="2" actId="20577"/>
        <pc:sldMkLst>
          <pc:docMk/>
          <pc:sldMk cId="1609389088" sldId="297"/>
        </pc:sldMkLst>
        <pc:spChg chg="mod">
          <ac:chgData name="家祺" userId="65a6544b9264b10b" providerId="LiveId" clId="{6D84D7E7-E172-41DA-800A-8446F5B4FEFD}" dt="2021-06-21T14:43:28.381" v="2" actId="20577"/>
          <ac:spMkLst>
            <pc:docMk/>
            <pc:sldMk cId="1609389088" sldId="297"/>
            <ac:spMk id="3" creationId="{F6650865-0897-4B58-84FA-CD22BCD62E50}"/>
          </ac:spMkLst>
        </pc:spChg>
      </pc:sldChg>
      <pc:sldChg chg="modSp mod">
        <pc:chgData name="家祺" userId="65a6544b9264b10b" providerId="LiveId" clId="{6D84D7E7-E172-41DA-800A-8446F5B4FEFD}" dt="2021-06-21T14:43:36.084" v="5" actId="20577"/>
        <pc:sldMkLst>
          <pc:docMk/>
          <pc:sldMk cId="2411972533" sldId="298"/>
        </pc:sldMkLst>
        <pc:spChg chg="mod">
          <ac:chgData name="家祺" userId="65a6544b9264b10b" providerId="LiveId" clId="{6D84D7E7-E172-41DA-800A-8446F5B4FEFD}" dt="2021-06-21T14:43:36.084" v="5" actId="20577"/>
          <ac:spMkLst>
            <pc:docMk/>
            <pc:sldMk cId="2411972533" sldId="298"/>
            <ac:spMk id="3" creationId="{F6650865-0897-4B58-84FA-CD22BCD62E50}"/>
          </ac:spMkLst>
        </pc:spChg>
      </pc:sldChg>
      <pc:sldChg chg="modSp mod">
        <pc:chgData name="家祺" userId="65a6544b9264b10b" providerId="LiveId" clId="{6D84D7E7-E172-41DA-800A-8446F5B4FEFD}" dt="2021-06-21T14:43:46.856" v="8" actId="20577"/>
        <pc:sldMkLst>
          <pc:docMk/>
          <pc:sldMk cId="1406697101" sldId="300"/>
        </pc:sldMkLst>
        <pc:spChg chg="mod">
          <ac:chgData name="家祺" userId="65a6544b9264b10b" providerId="LiveId" clId="{6D84D7E7-E172-41DA-800A-8446F5B4FEFD}" dt="2021-06-21T14:43:46.856" v="8" actId="20577"/>
          <ac:spMkLst>
            <pc:docMk/>
            <pc:sldMk cId="1406697101" sldId="300"/>
            <ac:spMk id="3" creationId="{F6650865-0897-4B58-84FA-CD22BCD62E50}"/>
          </ac:spMkLst>
        </pc:spChg>
      </pc:sldChg>
      <pc:sldChg chg="mod modShow">
        <pc:chgData name="家祺" userId="65a6544b9264b10b" providerId="LiveId" clId="{6D84D7E7-E172-41DA-800A-8446F5B4FEFD}" dt="2021-06-21T15:59:09.516" v="9" actId="729"/>
        <pc:sldMkLst>
          <pc:docMk/>
          <pc:sldMk cId="2787890688" sldId="303"/>
        </pc:sldMkLst>
      </pc:sldChg>
    </pc:docChg>
  </pc:docChgLst>
  <pc:docChgLst>
    <pc:chgData name="Zhang Ferric" userId="38e805957347c014" providerId="LiveId" clId="{57B16280-FA17-4D04-BB38-33A7B11B6921}"/>
    <pc:docChg chg="undo custSel addSld delSld modSld sldOrd">
      <pc:chgData name="Zhang Ferric" userId="38e805957347c014" providerId="LiveId" clId="{57B16280-FA17-4D04-BB38-33A7B11B6921}" dt="2021-06-19T08:58:17.502" v="439" actId="47"/>
      <pc:docMkLst>
        <pc:docMk/>
      </pc:docMkLst>
      <pc:sldChg chg="modTransition">
        <pc:chgData name="Zhang Ferric" userId="38e805957347c014" providerId="LiveId" clId="{57B16280-FA17-4D04-BB38-33A7B11B6921}" dt="2021-06-19T08:53:00.739" v="349"/>
        <pc:sldMkLst>
          <pc:docMk/>
          <pc:sldMk cId="1205285648" sldId="256"/>
        </pc:sldMkLst>
      </pc:sldChg>
      <pc:sldChg chg="modTransition">
        <pc:chgData name="Zhang Ferric" userId="38e805957347c014" providerId="LiveId" clId="{57B16280-FA17-4D04-BB38-33A7B11B6921}" dt="2021-06-19T08:53:00.739" v="349"/>
        <pc:sldMkLst>
          <pc:docMk/>
          <pc:sldMk cId="1529826981" sldId="258"/>
        </pc:sldMkLst>
      </pc:sldChg>
      <pc:sldChg chg="modSp mod modTransition">
        <pc:chgData name="Zhang Ferric" userId="38e805957347c014" providerId="LiveId" clId="{57B16280-FA17-4D04-BB38-33A7B11B6921}" dt="2021-06-19T08:53:00.739" v="349"/>
        <pc:sldMkLst>
          <pc:docMk/>
          <pc:sldMk cId="1498840024" sldId="259"/>
        </pc:sldMkLst>
        <pc:spChg chg="mod">
          <ac:chgData name="Zhang Ferric" userId="38e805957347c014" providerId="LiveId" clId="{57B16280-FA17-4D04-BB38-33A7B11B6921}" dt="2021-06-19T08:44:36.651" v="264" actId="20577"/>
          <ac:spMkLst>
            <pc:docMk/>
            <pc:sldMk cId="1498840024" sldId="259"/>
            <ac:spMk id="3" creationId="{41F17F0F-1B48-48C4-8929-1CB89DBE357C}"/>
          </ac:spMkLst>
        </pc:spChg>
      </pc:sldChg>
      <pc:sldChg chg="modTransition">
        <pc:chgData name="Zhang Ferric" userId="38e805957347c014" providerId="LiveId" clId="{57B16280-FA17-4D04-BB38-33A7B11B6921}" dt="2021-06-19T08:53:00.739" v="349"/>
        <pc:sldMkLst>
          <pc:docMk/>
          <pc:sldMk cId="3637229871" sldId="260"/>
        </pc:sldMkLst>
      </pc:sldChg>
      <pc:sldChg chg="modTransition">
        <pc:chgData name="Zhang Ferric" userId="38e805957347c014" providerId="LiveId" clId="{57B16280-FA17-4D04-BB38-33A7B11B6921}" dt="2021-06-19T08:53:00.739" v="349"/>
        <pc:sldMkLst>
          <pc:docMk/>
          <pc:sldMk cId="2732538020" sldId="261"/>
        </pc:sldMkLst>
      </pc:sldChg>
      <pc:sldChg chg="delSp modSp mod modTransition">
        <pc:chgData name="Zhang Ferric" userId="38e805957347c014" providerId="LiveId" clId="{57B16280-FA17-4D04-BB38-33A7B11B6921}" dt="2021-06-19T08:53:00.739" v="349"/>
        <pc:sldMkLst>
          <pc:docMk/>
          <pc:sldMk cId="431333194" sldId="262"/>
        </pc:sldMkLst>
        <pc:spChg chg="mod">
          <ac:chgData name="Zhang Ferric" userId="38e805957347c014" providerId="LiveId" clId="{57B16280-FA17-4D04-BB38-33A7B11B6921}" dt="2021-06-19T08:42:40.539" v="235" actId="20577"/>
          <ac:spMkLst>
            <pc:docMk/>
            <pc:sldMk cId="431333194" sldId="262"/>
            <ac:spMk id="3" creationId="{427327AC-2D53-43F1-9E52-FA3C1E9EA971}"/>
          </ac:spMkLst>
        </pc:spChg>
        <pc:spChg chg="mod">
          <ac:chgData name="Zhang Ferric" userId="38e805957347c014" providerId="LiveId" clId="{57B16280-FA17-4D04-BB38-33A7B11B6921}" dt="2021-06-19T08:44:57.717" v="266" actId="20577"/>
          <ac:spMkLst>
            <pc:docMk/>
            <pc:sldMk cId="431333194" sldId="262"/>
            <ac:spMk id="7" creationId="{76237CBA-B421-49F1-B588-EFECA4762BF6}"/>
          </ac:spMkLst>
        </pc:spChg>
        <pc:spChg chg="del mod">
          <ac:chgData name="Zhang Ferric" userId="38e805957347c014" providerId="LiveId" clId="{57B16280-FA17-4D04-BB38-33A7B11B6921}" dt="2021-06-19T06:31:31.622" v="50" actId="478"/>
          <ac:spMkLst>
            <pc:docMk/>
            <pc:sldMk cId="431333194" sldId="262"/>
            <ac:spMk id="19" creationId="{A32B14FC-2111-4530-B3DA-2BF08BC71097}"/>
          </ac:spMkLst>
        </pc:spChg>
        <pc:spChg chg="del mod">
          <ac:chgData name="Zhang Ferric" userId="38e805957347c014" providerId="LiveId" clId="{57B16280-FA17-4D04-BB38-33A7B11B6921}" dt="2021-06-19T06:30:03.824" v="31" actId="478"/>
          <ac:spMkLst>
            <pc:docMk/>
            <pc:sldMk cId="431333194" sldId="262"/>
            <ac:spMk id="27" creationId="{F2ECFDB4-1CE8-4C7A-9C1B-1F7F8AD114F9}"/>
          </ac:spMkLst>
        </pc:spChg>
        <pc:spChg chg="del">
          <ac:chgData name="Zhang Ferric" userId="38e805957347c014" providerId="LiveId" clId="{57B16280-FA17-4D04-BB38-33A7B11B6921}" dt="2021-06-19T06:30:13.049" v="34" actId="478"/>
          <ac:spMkLst>
            <pc:docMk/>
            <pc:sldMk cId="431333194" sldId="262"/>
            <ac:spMk id="28" creationId="{030ED969-E3CE-4DEE-9ACB-0746F8500EF4}"/>
          </ac:spMkLst>
        </pc:spChg>
        <pc:graphicFrameChg chg="mod modGraphic">
          <ac:chgData name="Zhang Ferric" userId="38e805957347c014" providerId="LiveId" clId="{57B16280-FA17-4D04-BB38-33A7B11B6921}" dt="2021-06-19T06:30:22.144" v="40" actId="108"/>
          <ac:graphicFrameMkLst>
            <pc:docMk/>
            <pc:sldMk cId="431333194" sldId="262"/>
            <ac:graphicFrameMk id="6" creationId="{7A349F17-3421-4704-9550-BDFCFE927AC9}"/>
          </ac:graphicFrameMkLst>
        </pc:graphicFrameChg>
        <pc:cxnChg chg="mod">
          <ac:chgData name="Zhang Ferric" userId="38e805957347c014" providerId="LiveId" clId="{57B16280-FA17-4D04-BB38-33A7B11B6921}" dt="2021-06-19T06:31:09.175" v="48" actId="14100"/>
          <ac:cxnSpMkLst>
            <pc:docMk/>
            <pc:sldMk cId="431333194" sldId="262"/>
            <ac:cxnSpMk id="9" creationId="{0111886D-548F-40ED-841D-AE547ACB81A4}"/>
          </ac:cxnSpMkLst>
        </pc:cxnChg>
        <pc:cxnChg chg="mod">
          <ac:chgData name="Zhang Ferric" userId="38e805957347c014" providerId="LiveId" clId="{57B16280-FA17-4D04-BB38-33A7B11B6921}" dt="2021-06-19T06:30:43.551" v="44" actId="14100"/>
          <ac:cxnSpMkLst>
            <pc:docMk/>
            <pc:sldMk cId="431333194" sldId="262"/>
            <ac:cxnSpMk id="12" creationId="{85910B53-9D2C-4A4A-94BA-93ED4406F94B}"/>
          </ac:cxnSpMkLst>
        </pc:cxnChg>
        <pc:cxnChg chg="mod">
          <ac:chgData name="Zhang Ferric" userId="38e805957347c014" providerId="LiveId" clId="{57B16280-FA17-4D04-BB38-33A7B11B6921}" dt="2021-06-19T06:31:14.823" v="49" actId="14100"/>
          <ac:cxnSpMkLst>
            <pc:docMk/>
            <pc:sldMk cId="431333194" sldId="262"/>
            <ac:cxnSpMk id="15" creationId="{6B6A5EF0-CEAC-4273-B02B-2CEB8F7BB32A}"/>
          </ac:cxnSpMkLst>
        </pc:cxnChg>
      </pc:sldChg>
      <pc:sldChg chg="modSp del mod">
        <pc:chgData name="Zhang Ferric" userId="38e805957347c014" providerId="LiveId" clId="{57B16280-FA17-4D04-BB38-33A7B11B6921}" dt="2021-06-19T06:36:08.831" v="186" actId="47"/>
        <pc:sldMkLst>
          <pc:docMk/>
          <pc:sldMk cId="3640605947" sldId="263"/>
        </pc:sldMkLst>
        <pc:spChg chg="mod">
          <ac:chgData name="Zhang Ferric" userId="38e805957347c014" providerId="LiveId" clId="{57B16280-FA17-4D04-BB38-33A7B11B6921}" dt="2021-06-19T06:33:26.346" v="94" actId="20577"/>
          <ac:spMkLst>
            <pc:docMk/>
            <pc:sldMk cId="3640605947" sldId="263"/>
            <ac:spMk id="3" creationId="{427327AC-2D53-43F1-9E52-FA3C1E9EA971}"/>
          </ac:spMkLst>
        </pc:spChg>
      </pc:sldChg>
      <pc:sldChg chg="modSp modTransition">
        <pc:chgData name="Zhang Ferric" userId="38e805957347c014" providerId="LiveId" clId="{57B16280-FA17-4D04-BB38-33A7B11B6921}" dt="2021-06-19T08:53:00.739" v="349"/>
        <pc:sldMkLst>
          <pc:docMk/>
          <pc:sldMk cId="644791668" sldId="264"/>
        </pc:sldMkLst>
        <pc:spChg chg="mod">
          <ac:chgData name="Zhang Ferric" userId="38e805957347c014" providerId="LiveId" clId="{57B16280-FA17-4D04-BB38-33A7B11B6921}" dt="2021-06-19T08:46:44.906" v="273" actId="20577"/>
          <ac:spMkLst>
            <pc:docMk/>
            <pc:sldMk cId="644791668" sldId="264"/>
            <ac:spMk id="3" creationId="{48505406-5DF0-49FB-ADEA-5171F0093DE1}"/>
          </ac:spMkLst>
        </pc:spChg>
      </pc:sldChg>
      <pc:sldChg chg="modTransition">
        <pc:chgData name="Zhang Ferric" userId="38e805957347c014" providerId="LiveId" clId="{57B16280-FA17-4D04-BB38-33A7B11B6921}" dt="2021-06-19T08:53:00.739" v="349"/>
        <pc:sldMkLst>
          <pc:docMk/>
          <pc:sldMk cId="4216568665" sldId="265"/>
        </pc:sldMkLst>
      </pc:sldChg>
      <pc:sldChg chg="modSp mod modTransition">
        <pc:chgData name="Zhang Ferric" userId="38e805957347c014" providerId="LiveId" clId="{57B16280-FA17-4D04-BB38-33A7B11B6921}" dt="2021-06-19T08:53:00.739" v="349"/>
        <pc:sldMkLst>
          <pc:docMk/>
          <pc:sldMk cId="3978292695" sldId="266"/>
        </pc:sldMkLst>
        <pc:picChg chg="mod">
          <ac:chgData name="Zhang Ferric" userId="38e805957347c014" providerId="LiveId" clId="{57B16280-FA17-4D04-BB38-33A7B11B6921}" dt="2021-06-19T08:52:25.914" v="346" actId="14100"/>
          <ac:picMkLst>
            <pc:docMk/>
            <pc:sldMk cId="3978292695" sldId="266"/>
            <ac:picMk id="5" creationId="{1BE8A8CB-ADE7-48B5-998E-5FAA16BEDE9D}"/>
          </ac:picMkLst>
        </pc:picChg>
      </pc:sldChg>
      <pc:sldChg chg="modSp mod modTransition">
        <pc:chgData name="Zhang Ferric" userId="38e805957347c014" providerId="LiveId" clId="{57B16280-FA17-4D04-BB38-33A7B11B6921}" dt="2021-06-19T08:53:00.739" v="349"/>
        <pc:sldMkLst>
          <pc:docMk/>
          <pc:sldMk cId="982333150" sldId="267"/>
        </pc:sldMkLst>
        <pc:picChg chg="mod">
          <ac:chgData name="Zhang Ferric" userId="38e805957347c014" providerId="LiveId" clId="{57B16280-FA17-4D04-BB38-33A7B11B6921}" dt="2021-06-19T08:52:31.602" v="347" actId="14100"/>
          <ac:picMkLst>
            <pc:docMk/>
            <pc:sldMk cId="982333150" sldId="267"/>
            <ac:picMk id="5" creationId="{CBB00461-1DEE-4DF6-B861-6671EAB913BA}"/>
          </ac:picMkLst>
        </pc:picChg>
      </pc:sldChg>
      <pc:sldChg chg="addSp delSp modSp mod modTransition">
        <pc:chgData name="Zhang Ferric" userId="38e805957347c014" providerId="LiveId" clId="{57B16280-FA17-4D04-BB38-33A7B11B6921}" dt="2021-06-19T08:53:00.739" v="349"/>
        <pc:sldMkLst>
          <pc:docMk/>
          <pc:sldMk cId="3366515827" sldId="268"/>
        </pc:sldMkLst>
        <pc:spChg chg="del">
          <ac:chgData name="Zhang Ferric" userId="38e805957347c014" providerId="LiveId" clId="{57B16280-FA17-4D04-BB38-33A7B11B6921}" dt="2021-06-19T08:48:01.893" v="316" actId="478"/>
          <ac:spMkLst>
            <pc:docMk/>
            <pc:sldMk cId="3366515827" sldId="268"/>
            <ac:spMk id="10" creationId="{8D624A2E-4247-42EE-83B9-29052DC5E06C}"/>
          </ac:spMkLst>
        </pc:spChg>
        <pc:graphicFrameChg chg="add mod modGraphic">
          <ac:chgData name="Zhang Ferric" userId="38e805957347c014" providerId="LiveId" clId="{57B16280-FA17-4D04-BB38-33A7B11B6921}" dt="2021-06-19T08:49:25.542" v="336" actId="572"/>
          <ac:graphicFrameMkLst>
            <pc:docMk/>
            <pc:sldMk cId="3366515827" sldId="268"/>
            <ac:graphicFrameMk id="7" creationId="{92001C05-29F5-4FEC-8D85-4FF488F3806B}"/>
          </ac:graphicFrameMkLst>
        </pc:graphicFrameChg>
        <pc:graphicFrameChg chg="add del mod">
          <ac:chgData name="Zhang Ferric" userId="38e805957347c014" providerId="LiveId" clId="{57B16280-FA17-4D04-BB38-33A7B11B6921}" dt="2021-06-19T08:48:55.687" v="328"/>
          <ac:graphicFrameMkLst>
            <pc:docMk/>
            <pc:sldMk cId="3366515827" sldId="268"/>
            <ac:graphicFrameMk id="15" creationId="{7D3AEE51-5750-447F-BA2B-05C50E953E0E}"/>
          </ac:graphicFrameMkLst>
        </pc:graphicFrameChg>
        <pc:graphicFrameChg chg="add del mod">
          <ac:chgData name="Zhang Ferric" userId="38e805957347c014" providerId="LiveId" clId="{57B16280-FA17-4D04-BB38-33A7B11B6921}" dt="2021-06-19T08:49:01.647" v="331"/>
          <ac:graphicFrameMkLst>
            <pc:docMk/>
            <pc:sldMk cId="3366515827" sldId="268"/>
            <ac:graphicFrameMk id="18" creationId="{3E00E305-1C13-41E5-AE27-D541AAC8D312}"/>
          </ac:graphicFrameMkLst>
        </pc:graphicFrameChg>
        <pc:cxnChg chg="del">
          <ac:chgData name="Zhang Ferric" userId="38e805957347c014" providerId="LiveId" clId="{57B16280-FA17-4D04-BB38-33A7B11B6921}" dt="2021-06-19T08:48:04.045" v="317" actId="478"/>
          <ac:cxnSpMkLst>
            <pc:docMk/>
            <pc:sldMk cId="3366515827" sldId="268"/>
            <ac:cxnSpMk id="14" creationId="{24E26257-AAC2-4055-80AB-AE98DC20C4C0}"/>
          </ac:cxnSpMkLst>
        </pc:cxnChg>
        <pc:cxnChg chg="mod">
          <ac:chgData name="Zhang Ferric" userId="38e805957347c014" providerId="LiveId" clId="{57B16280-FA17-4D04-BB38-33A7B11B6921}" dt="2021-06-19T08:48:25.746" v="323" actId="14100"/>
          <ac:cxnSpMkLst>
            <pc:docMk/>
            <pc:sldMk cId="3366515827" sldId="268"/>
            <ac:cxnSpMk id="16" creationId="{5F5EADBC-6F20-4B24-8BFE-06E72B0099E0}"/>
          </ac:cxnSpMkLst>
        </pc:cxnChg>
        <pc:cxnChg chg="mod">
          <ac:chgData name="Zhang Ferric" userId="38e805957347c014" providerId="LiveId" clId="{57B16280-FA17-4D04-BB38-33A7B11B6921}" dt="2021-06-19T08:48:32.034" v="325" actId="14100"/>
          <ac:cxnSpMkLst>
            <pc:docMk/>
            <pc:sldMk cId="3366515827" sldId="268"/>
            <ac:cxnSpMk id="17" creationId="{72F98E82-7A25-48BB-80A4-659FBA47E96E}"/>
          </ac:cxnSpMkLst>
        </pc:cxnChg>
      </pc:sldChg>
      <pc:sldChg chg="modSp modTransition">
        <pc:chgData name="Zhang Ferric" userId="38e805957347c014" providerId="LiveId" clId="{57B16280-FA17-4D04-BB38-33A7B11B6921}" dt="2021-06-19T08:53:00.739" v="349"/>
        <pc:sldMkLst>
          <pc:docMk/>
          <pc:sldMk cId="3590431036" sldId="269"/>
        </pc:sldMkLst>
        <pc:spChg chg="mod">
          <ac:chgData name="Zhang Ferric" userId="38e805957347c014" providerId="LiveId" clId="{57B16280-FA17-4D04-BB38-33A7B11B6921}" dt="2021-06-19T08:44:01.355" v="240" actId="20577"/>
          <ac:spMkLst>
            <pc:docMk/>
            <pc:sldMk cId="3590431036" sldId="269"/>
            <ac:spMk id="3" creationId="{7178D905-2AF7-42AA-A290-3B65EAD83524}"/>
          </ac:spMkLst>
        </pc:spChg>
      </pc:sldChg>
      <pc:sldChg chg="modSp modTransition">
        <pc:chgData name="Zhang Ferric" userId="38e805957347c014" providerId="LiveId" clId="{57B16280-FA17-4D04-BB38-33A7B11B6921}" dt="2021-06-19T08:53:00.739" v="349"/>
        <pc:sldMkLst>
          <pc:docMk/>
          <pc:sldMk cId="3773774442" sldId="270"/>
        </pc:sldMkLst>
        <pc:spChg chg="mod">
          <ac:chgData name="Zhang Ferric" userId="38e805957347c014" providerId="LiveId" clId="{57B16280-FA17-4D04-BB38-33A7B11B6921}" dt="2021-06-19T08:41:20.141" v="226" actId="20577"/>
          <ac:spMkLst>
            <pc:docMk/>
            <pc:sldMk cId="3773774442" sldId="270"/>
            <ac:spMk id="3" creationId="{7178D905-2AF7-42AA-A290-3B65EAD83524}"/>
          </ac:spMkLst>
        </pc:spChg>
      </pc:sldChg>
      <pc:sldChg chg="modSp modTransition">
        <pc:chgData name="Zhang Ferric" userId="38e805957347c014" providerId="LiveId" clId="{57B16280-FA17-4D04-BB38-33A7B11B6921}" dt="2021-06-19T08:53:00.739" v="349"/>
        <pc:sldMkLst>
          <pc:docMk/>
          <pc:sldMk cId="36356393" sldId="271"/>
        </pc:sldMkLst>
        <pc:spChg chg="mod">
          <ac:chgData name="Zhang Ferric" userId="38e805957347c014" providerId="LiveId" clId="{57B16280-FA17-4D04-BB38-33A7B11B6921}" dt="2021-06-19T08:41:38.185" v="230" actId="20577"/>
          <ac:spMkLst>
            <pc:docMk/>
            <pc:sldMk cId="36356393" sldId="271"/>
            <ac:spMk id="3" creationId="{41F17F0F-1B48-48C4-8929-1CB89DBE357C}"/>
          </ac:spMkLst>
        </pc:spChg>
      </pc:sldChg>
      <pc:sldChg chg="modSp modTransition">
        <pc:chgData name="Zhang Ferric" userId="38e805957347c014" providerId="LiveId" clId="{57B16280-FA17-4D04-BB38-33A7B11B6921}" dt="2021-06-19T08:53:00.739" v="349"/>
        <pc:sldMkLst>
          <pc:docMk/>
          <pc:sldMk cId="4105943590" sldId="272"/>
        </pc:sldMkLst>
        <pc:spChg chg="mod">
          <ac:chgData name="Zhang Ferric" userId="38e805957347c014" providerId="LiveId" clId="{57B16280-FA17-4D04-BB38-33A7B11B6921}" dt="2021-06-19T08:41:49.524" v="233" actId="20577"/>
          <ac:spMkLst>
            <pc:docMk/>
            <pc:sldMk cId="4105943590" sldId="272"/>
            <ac:spMk id="3" creationId="{41F17F0F-1B48-48C4-8929-1CB89DBE357C}"/>
          </ac:spMkLst>
        </pc:spChg>
      </pc:sldChg>
      <pc:sldChg chg="modTransition">
        <pc:chgData name="Zhang Ferric" userId="38e805957347c014" providerId="LiveId" clId="{57B16280-FA17-4D04-BB38-33A7B11B6921}" dt="2021-06-19T08:53:00.739" v="349"/>
        <pc:sldMkLst>
          <pc:docMk/>
          <pc:sldMk cId="2190653390" sldId="273"/>
        </pc:sldMkLst>
      </pc:sldChg>
      <pc:sldChg chg="del ord">
        <pc:chgData name="Zhang Ferric" userId="38e805957347c014" providerId="LiveId" clId="{57B16280-FA17-4D04-BB38-33A7B11B6921}" dt="2021-06-19T06:36:08.831" v="186" actId="47"/>
        <pc:sldMkLst>
          <pc:docMk/>
          <pc:sldMk cId="247132408" sldId="274"/>
        </pc:sldMkLst>
      </pc:sldChg>
      <pc:sldChg chg="del">
        <pc:chgData name="Zhang Ferric" userId="38e805957347c014" providerId="LiveId" clId="{57B16280-FA17-4D04-BB38-33A7B11B6921}" dt="2021-06-19T06:36:08.831" v="186" actId="47"/>
        <pc:sldMkLst>
          <pc:docMk/>
          <pc:sldMk cId="3115765741" sldId="275"/>
        </pc:sldMkLst>
      </pc:sldChg>
      <pc:sldChg chg="del">
        <pc:chgData name="Zhang Ferric" userId="38e805957347c014" providerId="LiveId" clId="{57B16280-FA17-4D04-BB38-33A7B11B6921}" dt="2021-06-19T06:36:08.831" v="186" actId="47"/>
        <pc:sldMkLst>
          <pc:docMk/>
          <pc:sldMk cId="317894357" sldId="276"/>
        </pc:sldMkLst>
      </pc:sldChg>
      <pc:sldChg chg="modSp modTransition">
        <pc:chgData name="Zhang Ferric" userId="38e805957347c014" providerId="LiveId" clId="{57B16280-FA17-4D04-BB38-33A7B11B6921}" dt="2021-06-19T08:53:00.739" v="349"/>
        <pc:sldMkLst>
          <pc:docMk/>
          <pc:sldMk cId="3600938719" sldId="277"/>
        </pc:sldMkLst>
        <pc:spChg chg="mod">
          <ac:chgData name="Zhang Ferric" userId="38e805957347c014" providerId="LiveId" clId="{57B16280-FA17-4D04-BB38-33A7B11B6921}" dt="2021-06-19T08:46:49.429" v="274" actId="20577"/>
          <ac:spMkLst>
            <pc:docMk/>
            <pc:sldMk cId="3600938719" sldId="277"/>
            <ac:spMk id="3" creationId="{48505406-5DF0-49FB-ADEA-5171F0093DE1}"/>
          </ac:spMkLst>
        </pc:spChg>
      </pc:sldChg>
      <pc:sldChg chg="modTransition">
        <pc:chgData name="Zhang Ferric" userId="38e805957347c014" providerId="LiveId" clId="{57B16280-FA17-4D04-BB38-33A7B11B6921}" dt="2021-06-19T08:53:00.739" v="349"/>
        <pc:sldMkLst>
          <pc:docMk/>
          <pc:sldMk cId="3820220158" sldId="278"/>
        </pc:sldMkLst>
      </pc:sldChg>
      <pc:sldChg chg="modSp mod modTransition">
        <pc:chgData name="Zhang Ferric" userId="38e805957347c014" providerId="LiveId" clId="{57B16280-FA17-4D04-BB38-33A7B11B6921}" dt="2021-06-19T08:53:00.739" v="349"/>
        <pc:sldMkLst>
          <pc:docMk/>
          <pc:sldMk cId="966636649" sldId="279"/>
        </pc:sldMkLst>
        <pc:cxnChg chg="mod">
          <ac:chgData name="Zhang Ferric" userId="38e805957347c014" providerId="LiveId" clId="{57B16280-FA17-4D04-BB38-33A7B11B6921}" dt="2021-06-19T08:49:47.875" v="337" actId="14100"/>
          <ac:cxnSpMkLst>
            <pc:docMk/>
            <pc:sldMk cId="966636649" sldId="279"/>
            <ac:cxnSpMk id="7" creationId="{56989EC0-AE83-4CE0-88AA-86A3EECC0DC5}"/>
          </ac:cxnSpMkLst>
        </pc:cxnChg>
        <pc:cxnChg chg="mod">
          <ac:chgData name="Zhang Ferric" userId="38e805957347c014" providerId="LiveId" clId="{57B16280-FA17-4D04-BB38-33A7B11B6921}" dt="2021-06-19T08:49:58.346" v="340" actId="14100"/>
          <ac:cxnSpMkLst>
            <pc:docMk/>
            <pc:sldMk cId="966636649" sldId="279"/>
            <ac:cxnSpMk id="8" creationId="{1521418B-5684-4C2F-89B9-7054A70046A0}"/>
          </ac:cxnSpMkLst>
        </pc:cxnChg>
        <pc:cxnChg chg="mod">
          <ac:chgData name="Zhang Ferric" userId="38e805957347c014" providerId="LiveId" clId="{57B16280-FA17-4D04-BB38-33A7B11B6921}" dt="2021-06-19T08:49:55.684" v="339" actId="14100"/>
          <ac:cxnSpMkLst>
            <pc:docMk/>
            <pc:sldMk cId="966636649" sldId="279"/>
            <ac:cxnSpMk id="9" creationId="{88E27204-3A56-485F-9311-6395DAD964D0}"/>
          </ac:cxnSpMkLst>
        </pc:cxnChg>
      </pc:sldChg>
      <pc:sldChg chg="modTransition">
        <pc:chgData name="Zhang Ferric" userId="38e805957347c014" providerId="LiveId" clId="{57B16280-FA17-4D04-BB38-33A7B11B6921}" dt="2021-06-19T08:53:00.739" v="349"/>
        <pc:sldMkLst>
          <pc:docMk/>
          <pc:sldMk cId="4012883723" sldId="280"/>
        </pc:sldMkLst>
      </pc:sldChg>
      <pc:sldChg chg="modTransition">
        <pc:chgData name="Zhang Ferric" userId="38e805957347c014" providerId="LiveId" clId="{57B16280-FA17-4D04-BB38-33A7B11B6921}" dt="2021-06-19T08:53:00.739" v="349"/>
        <pc:sldMkLst>
          <pc:docMk/>
          <pc:sldMk cId="4030713189" sldId="281"/>
        </pc:sldMkLst>
      </pc:sldChg>
      <pc:sldChg chg="modSp modTransition">
        <pc:chgData name="Zhang Ferric" userId="38e805957347c014" providerId="LiveId" clId="{57B16280-FA17-4D04-BB38-33A7B11B6921}" dt="2021-06-19T08:53:00.739" v="349"/>
        <pc:sldMkLst>
          <pc:docMk/>
          <pc:sldMk cId="70218169" sldId="282"/>
        </pc:sldMkLst>
        <pc:spChg chg="mod">
          <ac:chgData name="Zhang Ferric" userId="38e805957347c014" providerId="LiveId" clId="{57B16280-FA17-4D04-BB38-33A7B11B6921}" dt="2021-06-19T08:42:37.893" v="234" actId="20577"/>
          <ac:spMkLst>
            <pc:docMk/>
            <pc:sldMk cId="70218169" sldId="282"/>
            <ac:spMk id="3" creationId="{427327AC-2D53-43F1-9E52-FA3C1E9EA971}"/>
          </ac:spMkLst>
        </pc:spChg>
      </pc:sldChg>
      <pc:sldChg chg="del">
        <pc:chgData name="Zhang Ferric" userId="38e805957347c014" providerId="LiveId" clId="{57B16280-FA17-4D04-BB38-33A7B11B6921}" dt="2021-06-19T08:50:54.632" v="345" actId="47"/>
        <pc:sldMkLst>
          <pc:docMk/>
          <pc:sldMk cId="1393942774" sldId="283"/>
        </pc:sldMkLst>
      </pc:sldChg>
      <pc:sldChg chg="modTransition">
        <pc:chgData name="Zhang Ferric" userId="38e805957347c014" providerId="LiveId" clId="{57B16280-FA17-4D04-BB38-33A7B11B6921}" dt="2021-06-19T08:53:00.739" v="349"/>
        <pc:sldMkLst>
          <pc:docMk/>
          <pc:sldMk cId="2863879780" sldId="284"/>
        </pc:sldMkLst>
      </pc:sldChg>
      <pc:sldChg chg="addSp delSp modSp mod modTransition">
        <pc:chgData name="Zhang Ferric" userId="38e805957347c014" providerId="LiveId" clId="{57B16280-FA17-4D04-BB38-33A7B11B6921}" dt="2021-06-19T08:55:49.394" v="378" actId="14100"/>
        <pc:sldMkLst>
          <pc:docMk/>
          <pc:sldMk cId="2797571404" sldId="285"/>
        </pc:sldMkLst>
        <pc:spChg chg="del">
          <ac:chgData name="Zhang Ferric" userId="38e805957347c014" providerId="LiveId" clId="{57B16280-FA17-4D04-BB38-33A7B11B6921}" dt="2021-06-19T08:53:33.998" v="353" actId="478"/>
          <ac:spMkLst>
            <pc:docMk/>
            <pc:sldMk cId="2797571404" sldId="285"/>
            <ac:spMk id="6" creationId="{EA5BB9DF-2BC2-4F65-9FEA-FABFD9F293EE}"/>
          </ac:spMkLst>
        </pc:spChg>
        <pc:spChg chg="mod">
          <ac:chgData name="Zhang Ferric" userId="38e805957347c014" providerId="LiveId" clId="{57B16280-FA17-4D04-BB38-33A7B11B6921}" dt="2021-06-19T08:54:42.234" v="366" actId="1076"/>
          <ac:spMkLst>
            <pc:docMk/>
            <pc:sldMk cId="2797571404" sldId="285"/>
            <ac:spMk id="7" creationId="{DBD3CF66-439D-4CC2-8928-FC843EBFC539}"/>
          </ac:spMkLst>
        </pc:spChg>
        <pc:spChg chg="add mod">
          <ac:chgData name="Zhang Ferric" userId="38e805957347c014" providerId="LiveId" clId="{57B16280-FA17-4D04-BB38-33A7B11B6921}" dt="2021-06-19T08:55:49.394" v="378" actId="14100"/>
          <ac:spMkLst>
            <pc:docMk/>
            <pc:sldMk cId="2797571404" sldId="285"/>
            <ac:spMk id="8" creationId="{7EE0F779-1AEC-4398-AAED-F351AD7BB3A7}"/>
          </ac:spMkLst>
        </pc:spChg>
        <pc:cxnChg chg="del mod">
          <ac:chgData name="Zhang Ferric" userId="38e805957347c014" providerId="LiveId" clId="{57B16280-FA17-4D04-BB38-33A7B11B6921}" dt="2021-06-19T08:53:33.998" v="353" actId="478"/>
          <ac:cxnSpMkLst>
            <pc:docMk/>
            <pc:sldMk cId="2797571404" sldId="285"/>
            <ac:cxnSpMk id="9" creationId="{A230105E-232A-4BB3-9079-A4CC0C249608}"/>
          </ac:cxnSpMkLst>
        </pc:cxnChg>
        <pc:cxnChg chg="add mod">
          <ac:chgData name="Zhang Ferric" userId="38e805957347c014" providerId="LiveId" clId="{57B16280-FA17-4D04-BB38-33A7B11B6921}" dt="2021-06-19T08:55:49.394" v="378" actId="14100"/>
          <ac:cxnSpMkLst>
            <pc:docMk/>
            <pc:sldMk cId="2797571404" sldId="285"/>
            <ac:cxnSpMk id="10" creationId="{E2687587-17DD-4F37-9571-5FAC13832AD4}"/>
          </ac:cxnSpMkLst>
        </pc:cxnChg>
      </pc:sldChg>
      <pc:sldChg chg="del modTransition">
        <pc:chgData name="Zhang Ferric" userId="38e805957347c014" providerId="LiveId" clId="{57B16280-FA17-4D04-BB38-33A7B11B6921}" dt="2021-06-19T08:55:39.899" v="377" actId="47"/>
        <pc:sldMkLst>
          <pc:docMk/>
          <pc:sldMk cId="3112325621" sldId="286"/>
        </pc:sldMkLst>
      </pc:sldChg>
      <pc:sldChg chg="del modTransition">
        <pc:chgData name="Zhang Ferric" userId="38e805957347c014" providerId="LiveId" clId="{57B16280-FA17-4D04-BB38-33A7B11B6921}" dt="2021-06-19T08:57:05.968" v="394" actId="47"/>
        <pc:sldMkLst>
          <pc:docMk/>
          <pc:sldMk cId="1596379893" sldId="287"/>
        </pc:sldMkLst>
      </pc:sldChg>
      <pc:sldChg chg="del modTransition">
        <pc:chgData name="Zhang Ferric" userId="38e805957347c014" providerId="LiveId" clId="{57B16280-FA17-4D04-BB38-33A7B11B6921}" dt="2021-06-19T08:58:17.502" v="439" actId="47"/>
        <pc:sldMkLst>
          <pc:docMk/>
          <pc:sldMk cId="3429444570" sldId="288"/>
        </pc:sldMkLst>
      </pc:sldChg>
      <pc:sldChg chg="modTransition">
        <pc:chgData name="Zhang Ferric" userId="38e805957347c014" providerId="LiveId" clId="{57B16280-FA17-4D04-BB38-33A7B11B6921}" dt="2021-06-19T08:53:00.739" v="349"/>
        <pc:sldMkLst>
          <pc:docMk/>
          <pc:sldMk cId="2043936632" sldId="289"/>
        </pc:sldMkLst>
      </pc:sldChg>
      <pc:sldChg chg="modTransition">
        <pc:chgData name="Zhang Ferric" userId="38e805957347c014" providerId="LiveId" clId="{57B16280-FA17-4D04-BB38-33A7B11B6921}" dt="2021-06-19T08:53:00.739" v="349"/>
        <pc:sldMkLst>
          <pc:docMk/>
          <pc:sldMk cId="1350079786" sldId="290"/>
        </pc:sldMkLst>
      </pc:sldChg>
      <pc:sldChg chg="addSp modSp add mod modTransition">
        <pc:chgData name="Zhang Ferric" userId="38e805957347c014" providerId="LiveId" clId="{57B16280-FA17-4D04-BB38-33A7B11B6921}" dt="2021-06-19T08:53:00.739" v="349"/>
        <pc:sldMkLst>
          <pc:docMk/>
          <pc:sldMk cId="3328847085" sldId="291"/>
        </pc:sldMkLst>
        <pc:spChg chg="mod">
          <ac:chgData name="Zhang Ferric" userId="38e805957347c014" providerId="LiveId" clId="{57B16280-FA17-4D04-BB38-33A7B11B6921}" dt="2021-06-19T08:42:43.130" v="236" actId="20577"/>
          <ac:spMkLst>
            <pc:docMk/>
            <pc:sldMk cId="3328847085" sldId="291"/>
            <ac:spMk id="3" creationId="{427327AC-2D53-43F1-9E52-FA3C1E9EA971}"/>
          </ac:spMkLst>
        </pc:spChg>
        <pc:spChg chg="mod">
          <ac:chgData name="Zhang Ferric" userId="38e805957347c014" providerId="LiveId" clId="{57B16280-FA17-4D04-BB38-33A7B11B6921}" dt="2021-06-19T06:32:19.895" v="65" actId="20577"/>
          <ac:spMkLst>
            <pc:docMk/>
            <pc:sldMk cId="3328847085" sldId="291"/>
            <ac:spMk id="7" creationId="{76237CBA-B421-49F1-B588-EFECA4762BF6}"/>
          </ac:spMkLst>
        </pc:spChg>
        <pc:spChg chg="add mod">
          <ac:chgData name="Zhang Ferric" userId="38e805957347c014" providerId="LiveId" clId="{57B16280-FA17-4D04-BB38-33A7B11B6921}" dt="2021-06-19T08:44:53.129" v="265" actId="20577"/>
          <ac:spMkLst>
            <pc:docMk/>
            <pc:sldMk cId="3328847085" sldId="291"/>
            <ac:spMk id="10" creationId="{860BC97F-7570-4AF1-90B1-765F050C5D87}"/>
          </ac:spMkLst>
        </pc:spChg>
        <pc:spChg chg="mod">
          <ac:chgData name="Zhang Ferric" userId="38e805957347c014" providerId="LiveId" clId="{57B16280-FA17-4D04-BB38-33A7B11B6921}" dt="2021-06-19T06:32:12.250" v="55" actId="1076"/>
          <ac:spMkLst>
            <pc:docMk/>
            <pc:sldMk cId="3328847085" sldId="291"/>
            <ac:spMk id="18" creationId="{72D49EC5-E530-47BE-B7EC-6EB90D452940}"/>
          </ac:spMkLst>
        </pc:spChg>
        <pc:graphicFrameChg chg="mod">
          <ac:chgData name="Zhang Ferric" userId="38e805957347c014" providerId="LiveId" clId="{57B16280-FA17-4D04-BB38-33A7B11B6921}" dt="2021-06-19T06:33:32.755" v="100" actId="20577"/>
          <ac:graphicFrameMkLst>
            <pc:docMk/>
            <pc:sldMk cId="3328847085" sldId="291"/>
            <ac:graphicFrameMk id="6" creationId="{7A349F17-3421-4704-9550-BDFCFE927AC9}"/>
          </ac:graphicFrameMkLst>
        </pc:graphicFrameChg>
      </pc:sldChg>
      <pc:sldChg chg="delSp modSp add mod modTransition">
        <pc:chgData name="Zhang Ferric" userId="38e805957347c014" providerId="LiveId" clId="{57B16280-FA17-4D04-BB38-33A7B11B6921}" dt="2021-06-19T08:53:00.739" v="349"/>
        <pc:sldMkLst>
          <pc:docMk/>
          <pc:sldMk cId="820561425" sldId="292"/>
        </pc:sldMkLst>
        <pc:spChg chg="mod">
          <ac:chgData name="Zhang Ferric" userId="38e805957347c014" providerId="LiveId" clId="{57B16280-FA17-4D04-BB38-33A7B11B6921}" dt="2021-06-19T06:33:46.340" v="101"/>
          <ac:spMkLst>
            <pc:docMk/>
            <pc:sldMk cId="820561425" sldId="292"/>
            <ac:spMk id="2" creationId="{8835FF6C-877B-45C5-9F19-66ED1C48339F}"/>
          </ac:spMkLst>
        </pc:spChg>
        <pc:spChg chg="mod">
          <ac:chgData name="Zhang Ferric" userId="38e805957347c014" providerId="LiveId" clId="{57B16280-FA17-4D04-BB38-33A7B11B6921}" dt="2021-06-19T06:33:53.253" v="102"/>
          <ac:spMkLst>
            <pc:docMk/>
            <pc:sldMk cId="820561425" sldId="292"/>
            <ac:spMk id="3" creationId="{427327AC-2D53-43F1-9E52-FA3C1E9EA971}"/>
          </ac:spMkLst>
        </pc:spChg>
        <pc:spChg chg="mod">
          <ac:chgData name="Zhang Ferric" userId="38e805957347c014" providerId="LiveId" clId="{57B16280-FA17-4D04-BB38-33A7B11B6921}" dt="2021-06-19T08:45:01.751" v="267" actId="20577"/>
          <ac:spMkLst>
            <pc:docMk/>
            <pc:sldMk cId="820561425" sldId="292"/>
            <ac:spMk id="7" creationId="{76237CBA-B421-49F1-B588-EFECA4762BF6}"/>
          </ac:spMkLst>
        </pc:spChg>
        <pc:spChg chg="del">
          <ac:chgData name="Zhang Ferric" userId="38e805957347c014" providerId="LiveId" clId="{57B16280-FA17-4D04-BB38-33A7B11B6921}" dt="2021-06-19T06:34:05.311" v="103" actId="478"/>
          <ac:spMkLst>
            <pc:docMk/>
            <pc:sldMk cId="820561425" sldId="292"/>
            <ac:spMk id="18" creationId="{72D49EC5-E530-47BE-B7EC-6EB90D452940}"/>
          </ac:spMkLst>
        </pc:spChg>
        <pc:graphicFrameChg chg="mod">
          <ac:chgData name="Zhang Ferric" userId="38e805957347c014" providerId="LiveId" clId="{57B16280-FA17-4D04-BB38-33A7B11B6921}" dt="2021-06-19T06:34:24.490" v="133" actId="20577"/>
          <ac:graphicFrameMkLst>
            <pc:docMk/>
            <pc:sldMk cId="820561425" sldId="292"/>
            <ac:graphicFrameMk id="6" creationId="{7A349F17-3421-4704-9550-BDFCFE927AC9}"/>
          </ac:graphicFrameMkLst>
        </pc:graphicFrameChg>
      </pc:sldChg>
      <pc:sldChg chg="addSp delSp modSp add mod modTransition">
        <pc:chgData name="Zhang Ferric" userId="38e805957347c014" providerId="LiveId" clId="{57B16280-FA17-4D04-BB38-33A7B11B6921}" dt="2021-06-19T08:53:00.739" v="349"/>
        <pc:sldMkLst>
          <pc:docMk/>
          <pc:sldMk cId="3645922539" sldId="293"/>
        </pc:sldMkLst>
        <pc:spChg chg="mod">
          <ac:chgData name="Zhang Ferric" userId="38e805957347c014" providerId="LiveId" clId="{57B16280-FA17-4D04-BB38-33A7B11B6921}" dt="2021-06-19T06:34:56.101" v="135"/>
          <ac:spMkLst>
            <pc:docMk/>
            <pc:sldMk cId="3645922539" sldId="293"/>
            <ac:spMk id="2" creationId="{8835FF6C-877B-45C5-9F19-66ED1C48339F}"/>
          </ac:spMkLst>
        </pc:spChg>
        <pc:spChg chg="mod">
          <ac:chgData name="Zhang Ferric" userId="38e805957347c014" providerId="LiveId" clId="{57B16280-FA17-4D04-BB38-33A7B11B6921}" dt="2021-06-19T06:34:51.257" v="134"/>
          <ac:spMkLst>
            <pc:docMk/>
            <pc:sldMk cId="3645922539" sldId="293"/>
            <ac:spMk id="3" creationId="{427327AC-2D53-43F1-9E52-FA3C1E9EA971}"/>
          </ac:spMkLst>
        </pc:spChg>
        <pc:spChg chg="mod">
          <ac:chgData name="Zhang Ferric" userId="38e805957347c014" providerId="LiveId" clId="{57B16280-FA17-4D04-BB38-33A7B11B6921}" dt="2021-06-19T06:35:18.132" v="146" actId="20577"/>
          <ac:spMkLst>
            <pc:docMk/>
            <pc:sldMk cId="3645922539" sldId="293"/>
            <ac:spMk id="7" creationId="{76237CBA-B421-49F1-B588-EFECA4762BF6}"/>
          </ac:spMkLst>
        </pc:spChg>
        <pc:spChg chg="add mod">
          <ac:chgData name="Zhang Ferric" userId="38e805957347c014" providerId="LiveId" clId="{57B16280-FA17-4D04-BB38-33A7B11B6921}" dt="2021-06-19T08:45:06.676" v="268" actId="20577"/>
          <ac:spMkLst>
            <pc:docMk/>
            <pc:sldMk cId="3645922539" sldId="293"/>
            <ac:spMk id="10" creationId="{4A06648E-EFE3-476A-97ED-1F7AF7C68337}"/>
          </ac:spMkLst>
        </pc:spChg>
        <pc:spChg chg="add mod">
          <ac:chgData name="Zhang Ferric" userId="38e805957347c014" providerId="LiveId" clId="{57B16280-FA17-4D04-BB38-33A7B11B6921}" dt="2021-06-19T06:35:13.257" v="137" actId="1076"/>
          <ac:spMkLst>
            <pc:docMk/>
            <pc:sldMk cId="3645922539" sldId="293"/>
            <ac:spMk id="11" creationId="{23EB407F-CE50-4073-9E15-9E84D671DD80}"/>
          </ac:spMkLst>
        </pc:spChg>
        <pc:spChg chg="del">
          <ac:chgData name="Zhang Ferric" userId="38e805957347c014" providerId="LiveId" clId="{57B16280-FA17-4D04-BB38-33A7B11B6921}" dt="2021-06-19T06:35:15.467" v="138" actId="478"/>
          <ac:spMkLst>
            <pc:docMk/>
            <pc:sldMk cId="3645922539" sldId="293"/>
            <ac:spMk id="18" creationId="{72D49EC5-E530-47BE-B7EC-6EB90D452940}"/>
          </ac:spMkLst>
        </pc:spChg>
        <pc:graphicFrameChg chg="mod">
          <ac:chgData name="Zhang Ferric" userId="38e805957347c014" providerId="LiveId" clId="{57B16280-FA17-4D04-BB38-33A7B11B6921}" dt="2021-06-19T06:35:30.754" v="164" actId="20577"/>
          <ac:graphicFrameMkLst>
            <pc:docMk/>
            <pc:sldMk cId="3645922539" sldId="293"/>
            <ac:graphicFrameMk id="6" creationId="{7A349F17-3421-4704-9550-BDFCFE927AC9}"/>
          </ac:graphicFrameMkLst>
        </pc:graphicFrameChg>
      </pc:sldChg>
      <pc:sldChg chg="delSp modSp add mod modTransition">
        <pc:chgData name="Zhang Ferric" userId="38e805957347c014" providerId="LiveId" clId="{57B16280-FA17-4D04-BB38-33A7B11B6921}" dt="2021-06-19T08:53:00.739" v="349"/>
        <pc:sldMkLst>
          <pc:docMk/>
          <pc:sldMk cId="213783752" sldId="294"/>
        </pc:sldMkLst>
        <pc:spChg chg="mod">
          <ac:chgData name="Zhang Ferric" userId="38e805957347c014" providerId="LiveId" clId="{57B16280-FA17-4D04-BB38-33A7B11B6921}" dt="2021-06-19T06:35:48.846" v="168"/>
          <ac:spMkLst>
            <pc:docMk/>
            <pc:sldMk cId="213783752" sldId="294"/>
            <ac:spMk id="3" creationId="{427327AC-2D53-43F1-9E52-FA3C1E9EA971}"/>
          </ac:spMkLst>
        </pc:spChg>
        <pc:spChg chg="mod">
          <ac:chgData name="Zhang Ferric" userId="38e805957347c014" providerId="LiveId" clId="{57B16280-FA17-4D04-BB38-33A7B11B6921}" dt="2021-06-19T08:45:10.065" v="269" actId="20577"/>
          <ac:spMkLst>
            <pc:docMk/>
            <pc:sldMk cId="213783752" sldId="294"/>
            <ac:spMk id="7" creationId="{76237CBA-B421-49F1-B588-EFECA4762BF6}"/>
          </ac:spMkLst>
        </pc:spChg>
        <pc:spChg chg="del">
          <ac:chgData name="Zhang Ferric" userId="38e805957347c014" providerId="LiveId" clId="{57B16280-FA17-4D04-BB38-33A7B11B6921}" dt="2021-06-19T06:35:51.899" v="169" actId="478"/>
          <ac:spMkLst>
            <pc:docMk/>
            <pc:sldMk cId="213783752" sldId="294"/>
            <ac:spMk id="10" creationId="{4A06648E-EFE3-476A-97ED-1F7AF7C68337}"/>
          </ac:spMkLst>
        </pc:spChg>
        <pc:spChg chg="del">
          <ac:chgData name="Zhang Ferric" userId="38e805957347c014" providerId="LiveId" clId="{57B16280-FA17-4D04-BB38-33A7B11B6921}" dt="2021-06-19T06:35:53.467" v="170" actId="478"/>
          <ac:spMkLst>
            <pc:docMk/>
            <pc:sldMk cId="213783752" sldId="294"/>
            <ac:spMk id="11" creationId="{23EB407F-CE50-4073-9E15-9E84D671DD80}"/>
          </ac:spMkLst>
        </pc:spChg>
        <pc:graphicFrameChg chg="mod">
          <ac:chgData name="Zhang Ferric" userId="38e805957347c014" providerId="LiveId" clId="{57B16280-FA17-4D04-BB38-33A7B11B6921}" dt="2021-06-19T06:36:02.919" v="185" actId="20577"/>
          <ac:graphicFrameMkLst>
            <pc:docMk/>
            <pc:sldMk cId="213783752" sldId="294"/>
            <ac:graphicFrameMk id="6" creationId="{7A349F17-3421-4704-9550-BDFCFE927AC9}"/>
          </ac:graphicFrameMkLst>
        </pc:graphicFrameChg>
      </pc:sldChg>
      <pc:sldChg chg="modSp add del mod">
        <pc:chgData name="Zhang Ferric" userId="38e805957347c014" providerId="LiveId" clId="{57B16280-FA17-4D04-BB38-33A7B11B6921}" dt="2021-06-19T08:38:26.551" v="209" actId="47"/>
        <pc:sldMkLst>
          <pc:docMk/>
          <pc:sldMk cId="1758540446" sldId="295"/>
        </pc:sldMkLst>
        <pc:spChg chg="mod">
          <ac:chgData name="Zhang Ferric" userId="38e805957347c014" providerId="LiveId" clId="{57B16280-FA17-4D04-BB38-33A7B11B6921}" dt="2021-06-19T06:38:14.564" v="201" actId="20577"/>
          <ac:spMkLst>
            <pc:docMk/>
            <pc:sldMk cId="1758540446" sldId="295"/>
            <ac:spMk id="2" creationId="{5C9CD310-76CE-41DF-8AF0-DB2827789229}"/>
          </ac:spMkLst>
        </pc:spChg>
        <pc:spChg chg="mod">
          <ac:chgData name="Zhang Ferric" userId="38e805957347c014" providerId="LiveId" clId="{57B16280-FA17-4D04-BB38-33A7B11B6921}" dt="2021-06-19T06:38:20.812" v="207" actId="20577"/>
          <ac:spMkLst>
            <pc:docMk/>
            <pc:sldMk cId="1758540446" sldId="295"/>
            <ac:spMk id="3" creationId="{7178D905-2AF7-42AA-A290-3B65EAD83524}"/>
          </ac:spMkLst>
        </pc:spChg>
      </pc:sldChg>
      <pc:sldChg chg="modSp add mod modTransition">
        <pc:chgData name="Zhang Ferric" userId="38e805957347c014" providerId="LiveId" clId="{57B16280-FA17-4D04-BB38-33A7B11B6921}" dt="2021-06-19T08:53:00.739" v="349"/>
        <pc:sldMkLst>
          <pc:docMk/>
          <pc:sldMk cId="446151157" sldId="296"/>
        </pc:sldMkLst>
        <pc:spChg chg="mod">
          <ac:chgData name="Zhang Ferric" userId="38e805957347c014" providerId="LiveId" clId="{57B16280-FA17-4D04-BB38-33A7B11B6921}" dt="2021-06-19T08:38:39.050" v="210" actId="2711"/>
          <ac:spMkLst>
            <pc:docMk/>
            <pc:sldMk cId="446151157" sldId="296"/>
            <ac:spMk id="2" creationId="{0CA8F5E1-0550-4757-9A01-A563126090EE}"/>
          </ac:spMkLst>
        </pc:spChg>
        <pc:spChg chg="mod">
          <ac:chgData name="Zhang Ferric" userId="38e805957347c014" providerId="LiveId" clId="{57B16280-FA17-4D04-BB38-33A7B11B6921}" dt="2021-06-19T08:39:13.067" v="218" actId="2711"/>
          <ac:spMkLst>
            <pc:docMk/>
            <pc:sldMk cId="446151157" sldId="296"/>
            <ac:spMk id="3" creationId="{F6650865-0897-4B58-84FA-CD22BCD62E50}"/>
          </ac:spMkLst>
        </pc:spChg>
      </pc:sldChg>
      <pc:sldChg chg="modSp add mod modTransition">
        <pc:chgData name="Zhang Ferric" userId="38e805957347c014" providerId="LiveId" clId="{57B16280-FA17-4D04-BB38-33A7B11B6921}" dt="2021-06-19T08:53:00.739" v="349"/>
        <pc:sldMkLst>
          <pc:docMk/>
          <pc:sldMk cId="1609389088" sldId="297"/>
        </pc:sldMkLst>
        <pc:spChg chg="mod">
          <ac:chgData name="Zhang Ferric" userId="38e805957347c014" providerId="LiveId" clId="{57B16280-FA17-4D04-BB38-33A7B11B6921}" dt="2021-06-19T08:38:44.177" v="211" actId="108"/>
          <ac:spMkLst>
            <pc:docMk/>
            <pc:sldMk cId="1609389088" sldId="297"/>
            <ac:spMk id="2" creationId="{0CA8F5E1-0550-4757-9A01-A563126090EE}"/>
          </ac:spMkLst>
        </pc:spChg>
        <pc:spChg chg="mod">
          <ac:chgData name="Zhang Ferric" userId="38e805957347c014" providerId="LiveId" clId="{57B16280-FA17-4D04-BB38-33A7B11B6921}" dt="2021-06-19T08:39:17.851" v="219" actId="2711"/>
          <ac:spMkLst>
            <pc:docMk/>
            <pc:sldMk cId="1609389088" sldId="297"/>
            <ac:spMk id="3" creationId="{F6650865-0897-4B58-84FA-CD22BCD62E50}"/>
          </ac:spMkLst>
        </pc:spChg>
      </pc:sldChg>
      <pc:sldChg chg="modSp add mod modTransition">
        <pc:chgData name="Zhang Ferric" userId="38e805957347c014" providerId="LiveId" clId="{57B16280-FA17-4D04-BB38-33A7B11B6921}" dt="2021-06-19T08:53:00.739" v="349"/>
        <pc:sldMkLst>
          <pc:docMk/>
          <pc:sldMk cId="2411972533" sldId="298"/>
        </pc:sldMkLst>
        <pc:spChg chg="mod">
          <ac:chgData name="Zhang Ferric" userId="38e805957347c014" providerId="LiveId" clId="{57B16280-FA17-4D04-BB38-33A7B11B6921}" dt="2021-06-19T08:38:47.076" v="212" actId="108"/>
          <ac:spMkLst>
            <pc:docMk/>
            <pc:sldMk cId="2411972533" sldId="298"/>
            <ac:spMk id="2" creationId="{0CA8F5E1-0550-4757-9A01-A563126090EE}"/>
          </ac:spMkLst>
        </pc:spChg>
        <pc:spChg chg="mod">
          <ac:chgData name="Zhang Ferric" userId="38e805957347c014" providerId="LiveId" clId="{57B16280-FA17-4D04-BB38-33A7B11B6921}" dt="2021-06-19T08:39:23.799" v="220" actId="2711"/>
          <ac:spMkLst>
            <pc:docMk/>
            <pc:sldMk cId="2411972533" sldId="298"/>
            <ac:spMk id="3" creationId="{F6650865-0897-4B58-84FA-CD22BCD62E50}"/>
          </ac:spMkLst>
        </pc:spChg>
      </pc:sldChg>
      <pc:sldChg chg="modSp add mod modTransition">
        <pc:chgData name="Zhang Ferric" userId="38e805957347c014" providerId="LiveId" clId="{57B16280-FA17-4D04-BB38-33A7B11B6921}" dt="2021-06-19T08:53:00.739" v="349"/>
        <pc:sldMkLst>
          <pc:docMk/>
          <pc:sldMk cId="4289996094" sldId="299"/>
        </pc:sldMkLst>
        <pc:spChg chg="mod">
          <ac:chgData name="Zhang Ferric" userId="38e805957347c014" providerId="LiveId" clId="{57B16280-FA17-4D04-BB38-33A7B11B6921}" dt="2021-06-19T08:38:50.872" v="213" actId="108"/>
          <ac:spMkLst>
            <pc:docMk/>
            <pc:sldMk cId="4289996094" sldId="299"/>
            <ac:spMk id="2" creationId="{0CA8F5E1-0550-4757-9A01-A563126090EE}"/>
          </ac:spMkLst>
        </pc:spChg>
        <pc:spChg chg="mod">
          <ac:chgData name="Zhang Ferric" userId="38e805957347c014" providerId="LiveId" clId="{57B16280-FA17-4D04-BB38-33A7B11B6921}" dt="2021-06-19T08:39:28.753" v="221" actId="2711"/>
          <ac:spMkLst>
            <pc:docMk/>
            <pc:sldMk cId="4289996094" sldId="299"/>
            <ac:spMk id="3" creationId="{F6650865-0897-4B58-84FA-CD22BCD62E50}"/>
          </ac:spMkLst>
        </pc:spChg>
      </pc:sldChg>
      <pc:sldChg chg="modSp add mod modTransition">
        <pc:chgData name="Zhang Ferric" userId="38e805957347c014" providerId="LiveId" clId="{57B16280-FA17-4D04-BB38-33A7B11B6921}" dt="2021-06-19T08:53:00.739" v="349"/>
        <pc:sldMkLst>
          <pc:docMk/>
          <pc:sldMk cId="1406697101" sldId="300"/>
        </pc:sldMkLst>
        <pc:spChg chg="mod">
          <ac:chgData name="Zhang Ferric" userId="38e805957347c014" providerId="LiveId" clId="{57B16280-FA17-4D04-BB38-33A7B11B6921}" dt="2021-06-19T08:38:53.502" v="214" actId="108"/>
          <ac:spMkLst>
            <pc:docMk/>
            <pc:sldMk cId="1406697101" sldId="300"/>
            <ac:spMk id="2" creationId="{0CA8F5E1-0550-4757-9A01-A563126090EE}"/>
          </ac:spMkLst>
        </pc:spChg>
        <pc:spChg chg="mod">
          <ac:chgData name="Zhang Ferric" userId="38e805957347c014" providerId="LiveId" clId="{57B16280-FA17-4D04-BB38-33A7B11B6921}" dt="2021-06-19T08:39:39.313" v="222" actId="2711"/>
          <ac:spMkLst>
            <pc:docMk/>
            <pc:sldMk cId="1406697101" sldId="300"/>
            <ac:spMk id="3" creationId="{F6650865-0897-4B58-84FA-CD22BCD62E50}"/>
          </ac:spMkLst>
        </pc:spChg>
      </pc:sldChg>
      <pc:sldChg chg="modSp add del mod">
        <pc:chgData name="Zhang Ferric" userId="38e805957347c014" providerId="LiveId" clId="{57B16280-FA17-4D04-BB38-33A7B11B6921}" dt="2021-06-19T08:39:43.271" v="223" actId="47"/>
        <pc:sldMkLst>
          <pc:docMk/>
          <pc:sldMk cId="1961108689" sldId="301"/>
        </pc:sldMkLst>
        <pc:spChg chg="mod">
          <ac:chgData name="Zhang Ferric" userId="38e805957347c014" providerId="LiveId" clId="{57B16280-FA17-4D04-BB38-33A7B11B6921}" dt="2021-06-19T08:38:56.666" v="215" actId="108"/>
          <ac:spMkLst>
            <pc:docMk/>
            <pc:sldMk cId="1961108689" sldId="301"/>
            <ac:spMk id="2" creationId="{0CA8F5E1-0550-4757-9A01-A563126090EE}"/>
          </ac:spMkLst>
        </pc:spChg>
      </pc:sldChg>
      <pc:sldChg chg="modSp add mod modTransition">
        <pc:chgData name="Zhang Ferric" userId="38e805957347c014" providerId="LiveId" clId="{57B16280-FA17-4D04-BB38-33A7B11B6921}" dt="2021-06-19T08:53:00.739" v="349"/>
        <pc:sldMkLst>
          <pc:docMk/>
          <pc:sldMk cId="873206391" sldId="302"/>
        </pc:sldMkLst>
        <pc:spChg chg="mod">
          <ac:chgData name="Zhang Ferric" userId="38e805957347c014" providerId="LiveId" clId="{57B16280-FA17-4D04-BB38-33A7B11B6921}" dt="2021-06-19T08:38:59.927" v="216" actId="108"/>
          <ac:spMkLst>
            <pc:docMk/>
            <pc:sldMk cId="873206391" sldId="302"/>
            <ac:spMk id="2" creationId="{0CA8F5E1-0550-4757-9A01-A563126090EE}"/>
          </ac:spMkLst>
        </pc:spChg>
        <pc:spChg chg="mod">
          <ac:chgData name="Zhang Ferric" userId="38e805957347c014" providerId="LiveId" clId="{57B16280-FA17-4D04-BB38-33A7B11B6921}" dt="2021-06-19T08:39:48.368" v="224" actId="2711"/>
          <ac:spMkLst>
            <pc:docMk/>
            <pc:sldMk cId="873206391" sldId="302"/>
            <ac:spMk id="3" creationId="{F6650865-0897-4B58-84FA-CD22BCD62E50}"/>
          </ac:spMkLst>
        </pc:spChg>
      </pc:sldChg>
      <pc:sldChg chg="modSp add mod modTransition">
        <pc:chgData name="Zhang Ferric" userId="38e805957347c014" providerId="LiveId" clId="{57B16280-FA17-4D04-BB38-33A7B11B6921}" dt="2021-06-19T08:53:00.739" v="349"/>
        <pc:sldMkLst>
          <pc:docMk/>
          <pc:sldMk cId="2787890688" sldId="303"/>
        </pc:sldMkLst>
        <pc:spChg chg="mod">
          <ac:chgData name="Zhang Ferric" userId="38e805957347c014" providerId="LiveId" clId="{57B16280-FA17-4D04-BB38-33A7B11B6921}" dt="2021-06-19T08:39:02.891" v="217" actId="108"/>
          <ac:spMkLst>
            <pc:docMk/>
            <pc:sldMk cId="2787890688" sldId="303"/>
            <ac:spMk id="2" creationId="{0CA8F5E1-0550-4757-9A01-A563126090EE}"/>
          </ac:spMkLst>
        </pc:spChg>
        <pc:spChg chg="mod">
          <ac:chgData name="Zhang Ferric" userId="38e805957347c014" providerId="LiveId" clId="{57B16280-FA17-4D04-BB38-33A7B11B6921}" dt="2021-06-19T08:39:55.128" v="225" actId="2711"/>
          <ac:spMkLst>
            <pc:docMk/>
            <pc:sldMk cId="2787890688" sldId="303"/>
            <ac:spMk id="3" creationId="{F6650865-0897-4B58-84FA-CD22BCD62E50}"/>
          </ac:spMkLst>
        </pc:spChg>
      </pc:sldChg>
      <pc:sldChg chg="modSp add mod modTransition">
        <pc:chgData name="Zhang Ferric" userId="38e805957347c014" providerId="LiveId" clId="{57B16280-FA17-4D04-BB38-33A7B11B6921}" dt="2021-06-19T08:53:00.739" v="349"/>
        <pc:sldMkLst>
          <pc:docMk/>
          <pc:sldMk cId="2834984605" sldId="304"/>
        </pc:sldMkLst>
        <pc:spChg chg="mod">
          <ac:chgData name="Zhang Ferric" userId="38e805957347c014" providerId="LiveId" clId="{57B16280-FA17-4D04-BB38-33A7B11B6921}" dt="2021-06-19T08:50:10.923" v="342"/>
          <ac:spMkLst>
            <pc:docMk/>
            <pc:sldMk cId="2834984605" sldId="304"/>
            <ac:spMk id="15" creationId="{A268703B-92C4-4599-BB2A-DCCDAE3A6260}"/>
          </ac:spMkLst>
        </pc:spChg>
        <pc:graphicFrameChg chg="modGraphic">
          <ac:chgData name="Zhang Ferric" userId="38e805957347c014" providerId="LiveId" clId="{57B16280-FA17-4D04-BB38-33A7B11B6921}" dt="2021-06-19T08:50:28.281" v="344" actId="2084"/>
          <ac:graphicFrameMkLst>
            <pc:docMk/>
            <pc:sldMk cId="2834984605" sldId="304"/>
            <ac:graphicFrameMk id="13" creationId="{23ACB27B-CD67-43E8-ABB0-2971AE3D0A7D}"/>
          </ac:graphicFrameMkLst>
        </pc:graphicFrameChg>
      </pc:sldChg>
      <pc:sldChg chg="addSp delSp modSp add mod modTransition">
        <pc:chgData name="Zhang Ferric" userId="38e805957347c014" providerId="LiveId" clId="{57B16280-FA17-4D04-BB38-33A7B11B6921}" dt="2021-06-19T08:55:54.970" v="379" actId="14100"/>
        <pc:sldMkLst>
          <pc:docMk/>
          <pc:sldMk cId="3200167488" sldId="305"/>
        </pc:sldMkLst>
        <pc:spChg chg="del">
          <ac:chgData name="Zhang Ferric" userId="38e805957347c014" providerId="LiveId" clId="{57B16280-FA17-4D04-BB38-33A7B11B6921}" dt="2021-06-19T08:55:30.708" v="375" actId="478"/>
          <ac:spMkLst>
            <pc:docMk/>
            <pc:sldMk cId="3200167488" sldId="305"/>
            <ac:spMk id="7" creationId="{DBD3CF66-439D-4CC2-8928-FC843EBFC539}"/>
          </ac:spMkLst>
        </pc:spChg>
        <pc:spChg chg="mod">
          <ac:chgData name="Zhang Ferric" userId="38e805957347c014" providerId="LiveId" clId="{57B16280-FA17-4D04-BB38-33A7B11B6921}" dt="2021-06-19T08:55:54.970" v="379" actId="14100"/>
          <ac:spMkLst>
            <pc:docMk/>
            <pc:sldMk cId="3200167488" sldId="305"/>
            <ac:spMk id="8" creationId="{7EE0F779-1AEC-4398-AAED-F351AD7BB3A7}"/>
          </ac:spMkLst>
        </pc:spChg>
        <pc:spChg chg="add mod">
          <ac:chgData name="Zhang Ferric" userId="38e805957347c014" providerId="LiveId" clId="{57B16280-FA17-4D04-BB38-33A7B11B6921}" dt="2021-06-19T08:55:28.625" v="374" actId="1076"/>
          <ac:spMkLst>
            <pc:docMk/>
            <pc:sldMk cId="3200167488" sldId="305"/>
            <ac:spMk id="11" creationId="{15F71E2C-A77F-4163-B9A5-11787EDFBD44}"/>
          </ac:spMkLst>
        </pc:spChg>
        <pc:cxnChg chg="mod">
          <ac:chgData name="Zhang Ferric" userId="38e805957347c014" providerId="LiveId" clId="{57B16280-FA17-4D04-BB38-33A7B11B6921}" dt="2021-06-19T08:55:54.970" v="379" actId="14100"/>
          <ac:cxnSpMkLst>
            <pc:docMk/>
            <pc:sldMk cId="3200167488" sldId="305"/>
            <ac:cxnSpMk id="10" creationId="{E2687587-17DD-4F37-9571-5FAC13832AD4}"/>
          </ac:cxnSpMkLst>
        </pc:cxnChg>
      </pc:sldChg>
      <pc:sldChg chg="addSp delSp modSp add mod">
        <pc:chgData name="Zhang Ferric" userId="38e805957347c014" providerId="LiveId" clId="{57B16280-FA17-4D04-BB38-33A7B11B6921}" dt="2021-06-19T08:57:02.602" v="393" actId="1076"/>
        <pc:sldMkLst>
          <pc:docMk/>
          <pc:sldMk cId="897505254" sldId="306"/>
        </pc:sldMkLst>
        <pc:spChg chg="mod">
          <ac:chgData name="Zhang Ferric" userId="38e805957347c014" providerId="LiveId" clId="{57B16280-FA17-4D04-BB38-33A7B11B6921}" dt="2021-06-19T08:56:33.619" v="383" actId="14100"/>
          <ac:spMkLst>
            <pc:docMk/>
            <pc:sldMk cId="897505254" sldId="306"/>
            <ac:spMk id="8" creationId="{7EE0F779-1AEC-4398-AAED-F351AD7BB3A7}"/>
          </ac:spMkLst>
        </pc:spChg>
        <pc:spChg chg="del">
          <ac:chgData name="Zhang Ferric" userId="38e805957347c014" providerId="LiveId" clId="{57B16280-FA17-4D04-BB38-33A7B11B6921}" dt="2021-06-19T08:56:44.271" v="385" actId="478"/>
          <ac:spMkLst>
            <pc:docMk/>
            <pc:sldMk cId="897505254" sldId="306"/>
            <ac:spMk id="11" creationId="{15F71E2C-A77F-4163-B9A5-11787EDFBD44}"/>
          </ac:spMkLst>
        </pc:spChg>
        <pc:spChg chg="add mod">
          <ac:chgData name="Zhang Ferric" userId="38e805957347c014" providerId="LiveId" clId="{57B16280-FA17-4D04-BB38-33A7B11B6921}" dt="2021-06-19T08:57:02.602" v="393" actId="1076"/>
          <ac:spMkLst>
            <pc:docMk/>
            <pc:sldMk cId="897505254" sldId="306"/>
            <ac:spMk id="12" creationId="{37A6AE56-266B-4935-9B4B-AB6CFF7DEB20}"/>
          </ac:spMkLst>
        </pc:spChg>
        <pc:cxnChg chg="mod">
          <ac:chgData name="Zhang Ferric" userId="38e805957347c014" providerId="LiveId" clId="{57B16280-FA17-4D04-BB38-33A7B11B6921}" dt="2021-06-19T08:56:38.211" v="384" actId="14100"/>
          <ac:cxnSpMkLst>
            <pc:docMk/>
            <pc:sldMk cId="897505254" sldId="306"/>
            <ac:cxnSpMk id="10" creationId="{E2687587-17DD-4F37-9571-5FAC13832AD4}"/>
          </ac:cxnSpMkLst>
        </pc:cxnChg>
      </pc:sldChg>
      <pc:sldChg chg="modSp add mod">
        <pc:chgData name="Zhang Ferric" userId="38e805957347c014" providerId="LiveId" clId="{57B16280-FA17-4D04-BB38-33A7B11B6921}" dt="2021-06-19T08:58:14.569" v="438" actId="1076"/>
        <pc:sldMkLst>
          <pc:docMk/>
          <pc:sldMk cId="2554561076" sldId="307"/>
        </pc:sldMkLst>
        <pc:spChg chg="mod">
          <ac:chgData name="Zhang Ferric" userId="38e805957347c014" providerId="LiveId" clId="{57B16280-FA17-4D04-BB38-33A7B11B6921}" dt="2021-06-19T08:57:22.497" v="398" actId="14100"/>
          <ac:spMkLst>
            <pc:docMk/>
            <pc:sldMk cId="2554561076" sldId="307"/>
            <ac:spMk id="8" creationId="{7EE0F779-1AEC-4398-AAED-F351AD7BB3A7}"/>
          </ac:spMkLst>
        </pc:spChg>
        <pc:spChg chg="mod">
          <ac:chgData name="Zhang Ferric" userId="38e805957347c014" providerId="LiveId" clId="{57B16280-FA17-4D04-BB38-33A7B11B6921}" dt="2021-06-19T08:58:14.569" v="438" actId="1076"/>
          <ac:spMkLst>
            <pc:docMk/>
            <pc:sldMk cId="2554561076" sldId="307"/>
            <ac:spMk id="12" creationId="{37A6AE56-266B-4935-9B4B-AB6CFF7DEB20}"/>
          </ac:spMkLst>
        </pc:spChg>
        <pc:cxnChg chg="mod">
          <ac:chgData name="Zhang Ferric" userId="38e805957347c014" providerId="LiveId" clId="{57B16280-FA17-4D04-BB38-33A7B11B6921}" dt="2021-06-19T08:57:27.328" v="399" actId="14100"/>
          <ac:cxnSpMkLst>
            <pc:docMk/>
            <pc:sldMk cId="2554561076" sldId="307"/>
            <ac:cxnSpMk id="10" creationId="{E2687587-17DD-4F37-9571-5FAC13832AD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C49B-6F4E-4B11-AF75-1F50611CE32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B031-6B4F-4509-84B7-4FDFCBFDF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6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33350"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273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090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在完成基本的建立连接和注册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后，数据的接收方需要事先调用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操作指定数据将要存入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的缓冲区。随后数据的发送方调用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操作进行数据发送。如果接收方未实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现调用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操作，发送方的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操作将会返回接收方未就绪错误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886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HCA: host channel Adapter: the equivalent of the NIC card but they do much more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430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应用层从已注册的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中选取接收缓冲区，并将操作类型、本地缓冲区描述信息等提交给驱动，随后挂起该线程等待完成事件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驱动准备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RECV WQE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并插入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RQ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，通知硬件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349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应用层准备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中的缓冲区，装入要发送的数据，并将必要的信息提交给驱动，随后挂起该线程等待完成事件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驱动准备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WQE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并插入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，通知硬件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23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50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614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69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337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允许请求方在远端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无感知的情况下，仅通过远端网卡的硬件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响应写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读远端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中指定地址和长度的数据。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21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允许请求方在远端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无感知的情况下，仅通过远端网卡的硬件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响应写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读远端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中指定地址和长度的数据。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204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843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667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359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39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 is handled asynchronously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040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57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482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013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4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9701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670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Owner-remote sharing involves the remote cache</a:t>
            </a:r>
          </a:p>
          <a:p>
            <a:r>
              <a:rPr lang="en-US" altLang="zh-CN" dirty="0"/>
              <a:t>Remote-remote sharing involves two caches, one for each remote process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2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Owner-remote sharing involves the remote cache</a:t>
            </a:r>
          </a:p>
          <a:p>
            <a:r>
              <a:rPr lang="en-US" altLang="zh-CN" dirty="0"/>
              <a:t>Remote-remote sharing involves two caches, one for each remote process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16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Owner-remote sharing involves the remote cache</a:t>
            </a:r>
          </a:p>
          <a:p>
            <a:r>
              <a:rPr lang="en-US" altLang="zh-CN" dirty="0"/>
              <a:t>Remote-remote sharing involves two caches, one for each remote process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381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Owner-remote sharing involves the remote cache</a:t>
            </a:r>
          </a:p>
          <a:p>
            <a:r>
              <a:rPr lang="en-US" altLang="zh-CN" dirty="0"/>
              <a:t>Remote-remote sharing involves two caches, one for each remote process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993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05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948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9960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607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52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516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Record the version numbers of objects read/written by the </a:t>
            </a:r>
            <a:r>
              <a:rPr lang="en-US" altLang="zh-CN" dirty="0" err="1"/>
              <a:t>transacation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Send prepare messages to all participants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1721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1074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7480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remote host relocates an object, the virtual address might change. Therefore, some RDMA systems avoid exposing the virtual address of the stored object.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844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7520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6847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323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9265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1548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30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InfiniBand refers to two distinct things. The first is a physical link-layer protocol for InfiniBand networks. The second is a higher level programming API called the InfiniBand Verbs API. The InfiniBand Verbs API is an implementation of a 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 direct memory access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dirty="0"/>
              <a:t>RDMA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technology.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69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2675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1336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3204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4120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295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267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152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7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InfiniBand refers to two distinct things. The first is a physical link-layer protocol for InfiniBand networks. The second is a higher level programming API called the InfiniBand Verbs API. The InfiniBand Verbs API is an implementation of a 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 direct memory access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dirty="0"/>
              <a:t>RDMA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technology.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6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21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746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Calibri" panose="020F0502020204030204" pitchFamily="34" charset="0"/>
              </a:rPr>
              <a:t>A mechanism that allows an application to describe a set of virtually contiguous memory locations or a set of physically contiguous memory locations to the network adapter as a virtually contiguous buffer using virtual </a:t>
            </a:r>
            <a:r>
              <a:rPr lang="en-US" altLang="zh-CN" dirty="0"/>
              <a:t>a</a:t>
            </a:r>
            <a:r>
              <a:rPr lang="en-US" altLang="zh-CN" dirty="0">
                <a:latin typeface="Calibri" panose="020F0502020204030204" pitchFamily="34" charset="0"/>
              </a:rPr>
              <a:t>ddresses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B031-6B4F-4509-84B7-4FDFCBFDF7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2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06325-9A57-4463-9896-4580BD921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mbria" panose="020405030504060302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430AE3-CE24-4B89-88B8-6E3597E6B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78997-4DE0-4686-AE57-EC92ED96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95AE-E528-4778-A051-31BEB73B48D9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94B3A-F4D1-4FCD-9590-33BCCB30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2C015-4BA8-414B-86D2-ACBD0899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2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F458B-4F9A-4809-8610-40664A43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826C3B-9282-4F20-A7B2-98C12BAB0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0F505-3707-4BC7-B660-ED550E05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D1E-A283-49A3-AFB0-C536C8685936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763AA-F83E-46DF-84F1-F300D207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3EB2F-509A-4CD7-98B2-A029B3C7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4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725B2A-6FA0-4BDA-A0C7-231D55F65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A54376-3D7E-483A-B15E-BC61262AE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DBA8D-09E0-44AC-A52B-90CA5484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1B45-B71B-4070-AF55-9DD75B256BD3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3E3D5-01C6-48A7-A42B-75AF9F2A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CF03C-AB78-4778-A198-CDE2154A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89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2404B-4726-434D-87BC-BDE835AB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AD802-EB03-4139-95E3-86D33A3B3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2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20000"/>
              </a:lnSpc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2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2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7949E-2E86-4282-8FD3-149F55A0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A164-78A3-417E-A782-C7D2C055CF5D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3006C-E601-4EBF-AFE2-285BE8EB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8E87B-3501-4C5F-9EF7-BD98FC54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12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D4CC8-D875-49B2-957B-3304C710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25B668-331E-4AC7-A63E-EEEFD0D10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5F676-08A4-413F-AA6D-A33F8F7F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FC6A-D020-457D-9597-8C1E5A535D6D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4B253-D36B-4A60-8711-DB3E5005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2D322-7BCD-4FBB-B085-98A305A4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0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41D86-11A1-4E65-80BC-BEC8372F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7CCEB-FAFE-44C9-990E-92473CCB9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9B7286-EE98-43C5-AD6A-CF54E873B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4966DD-9DC1-47FF-B4EF-EAA38DAB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109B-EA43-4B5D-AC4E-CCCC9DC1D7CA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8917D1-9D87-4D04-81FB-D58070F0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E89341-7BCA-4451-AADF-6778B092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24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DA637-8630-4788-863E-A5A227D5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81C7A1-38F6-40E4-824C-4650CF357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FE3389-ACF7-4EFA-A683-C4C2B9D3D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EE7044-DDF2-4AB5-A61A-A07C8DA7D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A32468-3093-465C-BEA5-59842E461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719FEC-04D6-442B-B82B-E8F29FC7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DD89-9253-4B9F-B28B-08D0DE73E252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6E7077-8F91-410D-BA35-0D3F8176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0552F6-FCA9-4310-B915-E4D4F9A3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92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B9E98-BBEB-4341-BF10-4EC713FD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1E1F9D-DA4C-49F6-AA14-A5409BD0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E7F-C428-466C-B3F8-5F7F1771CAE3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0C4FFF-67BD-411B-AB1F-23ACA3E4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AEA88F-5670-4CF7-A4E8-2BE85CF4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4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BEBBD4-E0AA-4BD1-BF1A-CA8B64CF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449A-C2B4-4932-B145-F8B935F88C9C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4E6F06-6009-45BA-9B5C-11004472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B0CC52-1DEF-4987-8DE9-EE0AFE94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2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BEC6F-7577-445A-8E69-75D6461A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48940-2252-47C6-8504-BBFB12AED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355B13-5971-41DB-86C1-82291EB59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71CD0-5688-417A-9F0B-A966E142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6EF1-77C4-46A4-8401-590E4776C20C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964431-6A8E-4BFE-A6A6-16881B76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6078F-8E17-4CA7-9735-543FB9A8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7A388-5810-4222-AD50-DE396E0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523BB6-50CA-423A-AD2B-024F9D7F3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612808-9158-4BB8-BFD9-64E571DF9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E6BA45-8B83-4279-B5BD-A07077BA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6215-BA14-4B7D-99E3-49F1F3625B21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5AABCC-D745-47EA-9798-38455E1C2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5AEC04-8F4F-4DCC-A0F4-F82AFA49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3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53CF08-E10B-45C0-9AA1-53086F5E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6F33C-B435-468F-BE02-E772581EB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738EC-D1B7-4891-920A-893AA0FA8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C35B2-808C-4F74-9048-1E06E087C553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9DA03-16F4-4057-A1C2-FD90F98BB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3C01A-72F8-4AB4-9C95-0984BF2F7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EB52-C6DD-4A38-AF06-D5574330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37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C0E45-541C-40E3-82E7-D1DABFCFB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29373"/>
            <a:ext cx="9593179" cy="1305877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RDMA: Intro and Some Applications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CC8BB0-E898-4D16-AA8E-52DAE3B6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4D4ADA8-8A7E-4E3F-B9B1-CA7F8BF8F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0" y="4683760"/>
            <a:ext cx="2743200" cy="82803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朱家祺</a:t>
            </a:r>
            <a:endParaRPr lang="en-US" altLang="zh-CN" dirty="0"/>
          </a:p>
          <a:p>
            <a:r>
              <a:rPr lang="en-US" altLang="zh-CN" dirty="0"/>
              <a:t>2021.07.29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285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RDMA Glossary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Memory Registration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Keep physical &lt;-&gt; virtual mapping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Every MR has a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remote key </a:t>
            </a:r>
            <a:r>
              <a:rPr lang="en-US" altLang="zh-CN" dirty="0"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latin typeface="Calibri" panose="020F0502020204030204" pitchFamily="34" charset="0"/>
              </a:rPr>
              <a:t>r_key</a:t>
            </a:r>
            <a:r>
              <a:rPr lang="en-US" altLang="zh-CN" dirty="0">
                <a:latin typeface="Calibri" panose="020F0502020204030204" pitchFamily="34" charset="0"/>
              </a:rPr>
              <a:t>) and a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local key </a:t>
            </a:r>
            <a:r>
              <a:rPr lang="en-US" altLang="zh-CN" dirty="0"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latin typeface="Calibri" panose="020F0502020204030204" pitchFamily="34" charset="0"/>
              </a:rPr>
              <a:t>l_key</a:t>
            </a:r>
            <a:r>
              <a:rPr lang="en-US" altLang="zh-CN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RDMA Glossary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Memory Translation Table (MTT)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Just like a page 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Translate physical address to virtual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Is </a:t>
            </a:r>
            <a:r>
              <a:rPr lang="en-US" altLang="zh-CN" dirty="0">
                <a:latin typeface="Calibri" panose="020F0502020204030204" pitchFamily="34" charset="0"/>
              </a:rPr>
              <a:t>stored in 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Memory Protection Table (MPT)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An entrance of address translation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Store the physical address of MTT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Is </a:t>
            </a:r>
            <a:r>
              <a:rPr lang="en-US" altLang="zh-CN" dirty="0">
                <a:latin typeface="Calibri" panose="020F0502020204030204" pitchFamily="34" charset="0"/>
              </a:rPr>
              <a:t>stored in hardware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81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0859-C8C7-40B2-9057-31A7E08E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RDMA Architecture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66FA4-B3B5-4781-9975-954169F6D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930C68-C3DE-4955-88EB-D1C95DB5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A053B0-2801-47FC-9396-C6B4773E4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906" y="1304818"/>
            <a:ext cx="7095222" cy="555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4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RDMA Programming: Two-sided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Send / Send With Immediate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Send data to a remote host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The receiver must have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previously posted a receive buffer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An immediate 4 byte (Send With Immediate)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As part of a receive notification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Not contained in the data buffer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Receive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The corresponding operation to a send operation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The receiving host is notified that a data buffer has been received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RDMA Programming: Send/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Recv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693" y="6387793"/>
            <a:ext cx="2743200" cy="365125"/>
          </a:xfrm>
        </p:spPr>
        <p:txBody>
          <a:bodyPr/>
          <a:lstStyle/>
          <a:p>
            <a:fld id="{6622EB52-C6DD-4A38-AF06-D5574330ADF3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273F1D-19AF-4A65-92F8-B0E018689A51}"/>
              </a:ext>
            </a:extLst>
          </p:cNvPr>
          <p:cNvSpPr/>
          <p:nvPr/>
        </p:nvSpPr>
        <p:spPr>
          <a:xfrm>
            <a:off x="4239751" y="1353404"/>
            <a:ext cx="9144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A and B create SQ, RQ, CQ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 memory 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DB1180-779C-4DC1-A7B8-BBFD771B6F15}"/>
              </a:ext>
            </a:extLst>
          </p:cNvPr>
          <p:cNvSpPr/>
          <p:nvPr/>
        </p:nvSpPr>
        <p:spPr>
          <a:xfrm>
            <a:off x="77365" y="3206210"/>
            <a:ext cx="3423932" cy="2275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FBB0E6-DA95-48C8-A509-CDC0F2C98D92}"/>
              </a:ext>
            </a:extLst>
          </p:cNvPr>
          <p:cNvSpPr/>
          <p:nvPr/>
        </p:nvSpPr>
        <p:spPr>
          <a:xfrm>
            <a:off x="429836" y="3539746"/>
            <a:ext cx="2876672" cy="1677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087F31-71F3-4DFA-8E8B-56CDE8A00D2C}"/>
              </a:ext>
            </a:extLst>
          </p:cNvPr>
          <p:cNvSpPr txBox="1"/>
          <p:nvPr/>
        </p:nvSpPr>
        <p:spPr>
          <a:xfrm>
            <a:off x="1074416" y="2505011"/>
            <a:ext cx="132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5BE21A-2054-4013-956A-1BC6C6C08379}"/>
              </a:ext>
            </a:extLst>
          </p:cNvPr>
          <p:cNvSpPr txBox="1"/>
          <p:nvPr/>
        </p:nvSpPr>
        <p:spPr>
          <a:xfrm>
            <a:off x="990651" y="3129375"/>
            <a:ext cx="189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Host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F66DDC-C1CF-4395-88F7-31DE78073904}"/>
              </a:ext>
            </a:extLst>
          </p:cNvPr>
          <p:cNvSpPr txBox="1"/>
          <p:nvPr/>
        </p:nvSpPr>
        <p:spPr>
          <a:xfrm>
            <a:off x="686814" y="3627014"/>
            <a:ext cx="271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Registered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CDC33B-CD6D-4D53-9149-E3BD68C08BDE}"/>
              </a:ext>
            </a:extLst>
          </p:cNvPr>
          <p:cNvSpPr/>
          <p:nvPr/>
        </p:nvSpPr>
        <p:spPr>
          <a:xfrm>
            <a:off x="975468" y="4380772"/>
            <a:ext cx="1899494" cy="334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F764BF-A050-4B66-AB3D-DA6CB7E4D415}"/>
              </a:ext>
            </a:extLst>
          </p:cNvPr>
          <p:cNvCxnSpPr>
            <a:cxnSpLocks/>
          </p:cNvCxnSpPr>
          <p:nvPr/>
        </p:nvCxnSpPr>
        <p:spPr>
          <a:xfrm flipV="1">
            <a:off x="1925215" y="4790002"/>
            <a:ext cx="0" cy="873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8ABB853-E54C-4BAB-B8F3-3743DDCCA6DB}"/>
              </a:ext>
            </a:extLst>
          </p:cNvPr>
          <p:cNvSpPr txBox="1"/>
          <p:nvPr/>
        </p:nvSpPr>
        <p:spPr>
          <a:xfrm>
            <a:off x="1074416" y="6721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044667-07FB-4634-A6DD-6AD0C9615FEB}"/>
              </a:ext>
            </a:extLst>
          </p:cNvPr>
          <p:cNvSpPr txBox="1"/>
          <p:nvPr/>
        </p:nvSpPr>
        <p:spPr>
          <a:xfrm>
            <a:off x="893912" y="5688236"/>
            <a:ext cx="217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Data to Transfer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D8E0D89-44CF-4C8B-9A1E-9A59D83CCF56}"/>
              </a:ext>
            </a:extLst>
          </p:cNvPr>
          <p:cNvSpPr/>
          <p:nvPr/>
        </p:nvSpPr>
        <p:spPr>
          <a:xfrm>
            <a:off x="5271524" y="3645502"/>
            <a:ext cx="817836" cy="748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B3C00E-3D68-49DC-A874-34B7FD88D673}"/>
              </a:ext>
            </a:extLst>
          </p:cNvPr>
          <p:cNvSpPr txBox="1"/>
          <p:nvPr/>
        </p:nvSpPr>
        <p:spPr>
          <a:xfrm>
            <a:off x="5311206" y="3037137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HCA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E96BB1-A3E2-409B-825B-1A624C80F219}"/>
              </a:ext>
            </a:extLst>
          </p:cNvPr>
          <p:cNvSpPr/>
          <p:nvPr/>
        </p:nvSpPr>
        <p:spPr>
          <a:xfrm>
            <a:off x="420487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4361CB-B6C3-42AD-BE87-C046A9651B5F}"/>
              </a:ext>
            </a:extLst>
          </p:cNvPr>
          <p:cNvSpPr/>
          <p:nvPr/>
        </p:nvSpPr>
        <p:spPr>
          <a:xfrm>
            <a:off x="443018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FEBDC93-CE31-4467-99CB-A881F79DBAA2}"/>
              </a:ext>
            </a:extLst>
          </p:cNvPr>
          <p:cNvSpPr/>
          <p:nvPr/>
        </p:nvSpPr>
        <p:spPr>
          <a:xfrm>
            <a:off x="465549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9A47B7-2CA1-4F6D-AC15-9B3DCD9D0981}"/>
              </a:ext>
            </a:extLst>
          </p:cNvPr>
          <p:cNvCxnSpPr>
            <a:cxnSpLocks/>
          </p:cNvCxnSpPr>
          <p:nvPr/>
        </p:nvCxnSpPr>
        <p:spPr>
          <a:xfrm flipH="1">
            <a:off x="3643072" y="2715443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08B7E7D-EDC0-4BFF-8759-F17B7418E834}"/>
              </a:ext>
            </a:extLst>
          </p:cNvPr>
          <p:cNvCxnSpPr>
            <a:cxnSpLocks/>
          </p:cNvCxnSpPr>
          <p:nvPr/>
        </p:nvCxnSpPr>
        <p:spPr>
          <a:xfrm flipH="1">
            <a:off x="3643071" y="3511195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F52430B8-5C0F-4937-B53A-B6D908FE1A7B}"/>
              </a:ext>
            </a:extLst>
          </p:cNvPr>
          <p:cNvSpPr/>
          <p:nvPr/>
        </p:nvSpPr>
        <p:spPr>
          <a:xfrm>
            <a:off x="420183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083C51-2CB2-4942-9CAD-D0235A8B3515}"/>
              </a:ext>
            </a:extLst>
          </p:cNvPr>
          <p:cNvSpPr/>
          <p:nvPr/>
        </p:nvSpPr>
        <p:spPr>
          <a:xfrm>
            <a:off x="442714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C1EE120-2B16-441E-969F-11050A2D5840}"/>
              </a:ext>
            </a:extLst>
          </p:cNvPr>
          <p:cNvSpPr/>
          <p:nvPr/>
        </p:nvSpPr>
        <p:spPr>
          <a:xfrm>
            <a:off x="465245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7369552-5D34-4103-B95C-9FC891EBB189}"/>
              </a:ext>
            </a:extLst>
          </p:cNvPr>
          <p:cNvCxnSpPr>
            <a:cxnSpLocks/>
          </p:cNvCxnSpPr>
          <p:nvPr/>
        </p:nvCxnSpPr>
        <p:spPr>
          <a:xfrm flipH="1">
            <a:off x="3640024" y="3996105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43469E1-5255-4C15-A59B-4DCBFD728287}"/>
              </a:ext>
            </a:extLst>
          </p:cNvPr>
          <p:cNvCxnSpPr>
            <a:cxnSpLocks/>
          </p:cNvCxnSpPr>
          <p:nvPr/>
        </p:nvCxnSpPr>
        <p:spPr>
          <a:xfrm flipH="1">
            <a:off x="3640023" y="4791857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C3B856B-6A64-4433-92C0-42E78F4702E6}"/>
              </a:ext>
            </a:extLst>
          </p:cNvPr>
          <p:cNvSpPr/>
          <p:nvPr/>
        </p:nvSpPr>
        <p:spPr>
          <a:xfrm>
            <a:off x="371278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A764793-6F10-440C-B737-EF1E69F25EC6}"/>
              </a:ext>
            </a:extLst>
          </p:cNvPr>
          <p:cNvSpPr/>
          <p:nvPr/>
        </p:nvSpPr>
        <p:spPr>
          <a:xfrm>
            <a:off x="393809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630FEB6-1F60-451E-8CB7-525C432890DC}"/>
              </a:ext>
            </a:extLst>
          </p:cNvPr>
          <p:cNvSpPr/>
          <p:nvPr/>
        </p:nvSpPr>
        <p:spPr>
          <a:xfrm>
            <a:off x="416340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934E825-25E5-4F00-B135-1AF03C20E966}"/>
              </a:ext>
            </a:extLst>
          </p:cNvPr>
          <p:cNvCxnSpPr>
            <a:cxnSpLocks/>
          </p:cNvCxnSpPr>
          <p:nvPr/>
        </p:nvCxnSpPr>
        <p:spPr>
          <a:xfrm flipH="1">
            <a:off x="4348538" y="510425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8164083-8EA9-454B-BA72-3F41CADDE487}"/>
              </a:ext>
            </a:extLst>
          </p:cNvPr>
          <p:cNvCxnSpPr>
            <a:cxnSpLocks/>
          </p:cNvCxnSpPr>
          <p:nvPr/>
        </p:nvCxnSpPr>
        <p:spPr>
          <a:xfrm flipH="1">
            <a:off x="4388715" y="590001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E07F233-A491-4E4B-B83F-8AD89E02F734}"/>
              </a:ext>
            </a:extLst>
          </p:cNvPr>
          <p:cNvSpPr txBox="1"/>
          <p:nvPr/>
        </p:nvSpPr>
        <p:spPr>
          <a:xfrm>
            <a:off x="3938095" y="219243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760F35-8AB6-4F07-971B-443850FAE9A7}"/>
              </a:ext>
            </a:extLst>
          </p:cNvPr>
          <p:cNvSpPr txBox="1"/>
          <p:nvPr/>
        </p:nvSpPr>
        <p:spPr>
          <a:xfrm>
            <a:off x="3940367" y="3518548"/>
            <a:ext cx="55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AC0C3A2-83AC-4053-9E6F-767F4BF69C5A}"/>
              </a:ext>
            </a:extLst>
          </p:cNvPr>
          <p:cNvSpPr txBox="1"/>
          <p:nvPr/>
        </p:nvSpPr>
        <p:spPr>
          <a:xfrm>
            <a:off x="3940367" y="4705900"/>
            <a:ext cx="55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0C71D61-F805-4F7D-AF1D-89FBE03200F5}"/>
              </a:ext>
            </a:extLst>
          </p:cNvPr>
          <p:cNvSpPr/>
          <p:nvPr/>
        </p:nvSpPr>
        <p:spPr>
          <a:xfrm>
            <a:off x="6371762" y="3652970"/>
            <a:ext cx="817836" cy="748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F6AC23-F8E0-43C4-BB6B-177A342C573B}"/>
              </a:ext>
            </a:extLst>
          </p:cNvPr>
          <p:cNvSpPr txBox="1"/>
          <p:nvPr/>
        </p:nvSpPr>
        <p:spPr>
          <a:xfrm>
            <a:off x="6406838" y="3072003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HCA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DBE350D-F359-4EAD-B6EA-9084BBC209A9}"/>
              </a:ext>
            </a:extLst>
          </p:cNvPr>
          <p:cNvSpPr/>
          <p:nvPr/>
        </p:nvSpPr>
        <p:spPr>
          <a:xfrm>
            <a:off x="8769956" y="3072003"/>
            <a:ext cx="3345373" cy="2275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548AC21-2157-405A-A103-5320EA8A4425}"/>
              </a:ext>
            </a:extLst>
          </p:cNvPr>
          <p:cNvSpPr/>
          <p:nvPr/>
        </p:nvSpPr>
        <p:spPr>
          <a:xfrm>
            <a:off x="9043869" y="3405539"/>
            <a:ext cx="2876672" cy="1677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89518EE-F228-475D-A2B6-37360EA316F7}"/>
              </a:ext>
            </a:extLst>
          </p:cNvPr>
          <p:cNvSpPr txBox="1"/>
          <p:nvPr/>
        </p:nvSpPr>
        <p:spPr>
          <a:xfrm>
            <a:off x="9688449" y="2370804"/>
            <a:ext cx="1309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B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D38726A-4669-4192-98F5-9BE264D47FB2}"/>
              </a:ext>
            </a:extLst>
          </p:cNvPr>
          <p:cNvSpPr txBox="1"/>
          <p:nvPr/>
        </p:nvSpPr>
        <p:spPr>
          <a:xfrm>
            <a:off x="9604684" y="2995168"/>
            <a:ext cx="189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Host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C62BF57-AEC2-4011-B024-23DC92A084F6}"/>
              </a:ext>
            </a:extLst>
          </p:cNvPr>
          <p:cNvSpPr txBox="1"/>
          <p:nvPr/>
        </p:nvSpPr>
        <p:spPr>
          <a:xfrm>
            <a:off x="9300847" y="3492807"/>
            <a:ext cx="271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Registered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A042F24-EBBC-4421-AB83-A202DEE32C79}"/>
              </a:ext>
            </a:extLst>
          </p:cNvPr>
          <p:cNvSpPr/>
          <p:nvPr/>
        </p:nvSpPr>
        <p:spPr>
          <a:xfrm>
            <a:off x="9589501" y="4246565"/>
            <a:ext cx="1899494" cy="334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4015957-8EB7-4B2B-B23F-8E66F29B2AB2}"/>
              </a:ext>
            </a:extLst>
          </p:cNvPr>
          <p:cNvCxnSpPr>
            <a:cxnSpLocks/>
          </p:cNvCxnSpPr>
          <p:nvPr/>
        </p:nvCxnSpPr>
        <p:spPr>
          <a:xfrm flipV="1">
            <a:off x="10539248" y="4655795"/>
            <a:ext cx="0" cy="873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3448C4D-CB0F-4611-B9B3-7D633612CA0B}"/>
              </a:ext>
            </a:extLst>
          </p:cNvPr>
          <p:cNvSpPr txBox="1"/>
          <p:nvPr/>
        </p:nvSpPr>
        <p:spPr>
          <a:xfrm>
            <a:off x="9688449" y="65872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429A5D-6221-4C7E-897E-D0533CC86FC5}"/>
              </a:ext>
            </a:extLst>
          </p:cNvPr>
          <p:cNvSpPr txBox="1"/>
          <p:nvPr/>
        </p:nvSpPr>
        <p:spPr>
          <a:xfrm>
            <a:off x="9258787" y="5679942"/>
            <a:ext cx="266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Buffer to Place Data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3D53F90-FD06-4C8F-A119-1C1DF362A1F7}"/>
              </a:ext>
            </a:extLst>
          </p:cNvPr>
          <p:cNvSpPr/>
          <p:nvPr/>
        </p:nvSpPr>
        <p:spPr>
          <a:xfrm>
            <a:off x="7646400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C4C3793-CD2B-47E4-9EE7-58EC9342AB10}"/>
              </a:ext>
            </a:extLst>
          </p:cNvPr>
          <p:cNvSpPr/>
          <p:nvPr/>
        </p:nvSpPr>
        <p:spPr>
          <a:xfrm>
            <a:off x="7421334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57BE574-F15E-41E7-B49D-3513C9BA6980}"/>
              </a:ext>
            </a:extLst>
          </p:cNvPr>
          <p:cNvSpPr/>
          <p:nvPr/>
        </p:nvSpPr>
        <p:spPr>
          <a:xfrm>
            <a:off x="7878914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8B54448-CB4E-44B5-A716-3DFCFEEC2430}"/>
              </a:ext>
            </a:extLst>
          </p:cNvPr>
          <p:cNvCxnSpPr>
            <a:cxnSpLocks/>
          </p:cNvCxnSpPr>
          <p:nvPr/>
        </p:nvCxnSpPr>
        <p:spPr>
          <a:xfrm flipH="1">
            <a:off x="8101306" y="2671197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2D1A648-63CC-47ED-BBDD-3FDE4D22C63E}"/>
              </a:ext>
            </a:extLst>
          </p:cNvPr>
          <p:cNvCxnSpPr>
            <a:cxnSpLocks/>
          </p:cNvCxnSpPr>
          <p:nvPr/>
        </p:nvCxnSpPr>
        <p:spPr>
          <a:xfrm flipH="1">
            <a:off x="8108346" y="346694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DFFCFF2-7607-44D1-AA3F-967152ED1969}"/>
              </a:ext>
            </a:extLst>
          </p:cNvPr>
          <p:cNvSpPr/>
          <p:nvPr/>
        </p:nvSpPr>
        <p:spPr>
          <a:xfrm>
            <a:off x="7440653" y="4010851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789C18D-73E5-4DDA-99D3-BB61BE57CF44}"/>
              </a:ext>
            </a:extLst>
          </p:cNvPr>
          <p:cNvSpPr/>
          <p:nvPr/>
        </p:nvSpPr>
        <p:spPr>
          <a:xfrm>
            <a:off x="7890751" y="401405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8F7354-E02B-46C5-92DB-062C95A40598}"/>
              </a:ext>
            </a:extLst>
          </p:cNvPr>
          <p:cNvSpPr/>
          <p:nvPr/>
        </p:nvSpPr>
        <p:spPr>
          <a:xfrm>
            <a:off x="7665702" y="4010851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7625573-5644-4EF9-B0E9-347B32174466}"/>
              </a:ext>
            </a:extLst>
          </p:cNvPr>
          <p:cNvCxnSpPr>
            <a:cxnSpLocks/>
          </p:cNvCxnSpPr>
          <p:nvPr/>
        </p:nvCxnSpPr>
        <p:spPr>
          <a:xfrm flipH="1">
            <a:off x="8116061" y="401085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770E221-CEC6-469A-A61A-1F470B1151D5}"/>
              </a:ext>
            </a:extLst>
          </p:cNvPr>
          <p:cNvCxnSpPr>
            <a:cxnSpLocks/>
          </p:cNvCxnSpPr>
          <p:nvPr/>
        </p:nvCxnSpPr>
        <p:spPr>
          <a:xfrm flipH="1">
            <a:off x="7421334" y="513806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85C72335-728B-418C-8E87-42B23C4F39F7}"/>
              </a:ext>
            </a:extLst>
          </p:cNvPr>
          <p:cNvSpPr/>
          <p:nvPr/>
        </p:nvSpPr>
        <p:spPr>
          <a:xfrm>
            <a:off x="7966883" y="513806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7E1DDA3-A1C1-44A5-B660-FDCAFF7EEFB6}"/>
              </a:ext>
            </a:extLst>
          </p:cNvPr>
          <p:cNvSpPr/>
          <p:nvPr/>
        </p:nvSpPr>
        <p:spPr>
          <a:xfrm>
            <a:off x="8192526" y="513978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225C0FB-DC1C-4E25-81C1-2DA001DACF9B}"/>
              </a:ext>
            </a:extLst>
          </p:cNvPr>
          <p:cNvSpPr/>
          <p:nvPr/>
        </p:nvSpPr>
        <p:spPr>
          <a:xfrm>
            <a:off x="8417836" y="513978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6B67CB6-6F69-4FA0-9A60-98EA62CC2854}"/>
              </a:ext>
            </a:extLst>
          </p:cNvPr>
          <p:cNvCxnSpPr>
            <a:cxnSpLocks/>
          </p:cNvCxnSpPr>
          <p:nvPr/>
        </p:nvCxnSpPr>
        <p:spPr>
          <a:xfrm flipH="1">
            <a:off x="8092431" y="4806603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E334073-7A4A-425B-9473-BF35B6B802C0}"/>
              </a:ext>
            </a:extLst>
          </p:cNvPr>
          <p:cNvCxnSpPr>
            <a:cxnSpLocks/>
          </p:cNvCxnSpPr>
          <p:nvPr/>
        </p:nvCxnSpPr>
        <p:spPr>
          <a:xfrm flipH="1">
            <a:off x="7394630" y="593382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B09BE00-9CCE-44E8-A8F7-96854739EADC}"/>
              </a:ext>
            </a:extLst>
          </p:cNvPr>
          <p:cNvSpPr txBox="1"/>
          <p:nvPr/>
        </p:nvSpPr>
        <p:spPr>
          <a:xfrm>
            <a:off x="7680683" y="2265148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63B113-9272-44AB-B726-B1ABD1C4318D}"/>
              </a:ext>
            </a:extLst>
          </p:cNvPr>
          <p:cNvSpPr txBox="1"/>
          <p:nvPr/>
        </p:nvSpPr>
        <p:spPr>
          <a:xfrm>
            <a:off x="7642548" y="3522564"/>
            <a:ext cx="55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1946947-79D7-4AAA-A217-9AE670E6823D}"/>
              </a:ext>
            </a:extLst>
          </p:cNvPr>
          <p:cNvSpPr txBox="1"/>
          <p:nvPr/>
        </p:nvSpPr>
        <p:spPr>
          <a:xfrm>
            <a:off x="7640948" y="4755937"/>
            <a:ext cx="55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9267591-9D67-48E9-A06D-2A5A3CCAAE1E}"/>
              </a:ext>
            </a:extLst>
          </p:cNvPr>
          <p:cNvCxnSpPr/>
          <p:nvPr/>
        </p:nvCxnSpPr>
        <p:spPr>
          <a:xfrm>
            <a:off x="4991536" y="3206210"/>
            <a:ext cx="321002" cy="4467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1ADB6CD-106B-4066-B753-737B54A1D0F9}"/>
              </a:ext>
            </a:extLst>
          </p:cNvPr>
          <p:cNvCxnSpPr>
            <a:cxnSpLocks/>
          </p:cNvCxnSpPr>
          <p:nvPr/>
        </p:nvCxnSpPr>
        <p:spPr>
          <a:xfrm flipV="1">
            <a:off x="4952424" y="4200971"/>
            <a:ext cx="327211" cy="1844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2932C4E-3134-4636-9B65-D12FEACC11ED}"/>
              </a:ext>
            </a:extLst>
          </p:cNvPr>
          <p:cNvCxnSpPr>
            <a:cxnSpLocks/>
          </p:cNvCxnSpPr>
          <p:nvPr/>
        </p:nvCxnSpPr>
        <p:spPr>
          <a:xfrm flipH="1">
            <a:off x="4989122" y="4415334"/>
            <a:ext cx="456177" cy="11223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0C4EDEE-124E-45CD-B8EB-1F42CE19E9BD}"/>
              </a:ext>
            </a:extLst>
          </p:cNvPr>
          <p:cNvCxnSpPr>
            <a:cxnSpLocks/>
          </p:cNvCxnSpPr>
          <p:nvPr/>
        </p:nvCxnSpPr>
        <p:spPr>
          <a:xfrm flipH="1">
            <a:off x="7091572" y="3302835"/>
            <a:ext cx="235573" cy="3501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612547E-798D-40BF-B2FE-55949D170DB0}"/>
              </a:ext>
            </a:extLst>
          </p:cNvPr>
          <p:cNvCxnSpPr>
            <a:cxnSpLocks/>
          </p:cNvCxnSpPr>
          <p:nvPr/>
        </p:nvCxnSpPr>
        <p:spPr>
          <a:xfrm>
            <a:off x="6886705" y="4521169"/>
            <a:ext cx="438394" cy="10038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F871EEE-6C93-40DE-B049-E32B05640711}"/>
              </a:ext>
            </a:extLst>
          </p:cNvPr>
          <p:cNvCxnSpPr>
            <a:cxnSpLocks/>
          </p:cNvCxnSpPr>
          <p:nvPr/>
        </p:nvCxnSpPr>
        <p:spPr>
          <a:xfrm flipH="1" flipV="1">
            <a:off x="7135025" y="4330183"/>
            <a:ext cx="258402" cy="2070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424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RDMA Programming: Send/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Recv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693" y="6387793"/>
            <a:ext cx="2743200" cy="365125"/>
          </a:xfrm>
        </p:spPr>
        <p:txBody>
          <a:bodyPr/>
          <a:lstStyle/>
          <a:p>
            <a:fld id="{6622EB52-C6DD-4A38-AF06-D5574330ADF3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273F1D-19AF-4A65-92F8-B0E018689A51}"/>
              </a:ext>
            </a:extLst>
          </p:cNvPr>
          <p:cNvSpPr/>
          <p:nvPr/>
        </p:nvSpPr>
        <p:spPr>
          <a:xfrm>
            <a:off x="3430224" y="1512658"/>
            <a:ext cx="9144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B create a RR, and place it on the RQ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DB1180-779C-4DC1-A7B8-BBFD771B6F15}"/>
              </a:ext>
            </a:extLst>
          </p:cNvPr>
          <p:cNvSpPr/>
          <p:nvPr/>
        </p:nvSpPr>
        <p:spPr>
          <a:xfrm>
            <a:off x="77365" y="3206210"/>
            <a:ext cx="3423932" cy="2275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FBB0E6-DA95-48C8-A509-CDC0F2C98D92}"/>
              </a:ext>
            </a:extLst>
          </p:cNvPr>
          <p:cNvSpPr/>
          <p:nvPr/>
        </p:nvSpPr>
        <p:spPr>
          <a:xfrm>
            <a:off x="429836" y="3539746"/>
            <a:ext cx="2876672" cy="1677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087F31-71F3-4DFA-8E8B-56CDE8A00D2C}"/>
              </a:ext>
            </a:extLst>
          </p:cNvPr>
          <p:cNvSpPr txBox="1"/>
          <p:nvPr/>
        </p:nvSpPr>
        <p:spPr>
          <a:xfrm>
            <a:off x="1074416" y="2505011"/>
            <a:ext cx="132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5BE21A-2054-4013-956A-1BC6C6C08379}"/>
              </a:ext>
            </a:extLst>
          </p:cNvPr>
          <p:cNvSpPr txBox="1"/>
          <p:nvPr/>
        </p:nvSpPr>
        <p:spPr>
          <a:xfrm>
            <a:off x="990651" y="3129375"/>
            <a:ext cx="189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Host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F66DDC-C1CF-4395-88F7-31DE78073904}"/>
              </a:ext>
            </a:extLst>
          </p:cNvPr>
          <p:cNvSpPr txBox="1"/>
          <p:nvPr/>
        </p:nvSpPr>
        <p:spPr>
          <a:xfrm>
            <a:off x="686814" y="3627014"/>
            <a:ext cx="271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Registered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CDC33B-CD6D-4D53-9149-E3BD68C08BDE}"/>
              </a:ext>
            </a:extLst>
          </p:cNvPr>
          <p:cNvSpPr/>
          <p:nvPr/>
        </p:nvSpPr>
        <p:spPr>
          <a:xfrm>
            <a:off x="975468" y="4380772"/>
            <a:ext cx="1899494" cy="334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F764BF-A050-4B66-AB3D-DA6CB7E4D415}"/>
              </a:ext>
            </a:extLst>
          </p:cNvPr>
          <p:cNvCxnSpPr>
            <a:cxnSpLocks/>
          </p:cNvCxnSpPr>
          <p:nvPr/>
        </p:nvCxnSpPr>
        <p:spPr>
          <a:xfrm flipV="1">
            <a:off x="1925215" y="4790002"/>
            <a:ext cx="0" cy="873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8ABB853-E54C-4BAB-B8F3-3743DDCCA6DB}"/>
              </a:ext>
            </a:extLst>
          </p:cNvPr>
          <p:cNvSpPr txBox="1"/>
          <p:nvPr/>
        </p:nvSpPr>
        <p:spPr>
          <a:xfrm>
            <a:off x="1074416" y="6721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044667-07FB-4634-A6DD-6AD0C9615FEB}"/>
              </a:ext>
            </a:extLst>
          </p:cNvPr>
          <p:cNvSpPr txBox="1"/>
          <p:nvPr/>
        </p:nvSpPr>
        <p:spPr>
          <a:xfrm>
            <a:off x="893912" y="5688236"/>
            <a:ext cx="217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Data to Transfer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D8E0D89-44CF-4C8B-9A1E-9A59D83CCF56}"/>
              </a:ext>
            </a:extLst>
          </p:cNvPr>
          <p:cNvSpPr/>
          <p:nvPr/>
        </p:nvSpPr>
        <p:spPr>
          <a:xfrm>
            <a:off x="5271524" y="3645502"/>
            <a:ext cx="817836" cy="748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B3C00E-3D68-49DC-A874-34B7FD88D673}"/>
              </a:ext>
            </a:extLst>
          </p:cNvPr>
          <p:cNvSpPr txBox="1"/>
          <p:nvPr/>
        </p:nvSpPr>
        <p:spPr>
          <a:xfrm>
            <a:off x="5311206" y="3037137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HCA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E96BB1-A3E2-409B-825B-1A624C80F219}"/>
              </a:ext>
            </a:extLst>
          </p:cNvPr>
          <p:cNvSpPr/>
          <p:nvPr/>
        </p:nvSpPr>
        <p:spPr>
          <a:xfrm>
            <a:off x="420487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4361CB-B6C3-42AD-BE87-C046A9651B5F}"/>
              </a:ext>
            </a:extLst>
          </p:cNvPr>
          <p:cNvSpPr/>
          <p:nvPr/>
        </p:nvSpPr>
        <p:spPr>
          <a:xfrm>
            <a:off x="443018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FEBDC93-CE31-4467-99CB-A881F79DBAA2}"/>
              </a:ext>
            </a:extLst>
          </p:cNvPr>
          <p:cNvSpPr/>
          <p:nvPr/>
        </p:nvSpPr>
        <p:spPr>
          <a:xfrm>
            <a:off x="465549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9A47B7-2CA1-4F6D-AC15-9B3DCD9D0981}"/>
              </a:ext>
            </a:extLst>
          </p:cNvPr>
          <p:cNvCxnSpPr>
            <a:cxnSpLocks/>
          </p:cNvCxnSpPr>
          <p:nvPr/>
        </p:nvCxnSpPr>
        <p:spPr>
          <a:xfrm flipH="1">
            <a:off x="3643072" y="2715443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08B7E7D-EDC0-4BFF-8759-F17B7418E834}"/>
              </a:ext>
            </a:extLst>
          </p:cNvPr>
          <p:cNvCxnSpPr>
            <a:cxnSpLocks/>
          </p:cNvCxnSpPr>
          <p:nvPr/>
        </p:nvCxnSpPr>
        <p:spPr>
          <a:xfrm flipH="1">
            <a:off x="3643071" y="3511195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F52430B8-5C0F-4937-B53A-B6D908FE1A7B}"/>
              </a:ext>
            </a:extLst>
          </p:cNvPr>
          <p:cNvSpPr/>
          <p:nvPr/>
        </p:nvSpPr>
        <p:spPr>
          <a:xfrm>
            <a:off x="420183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083C51-2CB2-4942-9CAD-D0235A8B3515}"/>
              </a:ext>
            </a:extLst>
          </p:cNvPr>
          <p:cNvSpPr/>
          <p:nvPr/>
        </p:nvSpPr>
        <p:spPr>
          <a:xfrm>
            <a:off x="442714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C1EE120-2B16-441E-969F-11050A2D5840}"/>
              </a:ext>
            </a:extLst>
          </p:cNvPr>
          <p:cNvSpPr/>
          <p:nvPr/>
        </p:nvSpPr>
        <p:spPr>
          <a:xfrm>
            <a:off x="465245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7369552-5D34-4103-B95C-9FC891EBB189}"/>
              </a:ext>
            </a:extLst>
          </p:cNvPr>
          <p:cNvCxnSpPr>
            <a:cxnSpLocks/>
          </p:cNvCxnSpPr>
          <p:nvPr/>
        </p:nvCxnSpPr>
        <p:spPr>
          <a:xfrm flipH="1">
            <a:off x="3640024" y="3996105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43469E1-5255-4C15-A59B-4DCBFD728287}"/>
              </a:ext>
            </a:extLst>
          </p:cNvPr>
          <p:cNvCxnSpPr>
            <a:cxnSpLocks/>
          </p:cNvCxnSpPr>
          <p:nvPr/>
        </p:nvCxnSpPr>
        <p:spPr>
          <a:xfrm flipH="1">
            <a:off x="3640023" y="4791857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C3B856B-6A64-4433-92C0-42E78F4702E6}"/>
              </a:ext>
            </a:extLst>
          </p:cNvPr>
          <p:cNvSpPr/>
          <p:nvPr/>
        </p:nvSpPr>
        <p:spPr>
          <a:xfrm>
            <a:off x="371278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A764793-6F10-440C-B737-EF1E69F25EC6}"/>
              </a:ext>
            </a:extLst>
          </p:cNvPr>
          <p:cNvSpPr/>
          <p:nvPr/>
        </p:nvSpPr>
        <p:spPr>
          <a:xfrm>
            <a:off x="393809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630FEB6-1F60-451E-8CB7-525C432890DC}"/>
              </a:ext>
            </a:extLst>
          </p:cNvPr>
          <p:cNvSpPr/>
          <p:nvPr/>
        </p:nvSpPr>
        <p:spPr>
          <a:xfrm>
            <a:off x="416340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934E825-25E5-4F00-B135-1AF03C20E966}"/>
              </a:ext>
            </a:extLst>
          </p:cNvPr>
          <p:cNvCxnSpPr>
            <a:cxnSpLocks/>
          </p:cNvCxnSpPr>
          <p:nvPr/>
        </p:nvCxnSpPr>
        <p:spPr>
          <a:xfrm flipH="1">
            <a:off x="4348538" y="510425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8164083-8EA9-454B-BA72-3F41CADDE487}"/>
              </a:ext>
            </a:extLst>
          </p:cNvPr>
          <p:cNvCxnSpPr>
            <a:cxnSpLocks/>
          </p:cNvCxnSpPr>
          <p:nvPr/>
        </p:nvCxnSpPr>
        <p:spPr>
          <a:xfrm flipH="1">
            <a:off x="4388715" y="590001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E07F233-A491-4E4B-B83F-8AD89E02F734}"/>
              </a:ext>
            </a:extLst>
          </p:cNvPr>
          <p:cNvSpPr txBox="1"/>
          <p:nvPr/>
        </p:nvSpPr>
        <p:spPr>
          <a:xfrm>
            <a:off x="3938095" y="219243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760F35-8AB6-4F07-971B-443850FAE9A7}"/>
              </a:ext>
            </a:extLst>
          </p:cNvPr>
          <p:cNvSpPr txBox="1"/>
          <p:nvPr/>
        </p:nvSpPr>
        <p:spPr>
          <a:xfrm>
            <a:off x="3940367" y="3518548"/>
            <a:ext cx="55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AC0C3A2-83AC-4053-9E6F-767F4BF69C5A}"/>
              </a:ext>
            </a:extLst>
          </p:cNvPr>
          <p:cNvSpPr txBox="1"/>
          <p:nvPr/>
        </p:nvSpPr>
        <p:spPr>
          <a:xfrm>
            <a:off x="3940367" y="4705900"/>
            <a:ext cx="55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0C71D61-F805-4F7D-AF1D-89FBE03200F5}"/>
              </a:ext>
            </a:extLst>
          </p:cNvPr>
          <p:cNvSpPr/>
          <p:nvPr/>
        </p:nvSpPr>
        <p:spPr>
          <a:xfrm>
            <a:off x="6371762" y="3652970"/>
            <a:ext cx="817836" cy="748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F6AC23-F8E0-43C4-BB6B-177A342C573B}"/>
              </a:ext>
            </a:extLst>
          </p:cNvPr>
          <p:cNvSpPr txBox="1"/>
          <p:nvPr/>
        </p:nvSpPr>
        <p:spPr>
          <a:xfrm>
            <a:off x="6406838" y="3072003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HCA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DBE350D-F359-4EAD-B6EA-9084BBC209A9}"/>
              </a:ext>
            </a:extLst>
          </p:cNvPr>
          <p:cNvSpPr/>
          <p:nvPr/>
        </p:nvSpPr>
        <p:spPr>
          <a:xfrm>
            <a:off x="8769956" y="3072003"/>
            <a:ext cx="3345373" cy="2275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548AC21-2157-405A-A103-5320EA8A4425}"/>
              </a:ext>
            </a:extLst>
          </p:cNvPr>
          <p:cNvSpPr/>
          <p:nvPr/>
        </p:nvSpPr>
        <p:spPr>
          <a:xfrm>
            <a:off x="9043869" y="3405539"/>
            <a:ext cx="2876672" cy="1677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89518EE-F228-475D-A2B6-37360EA316F7}"/>
              </a:ext>
            </a:extLst>
          </p:cNvPr>
          <p:cNvSpPr txBox="1"/>
          <p:nvPr/>
        </p:nvSpPr>
        <p:spPr>
          <a:xfrm>
            <a:off x="9688449" y="2370804"/>
            <a:ext cx="1309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B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D38726A-4669-4192-98F5-9BE264D47FB2}"/>
              </a:ext>
            </a:extLst>
          </p:cNvPr>
          <p:cNvSpPr txBox="1"/>
          <p:nvPr/>
        </p:nvSpPr>
        <p:spPr>
          <a:xfrm>
            <a:off x="9604684" y="2995168"/>
            <a:ext cx="189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Host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C62BF57-AEC2-4011-B024-23DC92A084F6}"/>
              </a:ext>
            </a:extLst>
          </p:cNvPr>
          <p:cNvSpPr txBox="1"/>
          <p:nvPr/>
        </p:nvSpPr>
        <p:spPr>
          <a:xfrm>
            <a:off x="9300847" y="3492807"/>
            <a:ext cx="271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Registered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A042F24-EBBC-4421-AB83-A202DEE32C79}"/>
              </a:ext>
            </a:extLst>
          </p:cNvPr>
          <p:cNvSpPr/>
          <p:nvPr/>
        </p:nvSpPr>
        <p:spPr>
          <a:xfrm>
            <a:off x="9589501" y="4246565"/>
            <a:ext cx="1899494" cy="334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4015957-8EB7-4B2B-B23F-8E66F29B2AB2}"/>
              </a:ext>
            </a:extLst>
          </p:cNvPr>
          <p:cNvCxnSpPr>
            <a:cxnSpLocks/>
          </p:cNvCxnSpPr>
          <p:nvPr/>
        </p:nvCxnSpPr>
        <p:spPr>
          <a:xfrm flipV="1">
            <a:off x="10539248" y="4655795"/>
            <a:ext cx="0" cy="873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3448C4D-CB0F-4611-B9B3-7D633612CA0B}"/>
              </a:ext>
            </a:extLst>
          </p:cNvPr>
          <p:cNvSpPr txBox="1"/>
          <p:nvPr/>
        </p:nvSpPr>
        <p:spPr>
          <a:xfrm>
            <a:off x="9688449" y="65872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429A5D-6221-4C7E-897E-D0533CC86FC5}"/>
              </a:ext>
            </a:extLst>
          </p:cNvPr>
          <p:cNvSpPr txBox="1"/>
          <p:nvPr/>
        </p:nvSpPr>
        <p:spPr>
          <a:xfrm>
            <a:off x="9258787" y="5679942"/>
            <a:ext cx="266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Buffer to Place Data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3D53F90-FD06-4C8F-A119-1C1DF362A1F7}"/>
              </a:ext>
            </a:extLst>
          </p:cNvPr>
          <p:cNvSpPr/>
          <p:nvPr/>
        </p:nvSpPr>
        <p:spPr>
          <a:xfrm>
            <a:off x="7646400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C4C3793-CD2B-47E4-9EE7-58EC9342AB10}"/>
              </a:ext>
            </a:extLst>
          </p:cNvPr>
          <p:cNvSpPr/>
          <p:nvPr/>
        </p:nvSpPr>
        <p:spPr>
          <a:xfrm>
            <a:off x="7421334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57BE574-F15E-41E7-B49D-3513C9BA6980}"/>
              </a:ext>
            </a:extLst>
          </p:cNvPr>
          <p:cNvSpPr/>
          <p:nvPr/>
        </p:nvSpPr>
        <p:spPr>
          <a:xfrm>
            <a:off x="7878914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8B54448-CB4E-44B5-A716-3DFCFEEC2430}"/>
              </a:ext>
            </a:extLst>
          </p:cNvPr>
          <p:cNvCxnSpPr>
            <a:cxnSpLocks/>
          </p:cNvCxnSpPr>
          <p:nvPr/>
        </p:nvCxnSpPr>
        <p:spPr>
          <a:xfrm flipH="1">
            <a:off x="8101306" y="2671197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2D1A648-63CC-47ED-BBDD-3FDE4D22C63E}"/>
              </a:ext>
            </a:extLst>
          </p:cNvPr>
          <p:cNvCxnSpPr>
            <a:cxnSpLocks/>
          </p:cNvCxnSpPr>
          <p:nvPr/>
        </p:nvCxnSpPr>
        <p:spPr>
          <a:xfrm flipH="1">
            <a:off x="8108346" y="346694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DFFCFF2-7607-44D1-AA3F-967152ED1969}"/>
              </a:ext>
            </a:extLst>
          </p:cNvPr>
          <p:cNvSpPr/>
          <p:nvPr/>
        </p:nvSpPr>
        <p:spPr>
          <a:xfrm>
            <a:off x="7440653" y="4010851"/>
            <a:ext cx="225310" cy="795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789C18D-73E5-4DDA-99D3-BB61BE57CF44}"/>
              </a:ext>
            </a:extLst>
          </p:cNvPr>
          <p:cNvSpPr/>
          <p:nvPr/>
        </p:nvSpPr>
        <p:spPr>
          <a:xfrm>
            <a:off x="7890751" y="401405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8F7354-E02B-46C5-92DB-062C95A40598}"/>
              </a:ext>
            </a:extLst>
          </p:cNvPr>
          <p:cNvSpPr/>
          <p:nvPr/>
        </p:nvSpPr>
        <p:spPr>
          <a:xfrm>
            <a:off x="7665702" y="4010851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7625573-5644-4EF9-B0E9-347B32174466}"/>
              </a:ext>
            </a:extLst>
          </p:cNvPr>
          <p:cNvCxnSpPr>
            <a:cxnSpLocks/>
          </p:cNvCxnSpPr>
          <p:nvPr/>
        </p:nvCxnSpPr>
        <p:spPr>
          <a:xfrm flipH="1">
            <a:off x="8116061" y="401085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770E221-CEC6-469A-A61A-1F470B1151D5}"/>
              </a:ext>
            </a:extLst>
          </p:cNvPr>
          <p:cNvCxnSpPr>
            <a:cxnSpLocks/>
          </p:cNvCxnSpPr>
          <p:nvPr/>
        </p:nvCxnSpPr>
        <p:spPr>
          <a:xfrm flipH="1">
            <a:off x="7421334" y="513806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85C72335-728B-418C-8E87-42B23C4F39F7}"/>
              </a:ext>
            </a:extLst>
          </p:cNvPr>
          <p:cNvSpPr/>
          <p:nvPr/>
        </p:nvSpPr>
        <p:spPr>
          <a:xfrm>
            <a:off x="7966883" y="513806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7E1DDA3-A1C1-44A5-B660-FDCAFF7EEFB6}"/>
              </a:ext>
            </a:extLst>
          </p:cNvPr>
          <p:cNvSpPr/>
          <p:nvPr/>
        </p:nvSpPr>
        <p:spPr>
          <a:xfrm>
            <a:off x="8192526" y="513978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225C0FB-DC1C-4E25-81C1-2DA001DACF9B}"/>
              </a:ext>
            </a:extLst>
          </p:cNvPr>
          <p:cNvSpPr/>
          <p:nvPr/>
        </p:nvSpPr>
        <p:spPr>
          <a:xfrm>
            <a:off x="8417836" y="513978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6B67CB6-6F69-4FA0-9A60-98EA62CC2854}"/>
              </a:ext>
            </a:extLst>
          </p:cNvPr>
          <p:cNvCxnSpPr>
            <a:cxnSpLocks/>
          </p:cNvCxnSpPr>
          <p:nvPr/>
        </p:nvCxnSpPr>
        <p:spPr>
          <a:xfrm flipH="1">
            <a:off x="8092431" y="4806603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E334073-7A4A-425B-9473-BF35B6B802C0}"/>
              </a:ext>
            </a:extLst>
          </p:cNvPr>
          <p:cNvCxnSpPr>
            <a:cxnSpLocks/>
          </p:cNvCxnSpPr>
          <p:nvPr/>
        </p:nvCxnSpPr>
        <p:spPr>
          <a:xfrm flipH="1">
            <a:off x="7394630" y="593382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B09BE00-9CCE-44E8-A8F7-96854739EADC}"/>
              </a:ext>
            </a:extLst>
          </p:cNvPr>
          <p:cNvSpPr txBox="1"/>
          <p:nvPr/>
        </p:nvSpPr>
        <p:spPr>
          <a:xfrm>
            <a:off x="7680683" y="2265148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63B113-9272-44AB-B726-B1ABD1C4318D}"/>
              </a:ext>
            </a:extLst>
          </p:cNvPr>
          <p:cNvSpPr txBox="1"/>
          <p:nvPr/>
        </p:nvSpPr>
        <p:spPr>
          <a:xfrm>
            <a:off x="7642548" y="3522564"/>
            <a:ext cx="55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1946947-79D7-4AAA-A217-9AE670E6823D}"/>
              </a:ext>
            </a:extLst>
          </p:cNvPr>
          <p:cNvSpPr txBox="1"/>
          <p:nvPr/>
        </p:nvSpPr>
        <p:spPr>
          <a:xfrm>
            <a:off x="7640948" y="4755937"/>
            <a:ext cx="55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5BAD01D-552F-4198-B842-E73C0B5664FB}"/>
              </a:ext>
            </a:extLst>
          </p:cNvPr>
          <p:cNvCxnSpPr>
            <a:cxnSpLocks/>
          </p:cNvCxnSpPr>
          <p:nvPr/>
        </p:nvCxnSpPr>
        <p:spPr>
          <a:xfrm>
            <a:off x="7628513" y="4415575"/>
            <a:ext cx="1842092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362BCC1-F200-4769-BED7-21DC10DB506F}"/>
              </a:ext>
            </a:extLst>
          </p:cNvPr>
          <p:cNvCxnSpPr/>
          <p:nvPr/>
        </p:nvCxnSpPr>
        <p:spPr>
          <a:xfrm>
            <a:off x="4991536" y="3206210"/>
            <a:ext cx="321002" cy="4467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97CC635-0A2A-4B8D-BF29-10B684B9B36E}"/>
              </a:ext>
            </a:extLst>
          </p:cNvPr>
          <p:cNvCxnSpPr>
            <a:cxnSpLocks/>
          </p:cNvCxnSpPr>
          <p:nvPr/>
        </p:nvCxnSpPr>
        <p:spPr>
          <a:xfrm flipV="1">
            <a:off x="4952424" y="4200971"/>
            <a:ext cx="327211" cy="1844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71DB78-3928-4F5B-996E-F0012011BED6}"/>
              </a:ext>
            </a:extLst>
          </p:cNvPr>
          <p:cNvCxnSpPr>
            <a:cxnSpLocks/>
          </p:cNvCxnSpPr>
          <p:nvPr/>
        </p:nvCxnSpPr>
        <p:spPr>
          <a:xfrm flipH="1">
            <a:off x="4989122" y="4415334"/>
            <a:ext cx="456177" cy="11223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7082717-8191-47DE-BFCD-096BCBE2F25F}"/>
              </a:ext>
            </a:extLst>
          </p:cNvPr>
          <p:cNvCxnSpPr>
            <a:cxnSpLocks/>
          </p:cNvCxnSpPr>
          <p:nvPr/>
        </p:nvCxnSpPr>
        <p:spPr>
          <a:xfrm flipH="1">
            <a:off x="7091572" y="3302835"/>
            <a:ext cx="235573" cy="3501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FFD4957-D267-4E48-9383-253A6489C080}"/>
              </a:ext>
            </a:extLst>
          </p:cNvPr>
          <p:cNvCxnSpPr>
            <a:cxnSpLocks/>
          </p:cNvCxnSpPr>
          <p:nvPr/>
        </p:nvCxnSpPr>
        <p:spPr>
          <a:xfrm>
            <a:off x="6886705" y="4521169"/>
            <a:ext cx="438394" cy="10038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8E39CF2-C2E6-4AFC-A49C-5F931FACFD36}"/>
              </a:ext>
            </a:extLst>
          </p:cNvPr>
          <p:cNvCxnSpPr>
            <a:cxnSpLocks/>
          </p:cNvCxnSpPr>
          <p:nvPr/>
        </p:nvCxnSpPr>
        <p:spPr>
          <a:xfrm flipH="1" flipV="1">
            <a:off x="7135025" y="4330183"/>
            <a:ext cx="258402" cy="2070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88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RDMA Programming: Send/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Recv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693" y="6387793"/>
            <a:ext cx="2743200" cy="365125"/>
          </a:xfrm>
        </p:spPr>
        <p:txBody>
          <a:bodyPr/>
          <a:lstStyle/>
          <a:p>
            <a:fld id="{6622EB52-C6DD-4A38-AF06-D5574330ADF3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273F1D-19AF-4A65-92F8-B0E018689A51}"/>
              </a:ext>
            </a:extLst>
          </p:cNvPr>
          <p:cNvSpPr/>
          <p:nvPr/>
        </p:nvSpPr>
        <p:spPr>
          <a:xfrm>
            <a:off x="3400698" y="1479606"/>
            <a:ext cx="9144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A create a SR, and place it on the SQ 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DB1180-779C-4DC1-A7B8-BBFD771B6F15}"/>
              </a:ext>
            </a:extLst>
          </p:cNvPr>
          <p:cNvSpPr/>
          <p:nvPr/>
        </p:nvSpPr>
        <p:spPr>
          <a:xfrm>
            <a:off x="77365" y="3206210"/>
            <a:ext cx="3423932" cy="2275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FBB0E6-DA95-48C8-A509-CDC0F2C98D92}"/>
              </a:ext>
            </a:extLst>
          </p:cNvPr>
          <p:cNvSpPr/>
          <p:nvPr/>
        </p:nvSpPr>
        <p:spPr>
          <a:xfrm>
            <a:off x="429836" y="3539746"/>
            <a:ext cx="2876672" cy="1677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087F31-71F3-4DFA-8E8B-56CDE8A00D2C}"/>
              </a:ext>
            </a:extLst>
          </p:cNvPr>
          <p:cNvSpPr txBox="1"/>
          <p:nvPr/>
        </p:nvSpPr>
        <p:spPr>
          <a:xfrm>
            <a:off x="1074416" y="2505011"/>
            <a:ext cx="132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5BE21A-2054-4013-956A-1BC6C6C08379}"/>
              </a:ext>
            </a:extLst>
          </p:cNvPr>
          <p:cNvSpPr txBox="1"/>
          <p:nvPr/>
        </p:nvSpPr>
        <p:spPr>
          <a:xfrm>
            <a:off x="990651" y="3129375"/>
            <a:ext cx="189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Host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F66DDC-C1CF-4395-88F7-31DE78073904}"/>
              </a:ext>
            </a:extLst>
          </p:cNvPr>
          <p:cNvSpPr txBox="1"/>
          <p:nvPr/>
        </p:nvSpPr>
        <p:spPr>
          <a:xfrm>
            <a:off x="686814" y="3627014"/>
            <a:ext cx="271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Registered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CDC33B-CD6D-4D53-9149-E3BD68C08BDE}"/>
              </a:ext>
            </a:extLst>
          </p:cNvPr>
          <p:cNvSpPr/>
          <p:nvPr/>
        </p:nvSpPr>
        <p:spPr>
          <a:xfrm>
            <a:off x="975468" y="4380772"/>
            <a:ext cx="1899494" cy="334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F764BF-A050-4B66-AB3D-DA6CB7E4D415}"/>
              </a:ext>
            </a:extLst>
          </p:cNvPr>
          <p:cNvCxnSpPr>
            <a:cxnSpLocks/>
          </p:cNvCxnSpPr>
          <p:nvPr/>
        </p:nvCxnSpPr>
        <p:spPr>
          <a:xfrm flipV="1">
            <a:off x="1925215" y="4790002"/>
            <a:ext cx="0" cy="873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8ABB853-E54C-4BAB-B8F3-3743DDCCA6DB}"/>
              </a:ext>
            </a:extLst>
          </p:cNvPr>
          <p:cNvSpPr txBox="1"/>
          <p:nvPr/>
        </p:nvSpPr>
        <p:spPr>
          <a:xfrm>
            <a:off x="1074416" y="6721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044667-07FB-4634-A6DD-6AD0C9615FEB}"/>
              </a:ext>
            </a:extLst>
          </p:cNvPr>
          <p:cNvSpPr txBox="1"/>
          <p:nvPr/>
        </p:nvSpPr>
        <p:spPr>
          <a:xfrm>
            <a:off x="893912" y="5688236"/>
            <a:ext cx="217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Data to Transfer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D8E0D89-44CF-4C8B-9A1E-9A59D83CCF56}"/>
              </a:ext>
            </a:extLst>
          </p:cNvPr>
          <p:cNvSpPr/>
          <p:nvPr/>
        </p:nvSpPr>
        <p:spPr>
          <a:xfrm>
            <a:off x="5271524" y="3645502"/>
            <a:ext cx="817836" cy="748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B3C00E-3D68-49DC-A874-34B7FD88D673}"/>
              </a:ext>
            </a:extLst>
          </p:cNvPr>
          <p:cNvSpPr txBox="1"/>
          <p:nvPr/>
        </p:nvSpPr>
        <p:spPr>
          <a:xfrm>
            <a:off x="5311206" y="3037137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HCA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E96BB1-A3E2-409B-825B-1A624C80F219}"/>
              </a:ext>
            </a:extLst>
          </p:cNvPr>
          <p:cNvSpPr/>
          <p:nvPr/>
        </p:nvSpPr>
        <p:spPr>
          <a:xfrm>
            <a:off x="420487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4361CB-B6C3-42AD-BE87-C046A9651B5F}"/>
              </a:ext>
            </a:extLst>
          </p:cNvPr>
          <p:cNvSpPr/>
          <p:nvPr/>
        </p:nvSpPr>
        <p:spPr>
          <a:xfrm>
            <a:off x="443018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FEBDC93-CE31-4467-99CB-A881F79DBAA2}"/>
              </a:ext>
            </a:extLst>
          </p:cNvPr>
          <p:cNvSpPr/>
          <p:nvPr/>
        </p:nvSpPr>
        <p:spPr>
          <a:xfrm>
            <a:off x="4655499" y="2715443"/>
            <a:ext cx="225310" cy="795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9A47B7-2CA1-4F6D-AC15-9B3DCD9D0981}"/>
              </a:ext>
            </a:extLst>
          </p:cNvPr>
          <p:cNvCxnSpPr>
            <a:cxnSpLocks/>
          </p:cNvCxnSpPr>
          <p:nvPr/>
        </p:nvCxnSpPr>
        <p:spPr>
          <a:xfrm flipH="1">
            <a:off x="3643072" y="2715443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08B7E7D-EDC0-4BFF-8759-F17B7418E834}"/>
              </a:ext>
            </a:extLst>
          </p:cNvPr>
          <p:cNvCxnSpPr>
            <a:cxnSpLocks/>
          </p:cNvCxnSpPr>
          <p:nvPr/>
        </p:nvCxnSpPr>
        <p:spPr>
          <a:xfrm flipH="1">
            <a:off x="3643071" y="3511195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F52430B8-5C0F-4937-B53A-B6D908FE1A7B}"/>
              </a:ext>
            </a:extLst>
          </p:cNvPr>
          <p:cNvSpPr/>
          <p:nvPr/>
        </p:nvSpPr>
        <p:spPr>
          <a:xfrm>
            <a:off x="420183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083C51-2CB2-4942-9CAD-D0235A8B3515}"/>
              </a:ext>
            </a:extLst>
          </p:cNvPr>
          <p:cNvSpPr/>
          <p:nvPr/>
        </p:nvSpPr>
        <p:spPr>
          <a:xfrm>
            <a:off x="442714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C1EE120-2B16-441E-969F-11050A2D5840}"/>
              </a:ext>
            </a:extLst>
          </p:cNvPr>
          <p:cNvSpPr/>
          <p:nvPr/>
        </p:nvSpPr>
        <p:spPr>
          <a:xfrm>
            <a:off x="465245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7369552-5D34-4103-B95C-9FC891EBB189}"/>
              </a:ext>
            </a:extLst>
          </p:cNvPr>
          <p:cNvCxnSpPr>
            <a:cxnSpLocks/>
          </p:cNvCxnSpPr>
          <p:nvPr/>
        </p:nvCxnSpPr>
        <p:spPr>
          <a:xfrm flipH="1">
            <a:off x="3640024" y="3996105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43469E1-5255-4C15-A59B-4DCBFD728287}"/>
              </a:ext>
            </a:extLst>
          </p:cNvPr>
          <p:cNvCxnSpPr>
            <a:cxnSpLocks/>
          </p:cNvCxnSpPr>
          <p:nvPr/>
        </p:nvCxnSpPr>
        <p:spPr>
          <a:xfrm flipH="1">
            <a:off x="3640023" y="4791857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C3B856B-6A64-4433-92C0-42E78F4702E6}"/>
              </a:ext>
            </a:extLst>
          </p:cNvPr>
          <p:cNvSpPr/>
          <p:nvPr/>
        </p:nvSpPr>
        <p:spPr>
          <a:xfrm>
            <a:off x="371278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A764793-6F10-440C-B737-EF1E69F25EC6}"/>
              </a:ext>
            </a:extLst>
          </p:cNvPr>
          <p:cNvSpPr/>
          <p:nvPr/>
        </p:nvSpPr>
        <p:spPr>
          <a:xfrm>
            <a:off x="393809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630FEB6-1F60-451E-8CB7-525C432890DC}"/>
              </a:ext>
            </a:extLst>
          </p:cNvPr>
          <p:cNvSpPr/>
          <p:nvPr/>
        </p:nvSpPr>
        <p:spPr>
          <a:xfrm>
            <a:off x="416340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934E825-25E5-4F00-B135-1AF03C20E966}"/>
              </a:ext>
            </a:extLst>
          </p:cNvPr>
          <p:cNvCxnSpPr>
            <a:cxnSpLocks/>
          </p:cNvCxnSpPr>
          <p:nvPr/>
        </p:nvCxnSpPr>
        <p:spPr>
          <a:xfrm flipH="1">
            <a:off x="4348538" y="510425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8164083-8EA9-454B-BA72-3F41CADDE487}"/>
              </a:ext>
            </a:extLst>
          </p:cNvPr>
          <p:cNvCxnSpPr>
            <a:cxnSpLocks/>
          </p:cNvCxnSpPr>
          <p:nvPr/>
        </p:nvCxnSpPr>
        <p:spPr>
          <a:xfrm flipH="1">
            <a:off x="4388715" y="590001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E07F233-A491-4E4B-B83F-8AD89E02F734}"/>
              </a:ext>
            </a:extLst>
          </p:cNvPr>
          <p:cNvSpPr txBox="1"/>
          <p:nvPr/>
        </p:nvSpPr>
        <p:spPr>
          <a:xfrm>
            <a:off x="3938095" y="219243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760F35-8AB6-4F07-971B-443850FAE9A7}"/>
              </a:ext>
            </a:extLst>
          </p:cNvPr>
          <p:cNvSpPr txBox="1"/>
          <p:nvPr/>
        </p:nvSpPr>
        <p:spPr>
          <a:xfrm>
            <a:off x="3940367" y="3518548"/>
            <a:ext cx="55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AC0C3A2-83AC-4053-9E6F-767F4BF69C5A}"/>
              </a:ext>
            </a:extLst>
          </p:cNvPr>
          <p:cNvSpPr txBox="1"/>
          <p:nvPr/>
        </p:nvSpPr>
        <p:spPr>
          <a:xfrm>
            <a:off x="3940367" y="4705900"/>
            <a:ext cx="55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0C71D61-F805-4F7D-AF1D-89FBE03200F5}"/>
              </a:ext>
            </a:extLst>
          </p:cNvPr>
          <p:cNvSpPr/>
          <p:nvPr/>
        </p:nvSpPr>
        <p:spPr>
          <a:xfrm>
            <a:off x="6371762" y="3652970"/>
            <a:ext cx="817836" cy="748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F6AC23-F8E0-43C4-BB6B-177A342C573B}"/>
              </a:ext>
            </a:extLst>
          </p:cNvPr>
          <p:cNvSpPr txBox="1"/>
          <p:nvPr/>
        </p:nvSpPr>
        <p:spPr>
          <a:xfrm>
            <a:off x="6406838" y="3072003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HCA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DBE350D-F359-4EAD-B6EA-9084BBC209A9}"/>
              </a:ext>
            </a:extLst>
          </p:cNvPr>
          <p:cNvSpPr/>
          <p:nvPr/>
        </p:nvSpPr>
        <p:spPr>
          <a:xfrm>
            <a:off x="8769956" y="3072003"/>
            <a:ext cx="3345373" cy="2275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548AC21-2157-405A-A103-5320EA8A4425}"/>
              </a:ext>
            </a:extLst>
          </p:cNvPr>
          <p:cNvSpPr/>
          <p:nvPr/>
        </p:nvSpPr>
        <p:spPr>
          <a:xfrm>
            <a:off x="9043869" y="3405539"/>
            <a:ext cx="2876672" cy="1677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89518EE-F228-475D-A2B6-37360EA316F7}"/>
              </a:ext>
            </a:extLst>
          </p:cNvPr>
          <p:cNvSpPr txBox="1"/>
          <p:nvPr/>
        </p:nvSpPr>
        <p:spPr>
          <a:xfrm>
            <a:off x="9688449" y="2370804"/>
            <a:ext cx="1309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B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D38726A-4669-4192-98F5-9BE264D47FB2}"/>
              </a:ext>
            </a:extLst>
          </p:cNvPr>
          <p:cNvSpPr txBox="1"/>
          <p:nvPr/>
        </p:nvSpPr>
        <p:spPr>
          <a:xfrm>
            <a:off x="9604684" y="2995168"/>
            <a:ext cx="189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Host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C62BF57-AEC2-4011-B024-23DC92A084F6}"/>
              </a:ext>
            </a:extLst>
          </p:cNvPr>
          <p:cNvSpPr txBox="1"/>
          <p:nvPr/>
        </p:nvSpPr>
        <p:spPr>
          <a:xfrm>
            <a:off x="9300847" y="3492807"/>
            <a:ext cx="271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Registered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A042F24-EBBC-4421-AB83-A202DEE32C79}"/>
              </a:ext>
            </a:extLst>
          </p:cNvPr>
          <p:cNvSpPr/>
          <p:nvPr/>
        </p:nvSpPr>
        <p:spPr>
          <a:xfrm>
            <a:off x="9589501" y="4246565"/>
            <a:ext cx="1899494" cy="334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4015957-8EB7-4B2B-B23F-8E66F29B2AB2}"/>
              </a:ext>
            </a:extLst>
          </p:cNvPr>
          <p:cNvCxnSpPr>
            <a:cxnSpLocks/>
          </p:cNvCxnSpPr>
          <p:nvPr/>
        </p:nvCxnSpPr>
        <p:spPr>
          <a:xfrm flipV="1">
            <a:off x="10539248" y="4655795"/>
            <a:ext cx="0" cy="873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3448C4D-CB0F-4611-B9B3-7D633612CA0B}"/>
              </a:ext>
            </a:extLst>
          </p:cNvPr>
          <p:cNvSpPr txBox="1"/>
          <p:nvPr/>
        </p:nvSpPr>
        <p:spPr>
          <a:xfrm>
            <a:off x="9688449" y="65872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429A5D-6221-4C7E-897E-D0533CC86FC5}"/>
              </a:ext>
            </a:extLst>
          </p:cNvPr>
          <p:cNvSpPr txBox="1"/>
          <p:nvPr/>
        </p:nvSpPr>
        <p:spPr>
          <a:xfrm>
            <a:off x="9258787" y="5679942"/>
            <a:ext cx="266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Buffer to Place Data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3D53F90-FD06-4C8F-A119-1C1DF362A1F7}"/>
              </a:ext>
            </a:extLst>
          </p:cNvPr>
          <p:cNvSpPr/>
          <p:nvPr/>
        </p:nvSpPr>
        <p:spPr>
          <a:xfrm>
            <a:off x="7646400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C4C3793-CD2B-47E4-9EE7-58EC9342AB10}"/>
              </a:ext>
            </a:extLst>
          </p:cNvPr>
          <p:cNvSpPr/>
          <p:nvPr/>
        </p:nvSpPr>
        <p:spPr>
          <a:xfrm>
            <a:off x="7421334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57BE574-F15E-41E7-B49D-3513C9BA6980}"/>
              </a:ext>
            </a:extLst>
          </p:cNvPr>
          <p:cNvSpPr/>
          <p:nvPr/>
        </p:nvSpPr>
        <p:spPr>
          <a:xfrm>
            <a:off x="7878914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8B54448-CB4E-44B5-A716-3DFCFEEC2430}"/>
              </a:ext>
            </a:extLst>
          </p:cNvPr>
          <p:cNvCxnSpPr>
            <a:cxnSpLocks/>
          </p:cNvCxnSpPr>
          <p:nvPr/>
        </p:nvCxnSpPr>
        <p:spPr>
          <a:xfrm flipH="1">
            <a:off x="8101306" y="2671197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2D1A648-63CC-47ED-BBDD-3FDE4D22C63E}"/>
              </a:ext>
            </a:extLst>
          </p:cNvPr>
          <p:cNvCxnSpPr>
            <a:cxnSpLocks/>
          </p:cNvCxnSpPr>
          <p:nvPr/>
        </p:nvCxnSpPr>
        <p:spPr>
          <a:xfrm flipH="1">
            <a:off x="8108346" y="346694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DFFCFF2-7607-44D1-AA3F-967152ED1969}"/>
              </a:ext>
            </a:extLst>
          </p:cNvPr>
          <p:cNvSpPr/>
          <p:nvPr/>
        </p:nvSpPr>
        <p:spPr>
          <a:xfrm>
            <a:off x="7440653" y="4010851"/>
            <a:ext cx="225310" cy="795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789C18D-73E5-4DDA-99D3-BB61BE57CF44}"/>
              </a:ext>
            </a:extLst>
          </p:cNvPr>
          <p:cNvSpPr/>
          <p:nvPr/>
        </p:nvSpPr>
        <p:spPr>
          <a:xfrm>
            <a:off x="7890751" y="401405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8F7354-E02B-46C5-92DB-062C95A40598}"/>
              </a:ext>
            </a:extLst>
          </p:cNvPr>
          <p:cNvSpPr/>
          <p:nvPr/>
        </p:nvSpPr>
        <p:spPr>
          <a:xfrm>
            <a:off x="7665702" y="4010851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7625573-5644-4EF9-B0E9-347B32174466}"/>
              </a:ext>
            </a:extLst>
          </p:cNvPr>
          <p:cNvCxnSpPr>
            <a:cxnSpLocks/>
          </p:cNvCxnSpPr>
          <p:nvPr/>
        </p:nvCxnSpPr>
        <p:spPr>
          <a:xfrm flipH="1">
            <a:off x="8116061" y="401085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770E221-CEC6-469A-A61A-1F470B1151D5}"/>
              </a:ext>
            </a:extLst>
          </p:cNvPr>
          <p:cNvCxnSpPr>
            <a:cxnSpLocks/>
          </p:cNvCxnSpPr>
          <p:nvPr/>
        </p:nvCxnSpPr>
        <p:spPr>
          <a:xfrm flipH="1">
            <a:off x="7421334" y="513806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85C72335-728B-418C-8E87-42B23C4F39F7}"/>
              </a:ext>
            </a:extLst>
          </p:cNvPr>
          <p:cNvSpPr/>
          <p:nvPr/>
        </p:nvSpPr>
        <p:spPr>
          <a:xfrm>
            <a:off x="7966883" y="513806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7E1DDA3-A1C1-44A5-B660-FDCAFF7EEFB6}"/>
              </a:ext>
            </a:extLst>
          </p:cNvPr>
          <p:cNvSpPr/>
          <p:nvPr/>
        </p:nvSpPr>
        <p:spPr>
          <a:xfrm>
            <a:off x="8192526" y="513978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225C0FB-DC1C-4E25-81C1-2DA001DACF9B}"/>
              </a:ext>
            </a:extLst>
          </p:cNvPr>
          <p:cNvSpPr/>
          <p:nvPr/>
        </p:nvSpPr>
        <p:spPr>
          <a:xfrm>
            <a:off x="8417836" y="513978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6B67CB6-6F69-4FA0-9A60-98EA62CC2854}"/>
              </a:ext>
            </a:extLst>
          </p:cNvPr>
          <p:cNvCxnSpPr>
            <a:cxnSpLocks/>
          </p:cNvCxnSpPr>
          <p:nvPr/>
        </p:nvCxnSpPr>
        <p:spPr>
          <a:xfrm flipH="1">
            <a:off x="8092431" y="4806603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E334073-7A4A-425B-9473-BF35B6B802C0}"/>
              </a:ext>
            </a:extLst>
          </p:cNvPr>
          <p:cNvCxnSpPr>
            <a:cxnSpLocks/>
          </p:cNvCxnSpPr>
          <p:nvPr/>
        </p:nvCxnSpPr>
        <p:spPr>
          <a:xfrm flipH="1">
            <a:off x="7394630" y="593382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B09BE00-9CCE-44E8-A8F7-96854739EADC}"/>
              </a:ext>
            </a:extLst>
          </p:cNvPr>
          <p:cNvSpPr txBox="1"/>
          <p:nvPr/>
        </p:nvSpPr>
        <p:spPr>
          <a:xfrm>
            <a:off x="7680683" y="2265148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63B113-9272-44AB-B726-B1ABD1C4318D}"/>
              </a:ext>
            </a:extLst>
          </p:cNvPr>
          <p:cNvSpPr txBox="1"/>
          <p:nvPr/>
        </p:nvSpPr>
        <p:spPr>
          <a:xfrm>
            <a:off x="7642548" y="3522564"/>
            <a:ext cx="55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1946947-79D7-4AAA-A217-9AE670E6823D}"/>
              </a:ext>
            </a:extLst>
          </p:cNvPr>
          <p:cNvSpPr txBox="1"/>
          <p:nvPr/>
        </p:nvSpPr>
        <p:spPr>
          <a:xfrm>
            <a:off x="7640948" y="4755937"/>
            <a:ext cx="55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5BAD01D-552F-4198-B842-E73C0B5664FB}"/>
              </a:ext>
            </a:extLst>
          </p:cNvPr>
          <p:cNvCxnSpPr>
            <a:cxnSpLocks/>
          </p:cNvCxnSpPr>
          <p:nvPr/>
        </p:nvCxnSpPr>
        <p:spPr>
          <a:xfrm>
            <a:off x="7628513" y="4415575"/>
            <a:ext cx="1842092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3DD0032-519E-4F08-B8B2-10D51F97F83E}"/>
              </a:ext>
            </a:extLst>
          </p:cNvPr>
          <p:cNvCxnSpPr>
            <a:cxnSpLocks/>
          </p:cNvCxnSpPr>
          <p:nvPr/>
        </p:nvCxnSpPr>
        <p:spPr>
          <a:xfrm flipH="1">
            <a:off x="2743200" y="3223450"/>
            <a:ext cx="1909251" cy="1192125"/>
          </a:xfrm>
          <a:prstGeom prst="straightConnector1">
            <a:avLst/>
          </a:prstGeom>
          <a:ln w="190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56A7184-053E-4A24-BA5B-8B999AD2CFD6}"/>
              </a:ext>
            </a:extLst>
          </p:cNvPr>
          <p:cNvCxnSpPr/>
          <p:nvPr/>
        </p:nvCxnSpPr>
        <p:spPr>
          <a:xfrm>
            <a:off x="4991536" y="3206210"/>
            <a:ext cx="321002" cy="4467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C9137A06-761D-47D0-AFA0-A1A05AFD581A}"/>
              </a:ext>
            </a:extLst>
          </p:cNvPr>
          <p:cNvCxnSpPr>
            <a:cxnSpLocks/>
          </p:cNvCxnSpPr>
          <p:nvPr/>
        </p:nvCxnSpPr>
        <p:spPr>
          <a:xfrm flipV="1">
            <a:off x="4952424" y="4200971"/>
            <a:ext cx="327211" cy="1844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6A5A751-4A05-4799-A659-307EAB008817}"/>
              </a:ext>
            </a:extLst>
          </p:cNvPr>
          <p:cNvCxnSpPr>
            <a:cxnSpLocks/>
          </p:cNvCxnSpPr>
          <p:nvPr/>
        </p:nvCxnSpPr>
        <p:spPr>
          <a:xfrm flipH="1">
            <a:off x="4989122" y="4415334"/>
            <a:ext cx="456177" cy="11223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934B7E-5F40-4450-AA78-A542ADC58BE5}"/>
              </a:ext>
            </a:extLst>
          </p:cNvPr>
          <p:cNvCxnSpPr>
            <a:cxnSpLocks/>
          </p:cNvCxnSpPr>
          <p:nvPr/>
        </p:nvCxnSpPr>
        <p:spPr>
          <a:xfrm flipH="1">
            <a:off x="7091572" y="3302835"/>
            <a:ext cx="235573" cy="3501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221EED0-7F09-4FB4-81FC-959CB7E0865D}"/>
              </a:ext>
            </a:extLst>
          </p:cNvPr>
          <p:cNvCxnSpPr>
            <a:cxnSpLocks/>
          </p:cNvCxnSpPr>
          <p:nvPr/>
        </p:nvCxnSpPr>
        <p:spPr>
          <a:xfrm>
            <a:off x="6886705" y="4521169"/>
            <a:ext cx="438394" cy="10038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1BB0B8C-625B-4122-8967-EEB0C773ECFB}"/>
              </a:ext>
            </a:extLst>
          </p:cNvPr>
          <p:cNvCxnSpPr>
            <a:cxnSpLocks/>
          </p:cNvCxnSpPr>
          <p:nvPr/>
        </p:nvCxnSpPr>
        <p:spPr>
          <a:xfrm flipH="1" flipV="1">
            <a:off x="7135025" y="4330183"/>
            <a:ext cx="258402" cy="2070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91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RDMA Programming: Send/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Recv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693" y="6387793"/>
            <a:ext cx="2743200" cy="365125"/>
          </a:xfrm>
        </p:spPr>
        <p:txBody>
          <a:bodyPr/>
          <a:lstStyle/>
          <a:p>
            <a:fld id="{6622EB52-C6DD-4A38-AF06-D5574330ADF3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273F1D-19AF-4A65-92F8-B0E018689A51}"/>
              </a:ext>
            </a:extLst>
          </p:cNvPr>
          <p:cNvSpPr/>
          <p:nvPr/>
        </p:nvSpPr>
        <p:spPr>
          <a:xfrm>
            <a:off x="3750757" y="1426436"/>
            <a:ext cx="1092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HCA consume WQE from System A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A send data to system B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DB1180-779C-4DC1-A7B8-BBFD771B6F15}"/>
              </a:ext>
            </a:extLst>
          </p:cNvPr>
          <p:cNvSpPr/>
          <p:nvPr/>
        </p:nvSpPr>
        <p:spPr>
          <a:xfrm>
            <a:off x="77365" y="3206210"/>
            <a:ext cx="3423932" cy="2275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FBB0E6-DA95-48C8-A509-CDC0F2C98D92}"/>
              </a:ext>
            </a:extLst>
          </p:cNvPr>
          <p:cNvSpPr/>
          <p:nvPr/>
        </p:nvSpPr>
        <p:spPr>
          <a:xfrm>
            <a:off x="429836" y="3539746"/>
            <a:ext cx="2876672" cy="1677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087F31-71F3-4DFA-8E8B-56CDE8A00D2C}"/>
              </a:ext>
            </a:extLst>
          </p:cNvPr>
          <p:cNvSpPr txBox="1"/>
          <p:nvPr/>
        </p:nvSpPr>
        <p:spPr>
          <a:xfrm>
            <a:off x="1074416" y="2505011"/>
            <a:ext cx="132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5BE21A-2054-4013-956A-1BC6C6C08379}"/>
              </a:ext>
            </a:extLst>
          </p:cNvPr>
          <p:cNvSpPr txBox="1"/>
          <p:nvPr/>
        </p:nvSpPr>
        <p:spPr>
          <a:xfrm>
            <a:off x="990651" y="3129375"/>
            <a:ext cx="189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Host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F66DDC-C1CF-4395-88F7-31DE78073904}"/>
              </a:ext>
            </a:extLst>
          </p:cNvPr>
          <p:cNvSpPr txBox="1"/>
          <p:nvPr/>
        </p:nvSpPr>
        <p:spPr>
          <a:xfrm>
            <a:off x="686814" y="3627014"/>
            <a:ext cx="271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Registered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CDC33B-CD6D-4D53-9149-E3BD68C08BDE}"/>
              </a:ext>
            </a:extLst>
          </p:cNvPr>
          <p:cNvSpPr/>
          <p:nvPr/>
        </p:nvSpPr>
        <p:spPr>
          <a:xfrm>
            <a:off x="975468" y="4380772"/>
            <a:ext cx="1899494" cy="334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F764BF-A050-4B66-AB3D-DA6CB7E4D415}"/>
              </a:ext>
            </a:extLst>
          </p:cNvPr>
          <p:cNvCxnSpPr>
            <a:cxnSpLocks/>
          </p:cNvCxnSpPr>
          <p:nvPr/>
        </p:nvCxnSpPr>
        <p:spPr>
          <a:xfrm flipV="1">
            <a:off x="1925215" y="4790002"/>
            <a:ext cx="0" cy="873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8ABB853-E54C-4BAB-B8F3-3743DDCCA6DB}"/>
              </a:ext>
            </a:extLst>
          </p:cNvPr>
          <p:cNvSpPr txBox="1"/>
          <p:nvPr/>
        </p:nvSpPr>
        <p:spPr>
          <a:xfrm>
            <a:off x="1074416" y="6721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044667-07FB-4634-A6DD-6AD0C9615FEB}"/>
              </a:ext>
            </a:extLst>
          </p:cNvPr>
          <p:cNvSpPr txBox="1"/>
          <p:nvPr/>
        </p:nvSpPr>
        <p:spPr>
          <a:xfrm>
            <a:off x="893912" y="5688236"/>
            <a:ext cx="217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Data to Transfer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D8E0D89-44CF-4C8B-9A1E-9A59D83CCF56}"/>
              </a:ext>
            </a:extLst>
          </p:cNvPr>
          <p:cNvSpPr/>
          <p:nvPr/>
        </p:nvSpPr>
        <p:spPr>
          <a:xfrm>
            <a:off x="5271524" y="3645502"/>
            <a:ext cx="817836" cy="748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B3C00E-3D68-49DC-A874-34B7FD88D673}"/>
              </a:ext>
            </a:extLst>
          </p:cNvPr>
          <p:cNvSpPr txBox="1"/>
          <p:nvPr/>
        </p:nvSpPr>
        <p:spPr>
          <a:xfrm>
            <a:off x="5311206" y="3037137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HCA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E96BB1-A3E2-409B-825B-1A624C80F219}"/>
              </a:ext>
            </a:extLst>
          </p:cNvPr>
          <p:cNvSpPr/>
          <p:nvPr/>
        </p:nvSpPr>
        <p:spPr>
          <a:xfrm>
            <a:off x="420487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4361CB-B6C3-42AD-BE87-C046A9651B5F}"/>
              </a:ext>
            </a:extLst>
          </p:cNvPr>
          <p:cNvSpPr/>
          <p:nvPr/>
        </p:nvSpPr>
        <p:spPr>
          <a:xfrm>
            <a:off x="443018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FEBDC93-CE31-4467-99CB-A881F79DBAA2}"/>
              </a:ext>
            </a:extLst>
          </p:cNvPr>
          <p:cNvSpPr/>
          <p:nvPr/>
        </p:nvSpPr>
        <p:spPr>
          <a:xfrm>
            <a:off x="465549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9A47B7-2CA1-4F6D-AC15-9B3DCD9D0981}"/>
              </a:ext>
            </a:extLst>
          </p:cNvPr>
          <p:cNvCxnSpPr>
            <a:cxnSpLocks/>
          </p:cNvCxnSpPr>
          <p:nvPr/>
        </p:nvCxnSpPr>
        <p:spPr>
          <a:xfrm flipH="1">
            <a:off x="3643072" y="2715443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08B7E7D-EDC0-4BFF-8759-F17B7418E834}"/>
              </a:ext>
            </a:extLst>
          </p:cNvPr>
          <p:cNvCxnSpPr>
            <a:cxnSpLocks/>
          </p:cNvCxnSpPr>
          <p:nvPr/>
        </p:nvCxnSpPr>
        <p:spPr>
          <a:xfrm flipH="1">
            <a:off x="3643071" y="3511195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F52430B8-5C0F-4937-B53A-B6D908FE1A7B}"/>
              </a:ext>
            </a:extLst>
          </p:cNvPr>
          <p:cNvSpPr/>
          <p:nvPr/>
        </p:nvSpPr>
        <p:spPr>
          <a:xfrm>
            <a:off x="420183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083C51-2CB2-4942-9CAD-D0235A8B3515}"/>
              </a:ext>
            </a:extLst>
          </p:cNvPr>
          <p:cNvSpPr/>
          <p:nvPr/>
        </p:nvSpPr>
        <p:spPr>
          <a:xfrm>
            <a:off x="442714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C1EE120-2B16-441E-969F-11050A2D5840}"/>
              </a:ext>
            </a:extLst>
          </p:cNvPr>
          <p:cNvSpPr/>
          <p:nvPr/>
        </p:nvSpPr>
        <p:spPr>
          <a:xfrm>
            <a:off x="465245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7369552-5D34-4103-B95C-9FC891EBB189}"/>
              </a:ext>
            </a:extLst>
          </p:cNvPr>
          <p:cNvCxnSpPr>
            <a:cxnSpLocks/>
          </p:cNvCxnSpPr>
          <p:nvPr/>
        </p:nvCxnSpPr>
        <p:spPr>
          <a:xfrm flipH="1">
            <a:off x="3640024" y="3996105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43469E1-5255-4C15-A59B-4DCBFD728287}"/>
              </a:ext>
            </a:extLst>
          </p:cNvPr>
          <p:cNvCxnSpPr>
            <a:cxnSpLocks/>
          </p:cNvCxnSpPr>
          <p:nvPr/>
        </p:nvCxnSpPr>
        <p:spPr>
          <a:xfrm flipH="1">
            <a:off x="3640023" y="4791857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C3B856B-6A64-4433-92C0-42E78F4702E6}"/>
              </a:ext>
            </a:extLst>
          </p:cNvPr>
          <p:cNvSpPr/>
          <p:nvPr/>
        </p:nvSpPr>
        <p:spPr>
          <a:xfrm>
            <a:off x="371278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A764793-6F10-440C-B737-EF1E69F25EC6}"/>
              </a:ext>
            </a:extLst>
          </p:cNvPr>
          <p:cNvSpPr/>
          <p:nvPr/>
        </p:nvSpPr>
        <p:spPr>
          <a:xfrm>
            <a:off x="393809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630FEB6-1F60-451E-8CB7-525C432890DC}"/>
              </a:ext>
            </a:extLst>
          </p:cNvPr>
          <p:cNvSpPr/>
          <p:nvPr/>
        </p:nvSpPr>
        <p:spPr>
          <a:xfrm>
            <a:off x="416340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934E825-25E5-4F00-B135-1AF03C20E966}"/>
              </a:ext>
            </a:extLst>
          </p:cNvPr>
          <p:cNvCxnSpPr>
            <a:cxnSpLocks/>
          </p:cNvCxnSpPr>
          <p:nvPr/>
        </p:nvCxnSpPr>
        <p:spPr>
          <a:xfrm flipH="1">
            <a:off x="4348538" y="510425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8164083-8EA9-454B-BA72-3F41CADDE487}"/>
              </a:ext>
            </a:extLst>
          </p:cNvPr>
          <p:cNvCxnSpPr>
            <a:cxnSpLocks/>
          </p:cNvCxnSpPr>
          <p:nvPr/>
        </p:nvCxnSpPr>
        <p:spPr>
          <a:xfrm flipH="1">
            <a:off x="4388715" y="590001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E07F233-A491-4E4B-B83F-8AD89E02F734}"/>
              </a:ext>
            </a:extLst>
          </p:cNvPr>
          <p:cNvSpPr txBox="1"/>
          <p:nvPr/>
        </p:nvSpPr>
        <p:spPr>
          <a:xfrm>
            <a:off x="3938095" y="219243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760F35-8AB6-4F07-971B-443850FAE9A7}"/>
              </a:ext>
            </a:extLst>
          </p:cNvPr>
          <p:cNvSpPr txBox="1"/>
          <p:nvPr/>
        </p:nvSpPr>
        <p:spPr>
          <a:xfrm>
            <a:off x="3940367" y="3518548"/>
            <a:ext cx="55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AC0C3A2-83AC-4053-9E6F-767F4BF69C5A}"/>
              </a:ext>
            </a:extLst>
          </p:cNvPr>
          <p:cNvSpPr txBox="1"/>
          <p:nvPr/>
        </p:nvSpPr>
        <p:spPr>
          <a:xfrm>
            <a:off x="3940367" y="4705900"/>
            <a:ext cx="55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0C71D61-F805-4F7D-AF1D-89FBE03200F5}"/>
              </a:ext>
            </a:extLst>
          </p:cNvPr>
          <p:cNvSpPr/>
          <p:nvPr/>
        </p:nvSpPr>
        <p:spPr>
          <a:xfrm>
            <a:off x="6371762" y="3652970"/>
            <a:ext cx="817836" cy="748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F6AC23-F8E0-43C4-BB6B-177A342C573B}"/>
              </a:ext>
            </a:extLst>
          </p:cNvPr>
          <p:cNvSpPr txBox="1"/>
          <p:nvPr/>
        </p:nvSpPr>
        <p:spPr>
          <a:xfrm>
            <a:off x="6406838" y="3072003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HCA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DBE350D-F359-4EAD-B6EA-9084BBC209A9}"/>
              </a:ext>
            </a:extLst>
          </p:cNvPr>
          <p:cNvSpPr/>
          <p:nvPr/>
        </p:nvSpPr>
        <p:spPr>
          <a:xfrm>
            <a:off x="8769956" y="3072003"/>
            <a:ext cx="3345373" cy="2275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548AC21-2157-405A-A103-5320EA8A4425}"/>
              </a:ext>
            </a:extLst>
          </p:cNvPr>
          <p:cNvSpPr/>
          <p:nvPr/>
        </p:nvSpPr>
        <p:spPr>
          <a:xfrm>
            <a:off x="9043869" y="3405539"/>
            <a:ext cx="2876672" cy="1677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89518EE-F228-475D-A2B6-37360EA316F7}"/>
              </a:ext>
            </a:extLst>
          </p:cNvPr>
          <p:cNvSpPr txBox="1"/>
          <p:nvPr/>
        </p:nvSpPr>
        <p:spPr>
          <a:xfrm>
            <a:off x="9688449" y="2370804"/>
            <a:ext cx="1309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B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D38726A-4669-4192-98F5-9BE264D47FB2}"/>
              </a:ext>
            </a:extLst>
          </p:cNvPr>
          <p:cNvSpPr txBox="1"/>
          <p:nvPr/>
        </p:nvSpPr>
        <p:spPr>
          <a:xfrm>
            <a:off x="9604684" y="2995168"/>
            <a:ext cx="189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Host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C62BF57-AEC2-4011-B024-23DC92A084F6}"/>
              </a:ext>
            </a:extLst>
          </p:cNvPr>
          <p:cNvSpPr txBox="1"/>
          <p:nvPr/>
        </p:nvSpPr>
        <p:spPr>
          <a:xfrm>
            <a:off x="9300847" y="3492807"/>
            <a:ext cx="271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Registered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A042F24-EBBC-4421-AB83-A202DEE32C79}"/>
              </a:ext>
            </a:extLst>
          </p:cNvPr>
          <p:cNvSpPr/>
          <p:nvPr/>
        </p:nvSpPr>
        <p:spPr>
          <a:xfrm>
            <a:off x="9589501" y="4246565"/>
            <a:ext cx="1899494" cy="334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4015957-8EB7-4B2B-B23F-8E66F29B2AB2}"/>
              </a:ext>
            </a:extLst>
          </p:cNvPr>
          <p:cNvCxnSpPr>
            <a:cxnSpLocks/>
          </p:cNvCxnSpPr>
          <p:nvPr/>
        </p:nvCxnSpPr>
        <p:spPr>
          <a:xfrm flipV="1">
            <a:off x="10539248" y="4655795"/>
            <a:ext cx="0" cy="873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3448C4D-CB0F-4611-B9B3-7D633612CA0B}"/>
              </a:ext>
            </a:extLst>
          </p:cNvPr>
          <p:cNvSpPr txBox="1"/>
          <p:nvPr/>
        </p:nvSpPr>
        <p:spPr>
          <a:xfrm>
            <a:off x="9688449" y="65872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429A5D-6221-4C7E-897E-D0533CC86FC5}"/>
              </a:ext>
            </a:extLst>
          </p:cNvPr>
          <p:cNvSpPr txBox="1"/>
          <p:nvPr/>
        </p:nvSpPr>
        <p:spPr>
          <a:xfrm>
            <a:off x="9258787" y="5679942"/>
            <a:ext cx="266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Buffer to Place Data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3D53F90-FD06-4C8F-A119-1C1DF362A1F7}"/>
              </a:ext>
            </a:extLst>
          </p:cNvPr>
          <p:cNvSpPr/>
          <p:nvPr/>
        </p:nvSpPr>
        <p:spPr>
          <a:xfrm>
            <a:off x="7646400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C4C3793-CD2B-47E4-9EE7-58EC9342AB10}"/>
              </a:ext>
            </a:extLst>
          </p:cNvPr>
          <p:cNvSpPr/>
          <p:nvPr/>
        </p:nvSpPr>
        <p:spPr>
          <a:xfrm>
            <a:off x="7421334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57BE574-F15E-41E7-B49D-3513C9BA6980}"/>
              </a:ext>
            </a:extLst>
          </p:cNvPr>
          <p:cNvSpPr/>
          <p:nvPr/>
        </p:nvSpPr>
        <p:spPr>
          <a:xfrm>
            <a:off x="7878914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8B54448-CB4E-44B5-A716-3DFCFEEC2430}"/>
              </a:ext>
            </a:extLst>
          </p:cNvPr>
          <p:cNvCxnSpPr>
            <a:cxnSpLocks/>
          </p:cNvCxnSpPr>
          <p:nvPr/>
        </p:nvCxnSpPr>
        <p:spPr>
          <a:xfrm flipH="1">
            <a:off x="8101306" y="2671197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2D1A648-63CC-47ED-BBDD-3FDE4D22C63E}"/>
              </a:ext>
            </a:extLst>
          </p:cNvPr>
          <p:cNvCxnSpPr>
            <a:cxnSpLocks/>
          </p:cNvCxnSpPr>
          <p:nvPr/>
        </p:nvCxnSpPr>
        <p:spPr>
          <a:xfrm flipH="1">
            <a:off x="8108346" y="346694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DFFCFF2-7607-44D1-AA3F-967152ED1969}"/>
              </a:ext>
            </a:extLst>
          </p:cNvPr>
          <p:cNvSpPr/>
          <p:nvPr/>
        </p:nvSpPr>
        <p:spPr>
          <a:xfrm>
            <a:off x="7440653" y="4010851"/>
            <a:ext cx="225310" cy="795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789C18D-73E5-4DDA-99D3-BB61BE57CF44}"/>
              </a:ext>
            </a:extLst>
          </p:cNvPr>
          <p:cNvSpPr/>
          <p:nvPr/>
        </p:nvSpPr>
        <p:spPr>
          <a:xfrm>
            <a:off x="7890751" y="401405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8F7354-E02B-46C5-92DB-062C95A40598}"/>
              </a:ext>
            </a:extLst>
          </p:cNvPr>
          <p:cNvSpPr/>
          <p:nvPr/>
        </p:nvSpPr>
        <p:spPr>
          <a:xfrm>
            <a:off x="7665702" y="4010851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7625573-5644-4EF9-B0E9-347B32174466}"/>
              </a:ext>
            </a:extLst>
          </p:cNvPr>
          <p:cNvCxnSpPr>
            <a:cxnSpLocks/>
          </p:cNvCxnSpPr>
          <p:nvPr/>
        </p:nvCxnSpPr>
        <p:spPr>
          <a:xfrm flipH="1">
            <a:off x="8116061" y="401085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770E221-CEC6-469A-A61A-1F470B1151D5}"/>
              </a:ext>
            </a:extLst>
          </p:cNvPr>
          <p:cNvCxnSpPr>
            <a:cxnSpLocks/>
          </p:cNvCxnSpPr>
          <p:nvPr/>
        </p:nvCxnSpPr>
        <p:spPr>
          <a:xfrm flipH="1">
            <a:off x="7421334" y="513806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85C72335-728B-418C-8E87-42B23C4F39F7}"/>
              </a:ext>
            </a:extLst>
          </p:cNvPr>
          <p:cNvSpPr/>
          <p:nvPr/>
        </p:nvSpPr>
        <p:spPr>
          <a:xfrm>
            <a:off x="7966883" y="513806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7E1DDA3-A1C1-44A5-B660-FDCAFF7EEFB6}"/>
              </a:ext>
            </a:extLst>
          </p:cNvPr>
          <p:cNvSpPr/>
          <p:nvPr/>
        </p:nvSpPr>
        <p:spPr>
          <a:xfrm>
            <a:off x="8192526" y="513978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225C0FB-DC1C-4E25-81C1-2DA001DACF9B}"/>
              </a:ext>
            </a:extLst>
          </p:cNvPr>
          <p:cNvSpPr/>
          <p:nvPr/>
        </p:nvSpPr>
        <p:spPr>
          <a:xfrm>
            <a:off x="8417836" y="513978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6B67CB6-6F69-4FA0-9A60-98EA62CC2854}"/>
              </a:ext>
            </a:extLst>
          </p:cNvPr>
          <p:cNvCxnSpPr>
            <a:cxnSpLocks/>
          </p:cNvCxnSpPr>
          <p:nvPr/>
        </p:nvCxnSpPr>
        <p:spPr>
          <a:xfrm flipH="1">
            <a:off x="8092431" y="4806603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E334073-7A4A-425B-9473-BF35B6B802C0}"/>
              </a:ext>
            </a:extLst>
          </p:cNvPr>
          <p:cNvCxnSpPr>
            <a:cxnSpLocks/>
          </p:cNvCxnSpPr>
          <p:nvPr/>
        </p:nvCxnSpPr>
        <p:spPr>
          <a:xfrm flipH="1">
            <a:off x="7394630" y="593382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B09BE00-9CCE-44E8-A8F7-96854739EADC}"/>
              </a:ext>
            </a:extLst>
          </p:cNvPr>
          <p:cNvSpPr txBox="1"/>
          <p:nvPr/>
        </p:nvSpPr>
        <p:spPr>
          <a:xfrm>
            <a:off x="7680683" y="2265148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63B113-9272-44AB-B726-B1ABD1C4318D}"/>
              </a:ext>
            </a:extLst>
          </p:cNvPr>
          <p:cNvSpPr txBox="1"/>
          <p:nvPr/>
        </p:nvSpPr>
        <p:spPr>
          <a:xfrm>
            <a:off x="7642548" y="3522564"/>
            <a:ext cx="55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1946947-79D7-4AAA-A217-9AE670E6823D}"/>
              </a:ext>
            </a:extLst>
          </p:cNvPr>
          <p:cNvSpPr txBox="1"/>
          <p:nvPr/>
        </p:nvSpPr>
        <p:spPr>
          <a:xfrm>
            <a:off x="7640948" y="4755937"/>
            <a:ext cx="55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5BAD01D-552F-4198-B842-E73C0B5664FB}"/>
              </a:ext>
            </a:extLst>
          </p:cNvPr>
          <p:cNvCxnSpPr>
            <a:cxnSpLocks/>
          </p:cNvCxnSpPr>
          <p:nvPr/>
        </p:nvCxnSpPr>
        <p:spPr>
          <a:xfrm>
            <a:off x="7628513" y="4415575"/>
            <a:ext cx="1842092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箭头: 右 6">
            <a:extLst>
              <a:ext uri="{FF2B5EF4-FFF2-40B4-BE49-F238E27FC236}">
                <a16:creationId xmlns:a16="http://schemas.microsoft.com/office/drawing/2014/main" id="{B7AA6ED5-DE4D-40AF-8E02-B101138DAAC3}"/>
              </a:ext>
            </a:extLst>
          </p:cNvPr>
          <p:cNvSpPr/>
          <p:nvPr/>
        </p:nvSpPr>
        <p:spPr>
          <a:xfrm>
            <a:off x="3090853" y="4432305"/>
            <a:ext cx="6312735" cy="30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5E8B6E4-32F4-4B07-A391-A99939DBD266}"/>
              </a:ext>
            </a:extLst>
          </p:cNvPr>
          <p:cNvSpPr/>
          <p:nvPr/>
        </p:nvSpPr>
        <p:spPr>
          <a:xfrm>
            <a:off x="9597415" y="4252279"/>
            <a:ext cx="1508506" cy="328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DD3D6CF-37BD-4394-9E06-3D05B50E03DE}"/>
              </a:ext>
            </a:extLst>
          </p:cNvPr>
          <p:cNvCxnSpPr/>
          <p:nvPr/>
        </p:nvCxnSpPr>
        <p:spPr>
          <a:xfrm>
            <a:off x="4991536" y="3206210"/>
            <a:ext cx="321002" cy="4467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DD6AC791-0C70-4D2C-AFEA-5FD07069218C}"/>
              </a:ext>
            </a:extLst>
          </p:cNvPr>
          <p:cNvCxnSpPr>
            <a:cxnSpLocks/>
          </p:cNvCxnSpPr>
          <p:nvPr/>
        </p:nvCxnSpPr>
        <p:spPr>
          <a:xfrm flipV="1">
            <a:off x="4952424" y="4200971"/>
            <a:ext cx="327211" cy="1844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B3C2F6C-1A72-4A3D-AB26-610D4829FA30}"/>
              </a:ext>
            </a:extLst>
          </p:cNvPr>
          <p:cNvCxnSpPr>
            <a:cxnSpLocks/>
          </p:cNvCxnSpPr>
          <p:nvPr/>
        </p:nvCxnSpPr>
        <p:spPr>
          <a:xfrm flipH="1">
            <a:off x="4989122" y="4415334"/>
            <a:ext cx="456177" cy="11223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1CE1344-241E-4715-AC65-78B8BA2A09FD}"/>
              </a:ext>
            </a:extLst>
          </p:cNvPr>
          <p:cNvCxnSpPr>
            <a:cxnSpLocks/>
          </p:cNvCxnSpPr>
          <p:nvPr/>
        </p:nvCxnSpPr>
        <p:spPr>
          <a:xfrm flipH="1">
            <a:off x="7091572" y="3302835"/>
            <a:ext cx="235573" cy="3501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98BC745-AF40-4B2C-BBF0-C6CFB0B739F1}"/>
              </a:ext>
            </a:extLst>
          </p:cNvPr>
          <p:cNvCxnSpPr>
            <a:cxnSpLocks/>
          </p:cNvCxnSpPr>
          <p:nvPr/>
        </p:nvCxnSpPr>
        <p:spPr>
          <a:xfrm>
            <a:off x="6886705" y="4521169"/>
            <a:ext cx="438394" cy="10038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7631727-D657-4FE2-8195-098FB98128DF}"/>
              </a:ext>
            </a:extLst>
          </p:cNvPr>
          <p:cNvCxnSpPr>
            <a:cxnSpLocks/>
          </p:cNvCxnSpPr>
          <p:nvPr/>
        </p:nvCxnSpPr>
        <p:spPr>
          <a:xfrm flipH="1" flipV="1">
            <a:off x="7135025" y="4330183"/>
            <a:ext cx="258402" cy="2070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939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RDMA Programming: Send/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Recv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693" y="6387793"/>
            <a:ext cx="2743200" cy="365125"/>
          </a:xfrm>
        </p:spPr>
        <p:txBody>
          <a:bodyPr/>
          <a:lstStyle/>
          <a:p>
            <a:fld id="{6622EB52-C6DD-4A38-AF06-D5574330ADF3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273F1D-19AF-4A65-92F8-B0E018689A51}"/>
              </a:ext>
            </a:extLst>
          </p:cNvPr>
          <p:cNvSpPr/>
          <p:nvPr/>
        </p:nvSpPr>
        <p:spPr>
          <a:xfrm>
            <a:off x="975468" y="1532702"/>
            <a:ext cx="10927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When data begins arriving at System B, the HCA will consume the WQE in the RQ</a:t>
            </a:r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DB1180-779C-4DC1-A7B8-BBFD771B6F15}"/>
              </a:ext>
            </a:extLst>
          </p:cNvPr>
          <p:cNvSpPr/>
          <p:nvPr/>
        </p:nvSpPr>
        <p:spPr>
          <a:xfrm>
            <a:off x="77365" y="3206210"/>
            <a:ext cx="3423932" cy="2275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FBB0E6-DA95-48C8-A509-CDC0F2C98D92}"/>
              </a:ext>
            </a:extLst>
          </p:cNvPr>
          <p:cNvSpPr/>
          <p:nvPr/>
        </p:nvSpPr>
        <p:spPr>
          <a:xfrm>
            <a:off x="429836" y="3539746"/>
            <a:ext cx="2876672" cy="1677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087F31-71F3-4DFA-8E8B-56CDE8A00D2C}"/>
              </a:ext>
            </a:extLst>
          </p:cNvPr>
          <p:cNvSpPr txBox="1"/>
          <p:nvPr/>
        </p:nvSpPr>
        <p:spPr>
          <a:xfrm>
            <a:off x="1074416" y="2505011"/>
            <a:ext cx="132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5BE21A-2054-4013-956A-1BC6C6C08379}"/>
              </a:ext>
            </a:extLst>
          </p:cNvPr>
          <p:cNvSpPr txBox="1"/>
          <p:nvPr/>
        </p:nvSpPr>
        <p:spPr>
          <a:xfrm>
            <a:off x="990651" y="3129375"/>
            <a:ext cx="189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Host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F66DDC-C1CF-4395-88F7-31DE78073904}"/>
              </a:ext>
            </a:extLst>
          </p:cNvPr>
          <p:cNvSpPr txBox="1"/>
          <p:nvPr/>
        </p:nvSpPr>
        <p:spPr>
          <a:xfrm>
            <a:off x="686814" y="3627014"/>
            <a:ext cx="271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Registered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CDC33B-CD6D-4D53-9149-E3BD68C08BDE}"/>
              </a:ext>
            </a:extLst>
          </p:cNvPr>
          <p:cNvSpPr/>
          <p:nvPr/>
        </p:nvSpPr>
        <p:spPr>
          <a:xfrm>
            <a:off x="975468" y="4380772"/>
            <a:ext cx="1899494" cy="334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F764BF-A050-4B66-AB3D-DA6CB7E4D415}"/>
              </a:ext>
            </a:extLst>
          </p:cNvPr>
          <p:cNvCxnSpPr>
            <a:cxnSpLocks/>
          </p:cNvCxnSpPr>
          <p:nvPr/>
        </p:nvCxnSpPr>
        <p:spPr>
          <a:xfrm flipV="1">
            <a:off x="1925215" y="4790002"/>
            <a:ext cx="0" cy="873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8ABB853-E54C-4BAB-B8F3-3743DDCCA6DB}"/>
              </a:ext>
            </a:extLst>
          </p:cNvPr>
          <p:cNvSpPr txBox="1"/>
          <p:nvPr/>
        </p:nvSpPr>
        <p:spPr>
          <a:xfrm>
            <a:off x="1074416" y="6721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044667-07FB-4634-A6DD-6AD0C9615FEB}"/>
              </a:ext>
            </a:extLst>
          </p:cNvPr>
          <p:cNvSpPr txBox="1"/>
          <p:nvPr/>
        </p:nvSpPr>
        <p:spPr>
          <a:xfrm>
            <a:off x="893912" y="5688236"/>
            <a:ext cx="217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Data to Transfer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D8E0D89-44CF-4C8B-9A1E-9A59D83CCF56}"/>
              </a:ext>
            </a:extLst>
          </p:cNvPr>
          <p:cNvSpPr/>
          <p:nvPr/>
        </p:nvSpPr>
        <p:spPr>
          <a:xfrm>
            <a:off x="5271524" y="3645502"/>
            <a:ext cx="817836" cy="748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B3C00E-3D68-49DC-A874-34B7FD88D673}"/>
              </a:ext>
            </a:extLst>
          </p:cNvPr>
          <p:cNvSpPr txBox="1"/>
          <p:nvPr/>
        </p:nvSpPr>
        <p:spPr>
          <a:xfrm>
            <a:off x="5311206" y="3037137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HCA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E96BB1-A3E2-409B-825B-1A624C80F219}"/>
              </a:ext>
            </a:extLst>
          </p:cNvPr>
          <p:cNvSpPr/>
          <p:nvPr/>
        </p:nvSpPr>
        <p:spPr>
          <a:xfrm>
            <a:off x="420487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4361CB-B6C3-42AD-BE87-C046A9651B5F}"/>
              </a:ext>
            </a:extLst>
          </p:cNvPr>
          <p:cNvSpPr/>
          <p:nvPr/>
        </p:nvSpPr>
        <p:spPr>
          <a:xfrm>
            <a:off x="443018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FEBDC93-CE31-4467-99CB-A881F79DBAA2}"/>
              </a:ext>
            </a:extLst>
          </p:cNvPr>
          <p:cNvSpPr/>
          <p:nvPr/>
        </p:nvSpPr>
        <p:spPr>
          <a:xfrm>
            <a:off x="465549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9A47B7-2CA1-4F6D-AC15-9B3DCD9D0981}"/>
              </a:ext>
            </a:extLst>
          </p:cNvPr>
          <p:cNvCxnSpPr>
            <a:cxnSpLocks/>
          </p:cNvCxnSpPr>
          <p:nvPr/>
        </p:nvCxnSpPr>
        <p:spPr>
          <a:xfrm flipH="1">
            <a:off x="3643072" y="2715443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08B7E7D-EDC0-4BFF-8759-F17B7418E834}"/>
              </a:ext>
            </a:extLst>
          </p:cNvPr>
          <p:cNvCxnSpPr>
            <a:cxnSpLocks/>
          </p:cNvCxnSpPr>
          <p:nvPr/>
        </p:nvCxnSpPr>
        <p:spPr>
          <a:xfrm flipH="1">
            <a:off x="3643071" y="3511195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F52430B8-5C0F-4937-B53A-B6D908FE1A7B}"/>
              </a:ext>
            </a:extLst>
          </p:cNvPr>
          <p:cNvSpPr/>
          <p:nvPr/>
        </p:nvSpPr>
        <p:spPr>
          <a:xfrm>
            <a:off x="420183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083C51-2CB2-4942-9CAD-D0235A8B3515}"/>
              </a:ext>
            </a:extLst>
          </p:cNvPr>
          <p:cNvSpPr/>
          <p:nvPr/>
        </p:nvSpPr>
        <p:spPr>
          <a:xfrm>
            <a:off x="442714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C1EE120-2B16-441E-969F-11050A2D5840}"/>
              </a:ext>
            </a:extLst>
          </p:cNvPr>
          <p:cNvSpPr/>
          <p:nvPr/>
        </p:nvSpPr>
        <p:spPr>
          <a:xfrm>
            <a:off x="465245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7369552-5D34-4103-B95C-9FC891EBB189}"/>
              </a:ext>
            </a:extLst>
          </p:cNvPr>
          <p:cNvCxnSpPr>
            <a:cxnSpLocks/>
          </p:cNvCxnSpPr>
          <p:nvPr/>
        </p:nvCxnSpPr>
        <p:spPr>
          <a:xfrm flipH="1">
            <a:off x="3640024" y="3996105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43469E1-5255-4C15-A59B-4DCBFD728287}"/>
              </a:ext>
            </a:extLst>
          </p:cNvPr>
          <p:cNvCxnSpPr>
            <a:cxnSpLocks/>
          </p:cNvCxnSpPr>
          <p:nvPr/>
        </p:nvCxnSpPr>
        <p:spPr>
          <a:xfrm flipH="1">
            <a:off x="3640023" y="4791857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C3B856B-6A64-4433-92C0-42E78F4702E6}"/>
              </a:ext>
            </a:extLst>
          </p:cNvPr>
          <p:cNvSpPr/>
          <p:nvPr/>
        </p:nvSpPr>
        <p:spPr>
          <a:xfrm>
            <a:off x="371278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A764793-6F10-440C-B737-EF1E69F25EC6}"/>
              </a:ext>
            </a:extLst>
          </p:cNvPr>
          <p:cNvSpPr/>
          <p:nvPr/>
        </p:nvSpPr>
        <p:spPr>
          <a:xfrm>
            <a:off x="393809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630FEB6-1F60-451E-8CB7-525C432890DC}"/>
              </a:ext>
            </a:extLst>
          </p:cNvPr>
          <p:cNvSpPr/>
          <p:nvPr/>
        </p:nvSpPr>
        <p:spPr>
          <a:xfrm>
            <a:off x="416340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934E825-25E5-4F00-B135-1AF03C20E966}"/>
              </a:ext>
            </a:extLst>
          </p:cNvPr>
          <p:cNvCxnSpPr>
            <a:cxnSpLocks/>
          </p:cNvCxnSpPr>
          <p:nvPr/>
        </p:nvCxnSpPr>
        <p:spPr>
          <a:xfrm flipH="1">
            <a:off x="4348538" y="510425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8164083-8EA9-454B-BA72-3F41CADDE487}"/>
              </a:ext>
            </a:extLst>
          </p:cNvPr>
          <p:cNvCxnSpPr>
            <a:cxnSpLocks/>
          </p:cNvCxnSpPr>
          <p:nvPr/>
        </p:nvCxnSpPr>
        <p:spPr>
          <a:xfrm flipH="1">
            <a:off x="4388715" y="590001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E07F233-A491-4E4B-B83F-8AD89E02F734}"/>
              </a:ext>
            </a:extLst>
          </p:cNvPr>
          <p:cNvSpPr txBox="1"/>
          <p:nvPr/>
        </p:nvSpPr>
        <p:spPr>
          <a:xfrm>
            <a:off x="3938095" y="219243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760F35-8AB6-4F07-971B-443850FAE9A7}"/>
              </a:ext>
            </a:extLst>
          </p:cNvPr>
          <p:cNvSpPr txBox="1"/>
          <p:nvPr/>
        </p:nvSpPr>
        <p:spPr>
          <a:xfrm>
            <a:off x="3940367" y="3518548"/>
            <a:ext cx="55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AC0C3A2-83AC-4053-9E6F-767F4BF69C5A}"/>
              </a:ext>
            </a:extLst>
          </p:cNvPr>
          <p:cNvSpPr txBox="1"/>
          <p:nvPr/>
        </p:nvSpPr>
        <p:spPr>
          <a:xfrm>
            <a:off x="3940367" y="4705900"/>
            <a:ext cx="55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0C71D61-F805-4F7D-AF1D-89FBE03200F5}"/>
              </a:ext>
            </a:extLst>
          </p:cNvPr>
          <p:cNvSpPr/>
          <p:nvPr/>
        </p:nvSpPr>
        <p:spPr>
          <a:xfrm>
            <a:off x="6371762" y="3652970"/>
            <a:ext cx="817836" cy="748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F6AC23-F8E0-43C4-BB6B-177A342C573B}"/>
              </a:ext>
            </a:extLst>
          </p:cNvPr>
          <p:cNvSpPr txBox="1"/>
          <p:nvPr/>
        </p:nvSpPr>
        <p:spPr>
          <a:xfrm>
            <a:off x="6406838" y="3072003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HCA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DBE350D-F359-4EAD-B6EA-9084BBC209A9}"/>
              </a:ext>
            </a:extLst>
          </p:cNvPr>
          <p:cNvSpPr/>
          <p:nvPr/>
        </p:nvSpPr>
        <p:spPr>
          <a:xfrm>
            <a:off x="8769956" y="3072003"/>
            <a:ext cx="3345373" cy="2275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548AC21-2157-405A-A103-5320EA8A4425}"/>
              </a:ext>
            </a:extLst>
          </p:cNvPr>
          <p:cNvSpPr/>
          <p:nvPr/>
        </p:nvSpPr>
        <p:spPr>
          <a:xfrm>
            <a:off x="9043869" y="3405539"/>
            <a:ext cx="2876672" cy="1677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89518EE-F228-475D-A2B6-37360EA316F7}"/>
              </a:ext>
            </a:extLst>
          </p:cNvPr>
          <p:cNvSpPr txBox="1"/>
          <p:nvPr/>
        </p:nvSpPr>
        <p:spPr>
          <a:xfrm>
            <a:off x="9688449" y="2370804"/>
            <a:ext cx="1309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B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D38726A-4669-4192-98F5-9BE264D47FB2}"/>
              </a:ext>
            </a:extLst>
          </p:cNvPr>
          <p:cNvSpPr txBox="1"/>
          <p:nvPr/>
        </p:nvSpPr>
        <p:spPr>
          <a:xfrm>
            <a:off x="9604684" y="2995168"/>
            <a:ext cx="189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Host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C62BF57-AEC2-4011-B024-23DC92A084F6}"/>
              </a:ext>
            </a:extLst>
          </p:cNvPr>
          <p:cNvSpPr txBox="1"/>
          <p:nvPr/>
        </p:nvSpPr>
        <p:spPr>
          <a:xfrm>
            <a:off x="9300847" y="3492807"/>
            <a:ext cx="271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Registered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A042F24-EBBC-4421-AB83-A202DEE32C79}"/>
              </a:ext>
            </a:extLst>
          </p:cNvPr>
          <p:cNvSpPr/>
          <p:nvPr/>
        </p:nvSpPr>
        <p:spPr>
          <a:xfrm>
            <a:off x="9589501" y="4246565"/>
            <a:ext cx="1899494" cy="334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4015957-8EB7-4B2B-B23F-8E66F29B2AB2}"/>
              </a:ext>
            </a:extLst>
          </p:cNvPr>
          <p:cNvCxnSpPr>
            <a:cxnSpLocks/>
          </p:cNvCxnSpPr>
          <p:nvPr/>
        </p:nvCxnSpPr>
        <p:spPr>
          <a:xfrm flipV="1">
            <a:off x="10539248" y="4655795"/>
            <a:ext cx="0" cy="873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3448C4D-CB0F-4611-B9B3-7D633612CA0B}"/>
              </a:ext>
            </a:extLst>
          </p:cNvPr>
          <p:cNvSpPr txBox="1"/>
          <p:nvPr/>
        </p:nvSpPr>
        <p:spPr>
          <a:xfrm>
            <a:off x="9688449" y="65872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429A5D-6221-4C7E-897E-D0533CC86FC5}"/>
              </a:ext>
            </a:extLst>
          </p:cNvPr>
          <p:cNvSpPr txBox="1"/>
          <p:nvPr/>
        </p:nvSpPr>
        <p:spPr>
          <a:xfrm>
            <a:off x="9258787" y="5679942"/>
            <a:ext cx="266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Buffer to Place Data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3D53F90-FD06-4C8F-A119-1C1DF362A1F7}"/>
              </a:ext>
            </a:extLst>
          </p:cNvPr>
          <p:cNvSpPr/>
          <p:nvPr/>
        </p:nvSpPr>
        <p:spPr>
          <a:xfrm>
            <a:off x="7646400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C4C3793-CD2B-47E4-9EE7-58EC9342AB10}"/>
              </a:ext>
            </a:extLst>
          </p:cNvPr>
          <p:cNvSpPr/>
          <p:nvPr/>
        </p:nvSpPr>
        <p:spPr>
          <a:xfrm>
            <a:off x="7421334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57BE574-F15E-41E7-B49D-3513C9BA6980}"/>
              </a:ext>
            </a:extLst>
          </p:cNvPr>
          <p:cNvSpPr/>
          <p:nvPr/>
        </p:nvSpPr>
        <p:spPr>
          <a:xfrm>
            <a:off x="7878914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8B54448-CB4E-44B5-A716-3DFCFEEC2430}"/>
              </a:ext>
            </a:extLst>
          </p:cNvPr>
          <p:cNvCxnSpPr>
            <a:cxnSpLocks/>
          </p:cNvCxnSpPr>
          <p:nvPr/>
        </p:nvCxnSpPr>
        <p:spPr>
          <a:xfrm flipH="1">
            <a:off x="8101306" y="2671197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2D1A648-63CC-47ED-BBDD-3FDE4D22C63E}"/>
              </a:ext>
            </a:extLst>
          </p:cNvPr>
          <p:cNvCxnSpPr>
            <a:cxnSpLocks/>
          </p:cNvCxnSpPr>
          <p:nvPr/>
        </p:nvCxnSpPr>
        <p:spPr>
          <a:xfrm flipH="1">
            <a:off x="8108346" y="346694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DFFCFF2-7607-44D1-AA3F-967152ED1969}"/>
              </a:ext>
            </a:extLst>
          </p:cNvPr>
          <p:cNvSpPr/>
          <p:nvPr/>
        </p:nvSpPr>
        <p:spPr>
          <a:xfrm>
            <a:off x="7440653" y="4010851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789C18D-73E5-4DDA-99D3-BB61BE57CF44}"/>
              </a:ext>
            </a:extLst>
          </p:cNvPr>
          <p:cNvSpPr/>
          <p:nvPr/>
        </p:nvSpPr>
        <p:spPr>
          <a:xfrm>
            <a:off x="7890751" y="401405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8F7354-E02B-46C5-92DB-062C95A40598}"/>
              </a:ext>
            </a:extLst>
          </p:cNvPr>
          <p:cNvSpPr/>
          <p:nvPr/>
        </p:nvSpPr>
        <p:spPr>
          <a:xfrm>
            <a:off x="7665702" y="4010851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7625573-5644-4EF9-B0E9-347B32174466}"/>
              </a:ext>
            </a:extLst>
          </p:cNvPr>
          <p:cNvCxnSpPr>
            <a:cxnSpLocks/>
          </p:cNvCxnSpPr>
          <p:nvPr/>
        </p:nvCxnSpPr>
        <p:spPr>
          <a:xfrm flipH="1">
            <a:off x="8116061" y="401085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770E221-CEC6-469A-A61A-1F470B1151D5}"/>
              </a:ext>
            </a:extLst>
          </p:cNvPr>
          <p:cNvCxnSpPr>
            <a:cxnSpLocks/>
          </p:cNvCxnSpPr>
          <p:nvPr/>
        </p:nvCxnSpPr>
        <p:spPr>
          <a:xfrm flipH="1">
            <a:off x="7421334" y="513806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85C72335-728B-418C-8E87-42B23C4F39F7}"/>
              </a:ext>
            </a:extLst>
          </p:cNvPr>
          <p:cNvSpPr/>
          <p:nvPr/>
        </p:nvSpPr>
        <p:spPr>
          <a:xfrm>
            <a:off x="7966883" y="513806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7E1DDA3-A1C1-44A5-B660-FDCAFF7EEFB6}"/>
              </a:ext>
            </a:extLst>
          </p:cNvPr>
          <p:cNvSpPr/>
          <p:nvPr/>
        </p:nvSpPr>
        <p:spPr>
          <a:xfrm>
            <a:off x="8192526" y="513978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225C0FB-DC1C-4E25-81C1-2DA001DACF9B}"/>
              </a:ext>
            </a:extLst>
          </p:cNvPr>
          <p:cNvSpPr/>
          <p:nvPr/>
        </p:nvSpPr>
        <p:spPr>
          <a:xfrm>
            <a:off x="8417836" y="513978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6B67CB6-6F69-4FA0-9A60-98EA62CC2854}"/>
              </a:ext>
            </a:extLst>
          </p:cNvPr>
          <p:cNvCxnSpPr>
            <a:cxnSpLocks/>
          </p:cNvCxnSpPr>
          <p:nvPr/>
        </p:nvCxnSpPr>
        <p:spPr>
          <a:xfrm flipH="1">
            <a:off x="8092431" y="4806603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E334073-7A4A-425B-9473-BF35B6B802C0}"/>
              </a:ext>
            </a:extLst>
          </p:cNvPr>
          <p:cNvCxnSpPr>
            <a:cxnSpLocks/>
          </p:cNvCxnSpPr>
          <p:nvPr/>
        </p:nvCxnSpPr>
        <p:spPr>
          <a:xfrm flipH="1">
            <a:off x="7394630" y="593382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B09BE00-9CCE-44E8-A8F7-96854739EADC}"/>
              </a:ext>
            </a:extLst>
          </p:cNvPr>
          <p:cNvSpPr txBox="1"/>
          <p:nvPr/>
        </p:nvSpPr>
        <p:spPr>
          <a:xfrm>
            <a:off x="7680683" y="2265148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63B113-9272-44AB-B726-B1ABD1C4318D}"/>
              </a:ext>
            </a:extLst>
          </p:cNvPr>
          <p:cNvSpPr txBox="1"/>
          <p:nvPr/>
        </p:nvSpPr>
        <p:spPr>
          <a:xfrm>
            <a:off x="7642548" y="3522564"/>
            <a:ext cx="55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1946947-79D7-4AAA-A217-9AE670E6823D}"/>
              </a:ext>
            </a:extLst>
          </p:cNvPr>
          <p:cNvSpPr txBox="1"/>
          <p:nvPr/>
        </p:nvSpPr>
        <p:spPr>
          <a:xfrm>
            <a:off x="7640948" y="4755937"/>
            <a:ext cx="55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7AA6ED5-DE4D-40AF-8E02-B101138DAAC3}"/>
              </a:ext>
            </a:extLst>
          </p:cNvPr>
          <p:cNvSpPr/>
          <p:nvPr/>
        </p:nvSpPr>
        <p:spPr>
          <a:xfrm>
            <a:off x="3090853" y="4432305"/>
            <a:ext cx="6312735" cy="30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8F91895-28FB-4C49-807D-9BE8E811A503}"/>
              </a:ext>
            </a:extLst>
          </p:cNvPr>
          <p:cNvCxnSpPr>
            <a:cxnSpLocks/>
          </p:cNvCxnSpPr>
          <p:nvPr/>
        </p:nvCxnSpPr>
        <p:spPr>
          <a:xfrm flipH="1">
            <a:off x="7091572" y="3302835"/>
            <a:ext cx="235573" cy="3501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D0DF387-F068-4714-9BB4-BD46ACF8B0A3}"/>
              </a:ext>
            </a:extLst>
          </p:cNvPr>
          <p:cNvCxnSpPr>
            <a:cxnSpLocks/>
          </p:cNvCxnSpPr>
          <p:nvPr/>
        </p:nvCxnSpPr>
        <p:spPr>
          <a:xfrm>
            <a:off x="6886705" y="4521169"/>
            <a:ext cx="438394" cy="10038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8E176D3-9003-48C4-9BCF-44423B697713}"/>
              </a:ext>
            </a:extLst>
          </p:cNvPr>
          <p:cNvCxnSpPr/>
          <p:nvPr/>
        </p:nvCxnSpPr>
        <p:spPr>
          <a:xfrm>
            <a:off x="4991536" y="3206210"/>
            <a:ext cx="321002" cy="4467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E79EA04-AD3E-469D-B6AD-60C278B2732F}"/>
              </a:ext>
            </a:extLst>
          </p:cNvPr>
          <p:cNvCxnSpPr>
            <a:cxnSpLocks/>
          </p:cNvCxnSpPr>
          <p:nvPr/>
        </p:nvCxnSpPr>
        <p:spPr>
          <a:xfrm flipV="1">
            <a:off x="4952424" y="4200971"/>
            <a:ext cx="327211" cy="1844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7349BE6-34A4-47F7-964C-7FE8A527EBAB}"/>
              </a:ext>
            </a:extLst>
          </p:cNvPr>
          <p:cNvCxnSpPr>
            <a:cxnSpLocks/>
          </p:cNvCxnSpPr>
          <p:nvPr/>
        </p:nvCxnSpPr>
        <p:spPr>
          <a:xfrm flipH="1">
            <a:off x="4989122" y="4415334"/>
            <a:ext cx="456177" cy="11223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AAB4187-B42A-4126-B33C-A57335DDF159}"/>
              </a:ext>
            </a:extLst>
          </p:cNvPr>
          <p:cNvCxnSpPr>
            <a:cxnSpLocks/>
          </p:cNvCxnSpPr>
          <p:nvPr/>
        </p:nvCxnSpPr>
        <p:spPr>
          <a:xfrm flipH="1" flipV="1">
            <a:off x="7135025" y="4330183"/>
            <a:ext cx="258402" cy="2070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12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RDMA Programming: Send/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Recv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693" y="6387793"/>
            <a:ext cx="2743200" cy="365125"/>
          </a:xfrm>
        </p:spPr>
        <p:txBody>
          <a:bodyPr/>
          <a:lstStyle/>
          <a:p>
            <a:fld id="{6622EB52-C6DD-4A38-AF06-D5574330ADF3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273F1D-19AF-4A65-92F8-B0E018689A51}"/>
              </a:ext>
            </a:extLst>
          </p:cNvPr>
          <p:cNvSpPr/>
          <p:nvPr/>
        </p:nvSpPr>
        <p:spPr>
          <a:xfrm>
            <a:off x="1994990" y="1534434"/>
            <a:ext cx="10927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HCA of system B posts CQE to the CQ since system B receive the data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DB1180-779C-4DC1-A7B8-BBFD771B6F15}"/>
              </a:ext>
            </a:extLst>
          </p:cNvPr>
          <p:cNvSpPr/>
          <p:nvPr/>
        </p:nvSpPr>
        <p:spPr>
          <a:xfrm>
            <a:off x="77365" y="3206210"/>
            <a:ext cx="3423932" cy="2275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FBB0E6-DA95-48C8-A509-CDC0F2C98D92}"/>
              </a:ext>
            </a:extLst>
          </p:cNvPr>
          <p:cNvSpPr/>
          <p:nvPr/>
        </p:nvSpPr>
        <p:spPr>
          <a:xfrm>
            <a:off x="429836" y="3539746"/>
            <a:ext cx="2876672" cy="1677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087F31-71F3-4DFA-8E8B-56CDE8A00D2C}"/>
              </a:ext>
            </a:extLst>
          </p:cNvPr>
          <p:cNvSpPr txBox="1"/>
          <p:nvPr/>
        </p:nvSpPr>
        <p:spPr>
          <a:xfrm>
            <a:off x="1074416" y="2505011"/>
            <a:ext cx="132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5BE21A-2054-4013-956A-1BC6C6C08379}"/>
              </a:ext>
            </a:extLst>
          </p:cNvPr>
          <p:cNvSpPr txBox="1"/>
          <p:nvPr/>
        </p:nvSpPr>
        <p:spPr>
          <a:xfrm>
            <a:off x="990651" y="3129375"/>
            <a:ext cx="189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Host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F66DDC-C1CF-4395-88F7-31DE78073904}"/>
              </a:ext>
            </a:extLst>
          </p:cNvPr>
          <p:cNvSpPr txBox="1"/>
          <p:nvPr/>
        </p:nvSpPr>
        <p:spPr>
          <a:xfrm>
            <a:off x="686814" y="3627014"/>
            <a:ext cx="271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Registered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CDC33B-CD6D-4D53-9149-E3BD68C08BDE}"/>
              </a:ext>
            </a:extLst>
          </p:cNvPr>
          <p:cNvSpPr/>
          <p:nvPr/>
        </p:nvSpPr>
        <p:spPr>
          <a:xfrm>
            <a:off x="975468" y="4380772"/>
            <a:ext cx="1899494" cy="334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F764BF-A050-4B66-AB3D-DA6CB7E4D415}"/>
              </a:ext>
            </a:extLst>
          </p:cNvPr>
          <p:cNvCxnSpPr>
            <a:cxnSpLocks/>
          </p:cNvCxnSpPr>
          <p:nvPr/>
        </p:nvCxnSpPr>
        <p:spPr>
          <a:xfrm flipV="1">
            <a:off x="1925215" y="4790002"/>
            <a:ext cx="0" cy="873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8ABB853-E54C-4BAB-B8F3-3743DDCCA6DB}"/>
              </a:ext>
            </a:extLst>
          </p:cNvPr>
          <p:cNvSpPr txBox="1"/>
          <p:nvPr/>
        </p:nvSpPr>
        <p:spPr>
          <a:xfrm>
            <a:off x="1074416" y="6721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044667-07FB-4634-A6DD-6AD0C9615FEB}"/>
              </a:ext>
            </a:extLst>
          </p:cNvPr>
          <p:cNvSpPr txBox="1"/>
          <p:nvPr/>
        </p:nvSpPr>
        <p:spPr>
          <a:xfrm>
            <a:off x="893912" y="5688236"/>
            <a:ext cx="217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Data to Transfer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D8E0D89-44CF-4C8B-9A1E-9A59D83CCF56}"/>
              </a:ext>
            </a:extLst>
          </p:cNvPr>
          <p:cNvSpPr/>
          <p:nvPr/>
        </p:nvSpPr>
        <p:spPr>
          <a:xfrm>
            <a:off x="5271524" y="3645502"/>
            <a:ext cx="817836" cy="748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B3C00E-3D68-49DC-A874-34B7FD88D673}"/>
              </a:ext>
            </a:extLst>
          </p:cNvPr>
          <p:cNvSpPr txBox="1"/>
          <p:nvPr/>
        </p:nvSpPr>
        <p:spPr>
          <a:xfrm>
            <a:off x="5311206" y="3037137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HCA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E96BB1-A3E2-409B-825B-1A624C80F219}"/>
              </a:ext>
            </a:extLst>
          </p:cNvPr>
          <p:cNvSpPr/>
          <p:nvPr/>
        </p:nvSpPr>
        <p:spPr>
          <a:xfrm>
            <a:off x="420487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4361CB-B6C3-42AD-BE87-C046A9651B5F}"/>
              </a:ext>
            </a:extLst>
          </p:cNvPr>
          <p:cNvSpPr/>
          <p:nvPr/>
        </p:nvSpPr>
        <p:spPr>
          <a:xfrm>
            <a:off x="443018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FEBDC93-CE31-4467-99CB-A881F79DBAA2}"/>
              </a:ext>
            </a:extLst>
          </p:cNvPr>
          <p:cNvSpPr/>
          <p:nvPr/>
        </p:nvSpPr>
        <p:spPr>
          <a:xfrm>
            <a:off x="465549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9A47B7-2CA1-4F6D-AC15-9B3DCD9D0981}"/>
              </a:ext>
            </a:extLst>
          </p:cNvPr>
          <p:cNvCxnSpPr>
            <a:cxnSpLocks/>
          </p:cNvCxnSpPr>
          <p:nvPr/>
        </p:nvCxnSpPr>
        <p:spPr>
          <a:xfrm flipH="1">
            <a:off x="3643072" y="2715443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08B7E7D-EDC0-4BFF-8759-F17B7418E834}"/>
              </a:ext>
            </a:extLst>
          </p:cNvPr>
          <p:cNvCxnSpPr>
            <a:cxnSpLocks/>
          </p:cNvCxnSpPr>
          <p:nvPr/>
        </p:nvCxnSpPr>
        <p:spPr>
          <a:xfrm flipH="1">
            <a:off x="3643071" y="3511195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F52430B8-5C0F-4937-B53A-B6D908FE1A7B}"/>
              </a:ext>
            </a:extLst>
          </p:cNvPr>
          <p:cNvSpPr/>
          <p:nvPr/>
        </p:nvSpPr>
        <p:spPr>
          <a:xfrm>
            <a:off x="420183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083C51-2CB2-4942-9CAD-D0235A8B3515}"/>
              </a:ext>
            </a:extLst>
          </p:cNvPr>
          <p:cNvSpPr/>
          <p:nvPr/>
        </p:nvSpPr>
        <p:spPr>
          <a:xfrm>
            <a:off x="442714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C1EE120-2B16-441E-969F-11050A2D5840}"/>
              </a:ext>
            </a:extLst>
          </p:cNvPr>
          <p:cNvSpPr/>
          <p:nvPr/>
        </p:nvSpPr>
        <p:spPr>
          <a:xfrm>
            <a:off x="465245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7369552-5D34-4103-B95C-9FC891EBB189}"/>
              </a:ext>
            </a:extLst>
          </p:cNvPr>
          <p:cNvCxnSpPr>
            <a:cxnSpLocks/>
          </p:cNvCxnSpPr>
          <p:nvPr/>
        </p:nvCxnSpPr>
        <p:spPr>
          <a:xfrm flipH="1">
            <a:off x="3640024" y="3996105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43469E1-5255-4C15-A59B-4DCBFD728287}"/>
              </a:ext>
            </a:extLst>
          </p:cNvPr>
          <p:cNvCxnSpPr>
            <a:cxnSpLocks/>
          </p:cNvCxnSpPr>
          <p:nvPr/>
        </p:nvCxnSpPr>
        <p:spPr>
          <a:xfrm flipH="1">
            <a:off x="3640023" y="4791857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C3B856B-6A64-4433-92C0-42E78F4702E6}"/>
              </a:ext>
            </a:extLst>
          </p:cNvPr>
          <p:cNvSpPr/>
          <p:nvPr/>
        </p:nvSpPr>
        <p:spPr>
          <a:xfrm>
            <a:off x="371278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A764793-6F10-440C-B737-EF1E69F25EC6}"/>
              </a:ext>
            </a:extLst>
          </p:cNvPr>
          <p:cNvSpPr/>
          <p:nvPr/>
        </p:nvSpPr>
        <p:spPr>
          <a:xfrm>
            <a:off x="393809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630FEB6-1F60-451E-8CB7-525C432890DC}"/>
              </a:ext>
            </a:extLst>
          </p:cNvPr>
          <p:cNvSpPr/>
          <p:nvPr/>
        </p:nvSpPr>
        <p:spPr>
          <a:xfrm>
            <a:off x="416340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934E825-25E5-4F00-B135-1AF03C20E966}"/>
              </a:ext>
            </a:extLst>
          </p:cNvPr>
          <p:cNvCxnSpPr>
            <a:cxnSpLocks/>
          </p:cNvCxnSpPr>
          <p:nvPr/>
        </p:nvCxnSpPr>
        <p:spPr>
          <a:xfrm flipH="1">
            <a:off x="4348538" y="510425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8164083-8EA9-454B-BA72-3F41CADDE487}"/>
              </a:ext>
            </a:extLst>
          </p:cNvPr>
          <p:cNvCxnSpPr>
            <a:cxnSpLocks/>
          </p:cNvCxnSpPr>
          <p:nvPr/>
        </p:nvCxnSpPr>
        <p:spPr>
          <a:xfrm flipH="1">
            <a:off x="4388715" y="590001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E07F233-A491-4E4B-B83F-8AD89E02F734}"/>
              </a:ext>
            </a:extLst>
          </p:cNvPr>
          <p:cNvSpPr txBox="1"/>
          <p:nvPr/>
        </p:nvSpPr>
        <p:spPr>
          <a:xfrm>
            <a:off x="3938095" y="219243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760F35-8AB6-4F07-971B-443850FAE9A7}"/>
              </a:ext>
            </a:extLst>
          </p:cNvPr>
          <p:cNvSpPr txBox="1"/>
          <p:nvPr/>
        </p:nvSpPr>
        <p:spPr>
          <a:xfrm>
            <a:off x="3940367" y="3518548"/>
            <a:ext cx="55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AC0C3A2-83AC-4053-9E6F-767F4BF69C5A}"/>
              </a:ext>
            </a:extLst>
          </p:cNvPr>
          <p:cNvSpPr txBox="1"/>
          <p:nvPr/>
        </p:nvSpPr>
        <p:spPr>
          <a:xfrm>
            <a:off x="3940367" y="4705900"/>
            <a:ext cx="55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0C71D61-F805-4F7D-AF1D-89FBE03200F5}"/>
              </a:ext>
            </a:extLst>
          </p:cNvPr>
          <p:cNvSpPr/>
          <p:nvPr/>
        </p:nvSpPr>
        <p:spPr>
          <a:xfrm>
            <a:off x="6371762" y="3652970"/>
            <a:ext cx="817836" cy="748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F6AC23-F8E0-43C4-BB6B-177A342C573B}"/>
              </a:ext>
            </a:extLst>
          </p:cNvPr>
          <p:cNvSpPr txBox="1"/>
          <p:nvPr/>
        </p:nvSpPr>
        <p:spPr>
          <a:xfrm>
            <a:off x="6406838" y="3072003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HCA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DBE350D-F359-4EAD-B6EA-9084BBC209A9}"/>
              </a:ext>
            </a:extLst>
          </p:cNvPr>
          <p:cNvSpPr/>
          <p:nvPr/>
        </p:nvSpPr>
        <p:spPr>
          <a:xfrm>
            <a:off x="8769956" y="3072003"/>
            <a:ext cx="3345373" cy="2275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548AC21-2157-405A-A103-5320EA8A4425}"/>
              </a:ext>
            </a:extLst>
          </p:cNvPr>
          <p:cNvSpPr/>
          <p:nvPr/>
        </p:nvSpPr>
        <p:spPr>
          <a:xfrm>
            <a:off x="9043869" y="3405539"/>
            <a:ext cx="2876672" cy="1677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89518EE-F228-475D-A2B6-37360EA316F7}"/>
              </a:ext>
            </a:extLst>
          </p:cNvPr>
          <p:cNvSpPr txBox="1"/>
          <p:nvPr/>
        </p:nvSpPr>
        <p:spPr>
          <a:xfrm>
            <a:off x="9688449" y="2370804"/>
            <a:ext cx="1309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B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D38726A-4669-4192-98F5-9BE264D47FB2}"/>
              </a:ext>
            </a:extLst>
          </p:cNvPr>
          <p:cNvSpPr txBox="1"/>
          <p:nvPr/>
        </p:nvSpPr>
        <p:spPr>
          <a:xfrm>
            <a:off x="9604684" y="2995168"/>
            <a:ext cx="189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Host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C62BF57-AEC2-4011-B024-23DC92A084F6}"/>
              </a:ext>
            </a:extLst>
          </p:cNvPr>
          <p:cNvSpPr txBox="1"/>
          <p:nvPr/>
        </p:nvSpPr>
        <p:spPr>
          <a:xfrm>
            <a:off x="9300847" y="3492807"/>
            <a:ext cx="271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Registered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A042F24-EBBC-4421-AB83-A202DEE32C79}"/>
              </a:ext>
            </a:extLst>
          </p:cNvPr>
          <p:cNvSpPr/>
          <p:nvPr/>
        </p:nvSpPr>
        <p:spPr>
          <a:xfrm>
            <a:off x="9589501" y="4246565"/>
            <a:ext cx="1899494" cy="334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4015957-8EB7-4B2B-B23F-8E66F29B2AB2}"/>
              </a:ext>
            </a:extLst>
          </p:cNvPr>
          <p:cNvCxnSpPr>
            <a:cxnSpLocks/>
          </p:cNvCxnSpPr>
          <p:nvPr/>
        </p:nvCxnSpPr>
        <p:spPr>
          <a:xfrm flipV="1">
            <a:off x="10539248" y="4655795"/>
            <a:ext cx="0" cy="873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3448C4D-CB0F-4611-B9B3-7D633612CA0B}"/>
              </a:ext>
            </a:extLst>
          </p:cNvPr>
          <p:cNvSpPr txBox="1"/>
          <p:nvPr/>
        </p:nvSpPr>
        <p:spPr>
          <a:xfrm>
            <a:off x="9688449" y="65872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429A5D-6221-4C7E-897E-D0533CC86FC5}"/>
              </a:ext>
            </a:extLst>
          </p:cNvPr>
          <p:cNvSpPr txBox="1"/>
          <p:nvPr/>
        </p:nvSpPr>
        <p:spPr>
          <a:xfrm>
            <a:off x="9258787" y="5679942"/>
            <a:ext cx="266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Buffer to Place Data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3D53F90-FD06-4C8F-A119-1C1DF362A1F7}"/>
              </a:ext>
            </a:extLst>
          </p:cNvPr>
          <p:cNvSpPr/>
          <p:nvPr/>
        </p:nvSpPr>
        <p:spPr>
          <a:xfrm>
            <a:off x="7646400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C4C3793-CD2B-47E4-9EE7-58EC9342AB10}"/>
              </a:ext>
            </a:extLst>
          </p:cNvPr>
          <p:cNvSpPr/>
          <p:nvPr/>
        </p:nvSpPr>
        <p:spPr>
          <a:xfrm>
            <a:off x="7421334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57BE574-F15E-41E7-B49D-3513C9BA6980}"/>
              </a:ext>
            </a:extLst>
          </p:cNvPr>
          <p:cNvSpPr/>
          <p:nvPr/>
        </p:nvSpPr>
        <p:spPr>
          <a:xfrm>
            <a:off x="7878914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8B54448-CB4E-44B5-A716-3DFCFEEC2430}"/>
              </a:ext>
            </a:extLst>
          </p:cNvPr>
          <p:cNvCxnSpPr>
            <a:cxnSpLocks/>
          </p:cNvCxnSpPr>
          <p:nvPr/>
        </p:nvCxnSpPr>
        <p:spPr>
          <a:xfrm flipH="1">
            <a:off x="8101306" y="2671197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2D1A648-63CC-47ED-BBDD-3FDE4D22C63E}"/>
              </a:ext>
            </a:extLst>
          </p:cNvPr>
          <p:cNvCxnSpPr>
            <a:cxnSpLocks/>
          </p:cNvCxnSpPr>
          <p:nvPr/>
        </p:nvCxnSpPr>
        <p:spPr>
          <a:xfrm flipH="1">
            <a:off x="8108346" y="346694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DFFCFF2-7607-44D1-AA3F-967152ED1969}"/>
              </a:ext>
            </a:extLst>
          </p:cNvPr>
          <p:cNvSpPr/>
          <p:nvPr/>
        </p:nvSpPr>
        <p:spPr>
          <a:xfrm>
            <a:off x="7440653" y="4010851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789C18D-73E5-4DDA-99D3-BB61BE57CF44}"/>
              </a:ext>
            </a:extLst>
          </p:cNvPr>
          <p:cNvSpPr/>
          <p:nvPr/>
        </p:nvSpPr>
        <p:spPr>
          <a:xfrm>
            <a:off x="7890751" y="401405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8F7354-E02B-46C5-92DB-062C95A40598}"/>
              </a:ext>
            </a:extLst>
          </p:cNvPr>
          <p:cNvSpPr/>
          <p:nvPr/>
        </p:nvSpPr>
        <p:spPr>
          <a:xfrm>
            <a:off x="7665702" y="4010851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7625573-5644-4EF9-B0E9-347B32174466}"/>
              </a:ext>
            </a:extLst>
          </p:cNvPr>
          <p:cNvCxnSpPr>
            <a:cxnSpLocks/>
          </p:cNvCxnSpPr>
          <p:nvPr/>
        </p:nvCxnSpPr>
        <p:spPr>
          <a:xfrm flipH="1">
            <a:off x="8116061" y="401085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770E221-CEC6-469A-A61A-1F470B1151D5}"/>
              </a:ext>
            </a:extLst>
          </p:cNvPr>
          <p:cNvCxnSpPr>
            <a:cxnSpLocks/>
          </p:cNvCxnSpPr>
          <p:nvPr/>
        </p:nvCxnSpPr>
        <p:spPr>
          <a:xfrm flipH="1">
            <a:off x="7421334" y="513806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85C72335-728B-418C-8E87-42B23C4F39F7}"/>
              </a:ext>
            </a:extLst>
          </p:cNvPr>
          <p:cNvSpPr/>
          <p:nvPr/>
        </p:nvSpPr>
        <p:spPr>
          <a:xfrm>
            <a:off x="7966883" y="513806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7E1DDA3-A1C1-44A5-B660-FDCAFF7EEFB6}"/>
              </a:ext>
            </a:extLst>
          </p:cNvPr>
          <p:cNvSpPr/>
          <p:nvPr/>
        </p:nvSpPr>
        <p:spPr>
          <a:xfrm>
            <a:off x="8192526" y="513978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225C0FB-DC1C-4E25-81C1-2DA001DACF9B}"/>
              </a:ext>
            </a:extLst>
          </p:cNvPr>
          <p:cNvSpPr/>
          <p:nvPr/>
        </p:nvSpPr>
        <p:spPr>
          <a:xfrm>
            <a:off x="8417836" y="5139785"/>
            <a:ext cx="225310" cy="795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6B67CB6-6F69-4FA0-9A60-98EA62CC2854}"/>
              </a:ext>
            </a:extLst>
          </p:cNvPr>
          <p:cNvCxnSpPr>
            <a:cxnSpLocks/>
          </p:cNvCxnSpPr>
          <p:nvPr/>
        </p:nvCxnSpPr>
        <p:spPr>
          <a:xfrm flipH="1">
            <a:off x="8092431" y="4806603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E334073-7A4A-425B-9473-BF35B6B802C0}"/>
              </a:ext>
            </a:extLst>
          </p:cNvPr>
          <p:cNvCxnSpPr>
            <a:cxnSpLocks/>
          </p:cNvCxnSpPr>
          <p:nvPr/>
        </p:nvCxnSpPr>
        <p:spPr>
          <a:xfrm flipH="1">
            <a:off x="7394630" y="593382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B09BE00-9CCE-44E8-A8F7-96854739EADC}"/>
              </a:ext>
            </a:extLst>
          </p:cNvPr>
          <p:cNvSpPr txBox="1"/>
          <p:nvPr/>
        </p:nvSpPr>
        <p:spPr>
          <a:xfrm>
            <a:off x="7680683" y="2265148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63B113-9272-44AB-B726-B1ABD1C4318D}"/>
              </a:ext>
            </a:extLst>
          </p:cNvPr>
          <p:cNvSpPr txBox="1"/>
          <p:nvPr/>
        </p:nvSpPr>
        <p:spPr>
          <a:xfrm>
            <a:off x="7642548" y="3522564"/>
            <a:ext cx="55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1946947-79D7-4AAA-A217-9AE670E6823D}"/>
              </a:ext>
            </a:extLst>
          </p:cNvPr>
          <p:cNvSpPr txBox="1"/>
          <p:nvPr/>
        </p:nvSpPr>
        <p:spPr>
          <a:xfrm>
            <a:off x="7640948" y="4755937"/>
            <a:ext cx="55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8F91895-28FB-4C49-807D-9BE8E811A503}"/>
              </a:ext>
            </a:extLst>
          </p:cNvPr>
          <p:cNvCxnSpPr>
            <a:cxnSpLocks/>
          </p:cNvCxnSpPr>
          <p:nvPr/>
        </p:nvCxnSpPr>
        <p:spPr>
          <a:xfrm flipH="1">
            <a:off x="7091572" y="3302835"/>
            <a:ext cx="235573" cy="3501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D0DF387-F068-4714-9BB4-BD46ACF8B0A3}"/>
              </a:ext>
            </a:extLst>
          </p:cNvPr>
          <p:cNvCxnSpPr>
            <a:cxnSpLocks/>
          </p:cNvCxnSpPr>
          <p:nvPr/>
        </p:nvCxnSpPr>
        <p:spPr>
          <a:xfrm>
            <a:off x="6886705" y="4521169"/>
            <a:ext cx="438394" cy="10038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8E176D3-9003-48C4-9BCF-44423B697713}"/>
              </a:ext>
            </a:extLst>
          </p:cNvPr>
          <p:cNvCxnSpPr/>
          <p:nvPr/>
        </p:nvCxnSpPr>
        <p:spPr>
          <a:xfrm>
            <a:off x="4991536" y="3206210"/>
            <a:ext cx="321002" cy="4467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E79EA04-AD3E-469D-B6AD-60C278B2732F}"/>
              </a:ext>
            </a:extLst>
          </p:cNvPr>
          <p:cNvCxnSpPr>
            <a:cxnSpLocks/>
          </p:cNvCxnSpPr>
          <p:nvPr/>
        </p:nvCxnSpPr>
        <p:spPr>
          <a:xfrm flipV="1">
            <a:off x="4952424" y="4200971"/>
            <a:ext cx="327211" cy="1844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7349BE6-34A4-47F7-964C-7FE8A527EBAB}"/>
              </a:ext>
            </a:extLst>
          </p:cNvPr>
          <p:cNvCxnSpPr>
            <a:cxnSpLocks/>
          </p:cNvCxnSpPr>
          <p:nvPr/>
        </p:nvCxnSpPr>
        <p:spPr>
          <a:xfrm flipH="1">
            <a:off x="4989122" y="4415334"/>
            <a:ext cx="456177" cy="11223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7A70D54-A5D3-4CF7-8F28-4C61315E24B0}"/>
              </a:ext>
            </a:extLst>
          </p:cNvPr>
          <p:cNvCxnSpPr>
            <a:cxnSpLocks/>
          </p:cNvCxnSpPr>
          <p:nvPr/>
        </p:nvCxnSpPr>
        <p:spPr>
          <a:xfrm flipH="1" flipV="1">
            <a:off x="7135025" y="4330183"/>
            <a:ext cx="258402" cy="2070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2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8368" cy="50323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Introduction to RDMA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RDMA Abstraction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Remote Regions [ATC 2018]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Distributed Compute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Calibri" panose="020F0502020204030204" pitchFamily="34" charset="0"/>
              </a:rPr>
              <a:t>FaRM</a:t>
            </a:r>
            <a:r>
              <a:rPr lang="en-US" altLang="zh-CN" dirty="0">
                <a:latin typeface="Calibri" panose="020F0502020204030204" pitchFamily="34" charset="0"/>
              </a:rPr>
              <a:t> [NSDI 2014]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Distributed Memory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Calibri" panose="020F0502020204030204" pitchFamily="34" charset="0"/>
              </a:rPr>
              <a:t>CoRM</a:t>
            </a:r>
            <a:r>
              <a:rPr lang="en-US" altLang="zh-CN" dirty="0">
                <a:latin typeface="Calibri" panose="020F0502020204030204" pitchFamily="34" charset="0"/>
              </a:rPr>
              <a:t> [SIGMOD 2021]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JVM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Naos [ATC 2021]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9DBE32-2074-4803-A074-B614E9A0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389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RDMA Programming: Send/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Recv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693" y="6387793"/>
            <a:ext cx="2743200" cy="365125"/>
          </a:xfrm>
        </p:spPr>
        <p:txBody>
          <a:bodyPr/>
          <a:lstStyle/>
          <a:p>
            <a:fld id="{6622EB52-C6DD-4A38-AF06-D5574330ADF3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273F1D-19AF-4A65-92F8-B0E018689A51}"/>
              </a:ext>
            </a:extLst>
          </p:cNvPr>
          <p:cNvSpPr/>
          <p:nvPr/>
        </p:nvSpPr>
        <p:spPr>
          <a:xfrm>
            <a:off x="1994990" y="1534434"/>
            <a:ext cx="1092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HCA of system B will send ACK to system A (Reliable Connection)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HCA of system A posts CQE to the CQ after receiving ACK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DB1180-779C-4DC1-A7B8-BBFD771B6F15}"/>
              </a:ext>
            </a:extLst>
          </p:cNvPr>
          <p:cNvSpPr/>
          <p:nvPr/>
        </p:nvSpPr>
        <p:spPr>
          <a:xfrm>
            <a:off x="77365" y="3206210"/>
            <a:ext cx="3423932" cy="2275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FBB0E6-DA95-48C8-A509-CDC0F2C98D92}"/>
              </a:ext>
            </a:extLst>
          </p:cNvPr>
          <p:cNvSpPr/>
          <p:nvPr/>
        </p:nvSpPr>
        <p:spPr>
          <a:xfrm>
            <a:off x="429836" y="3539746"/>
            <a:ext cx="2876672" cy="1677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087F31-71F3-4DFA-8E8B-56CDE8A00D2C}"/>
              </a:ext>
            </a:extLst>
          </p:cNvPr>
          <p:cNvSpPr txBox="1"/>
          <p:nvPr/>
        </p:nvSpPr>
        <p:spPr>
          <a:xfrm>
            <a:off x="1074416" y="2505011"/>
            <a:ext cx="132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5BE21A-2054-4013-956A-1BC6C6C08379}"/>
              </a:ext>
            </a:extLst>
          </p:cNvPr>
          <p:cNvSpPr txBox="1"/>
          <p:nvPr/>
        </p:nvSpPr>
        <p:spPr>
          <a:xfrm>
            <a:off x="990651" y="3129375"/>
            <a:ext cx="189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Host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F66DDC-C1CF-4395-88F7-31DE78073904}"/>
              </a:ext>
            </a:extLst>
          </p:cNvPr>
          <p:cNvSpPr txBox="1"/>
          <p:nvPr/>
        </p:nvSpPr>
        <p:spPr>
          <a:xfrm>
            <a:off x="686814" y="3627014"/>
            <a:ext cx="271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Registered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CDC33B-CD6D-4D53-9149-E3BD68C08BDE}"/>
              </a:ext>
            </a:extLst>
          </p:cNvPr>
          <p:cNvSpPr/>
          <p:nvPr/>
        </p:nvSpPr>
        <p:spPr>
          <a:xfrm>
            <a:off x="975468" y="4380772"/>
            <a:ext cx="1899494" cy="334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F764BF-A050-4B66-AB3D-DA6CB7E4D415}"/>
              </a:ext>
            </a:extLst>
          </p:cNvPr>
          <p:cNvCxnSpPr>
            <a:cxnSpLocks/>
          </p:cNvCxnSpPr>
          <p:nvPr/>
        </p:nvCxnSpPr>
        <p:spPr>
          <a:xfrm flipV="1">
            <a:off x="1925215" y="4790002"/>
            <a:ext cx="0" cy="873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8ABB853-E54C-4BAB-B8F3-3743DDCCA6DB}"/>
              </a:ext>
            </a:extLst>
          </p:cNvPr>
          <p:cNvSpPr txBox="1"/>
          <p:nvPr/>
        </p:nvSpPr>
        <p:spPr>
          <a:xfrm>
            <a:off x="1074416" y="6721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044667-07FB-4634-A6DD-6AD0C9615FEB}"/>
              </a:ext>
            </a:extLst>
          </p:cNvPr>
          <p:cNvSpPr txBox="1"/>
          <p:nvPr/>
        </p:nvSpPr>
        <p:spPr>
          <a:xfrm>
            <a:off x="893912" y="5688236"/>
            <a:ext cx="217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Data to Transfer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D8E0D89-44CF-4C8B-9A1E-9A59D83CCF56}"/>
              </a:ext>
            </a:extLst>
          </p:cNvPr>
          <p:cNvSpPr/>
          <p:nvPr/>
        </p:nvSpPr>
        <p:spPr>
          <a:xfrm>
            <a:off x="5271524" y="3645502"/>
            <a:ext cx="817836" cy="748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B3C00E-3D68-49DC-A874-34B7FD88D673}"/>
              </a:ext>
            </a:extLst>
          </p:cNvPr>
          <p:cNvSpPr txBox="1"/>
          <p:nvPr/>
        </p:nvSpPr>
        <p:spPr>
          <a:xfrm>
            <a:off x="5311206" y="3037137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HCA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E96BB1-A3E2-409B-825B-1A624C80F219}"/>
              </a:ext>
            </a:extLst>
          </p:cNvPr>
          <p:cNvSpPr/>
          <p:nvPr/>
        </p:nvSpPr>
        <p:spPr>
          <a:xfrm>
            <a:off x="420487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4361CB-B6C3-42AD-BE87-C046A9651B5F}"/>
              </a:ext>
            </a:extLst>
          </p:cNvPr>
          <p:cNvSpPr/>
          <p:nvPr/>
        </p:nvSpPr>
        <p:spPr>
          <a:xfrm>
            <a:off x="443018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FEBDC93-CE31-4467-99CB-A881F79DBAA2}"/>
              </a:ext>
            </a:extLst>
          </p:cNvPr>
          <p:cNvSpPr/>
          <p:nvPr/>
        </p:nvSpPr>
        <p:spPr>
          <a:xfrm>
            <a:off x="465549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9A47B7-2CA1-4F6D-AC15-9B3DCD9D0981}"/>
              </a:ext>
            </a:extLst>
          </p:cNvPr>
          <p:cNvCxnSpPr>
            <a:cxnSpLocks/>
          </p:cNvCxnSpPr>
          <p:nvPr/>
        </p:nvCxnSpPr>
        <p:spPr>
          <a:xfrm flipH="1">
            <a:off x="3643072" y="2715443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08B7E7D-EDC0-4BFF-8759-F17B7418E834}"/>
              </a:ext>
            </a:extLst>
          </p:cNvPr>
          <p:cNvCxnSpPr>
            <a:cxnSpLocks/>
          </p:cNvCxnSpPr>
          <p:nvPr/>
        </p:nvCxnSpPr>
        <p:spPr>
          <a:xfrm flipH="1">
            <a:off x="3643071" y="3511195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F52430B8-5C0F-4937-B53A-B6D908FE1A7B}"/>
              </a:ext>
            </a:extLst>
          </p:cNvPr>
          <p:cNvSpPr/>
          <p:nvPr/>
        </p:nvSpPr>
        <p:spPr>
          <a:xfrm>
            <a:off x="420183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083C51-2CB2-4942-9CAD-D0235A8B3515}"/>
              </a:ext>
            </a:extLst>
          </p:cNvPr>
          <p:cNvSpPr/>
          <p:nvPr/>
        </p:nvSpPr>
        <p:spPr>
          <a:xfrm>
            <a:off x="442714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C1EE120-2B16-441E-969F-11050A2D5840}"/>
              </a:ext>
            </a:extLst>
          </p:cNvPr>
          <p:cNvSpPr/>
          <p:nvPr/>
        </p:nvSpPr>
        <p:spPr>
          <a:xfrm>
            <a:off x="465245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7369552-5D34-4103-B95C-9FC891EBB189}"/>
              </a:ext>
            </a:extLst>
          </p:cNvPr>
          <p:cNvCxnSpPr>
            <a:cxnSpLocks/>
          </p:cNvCxnSpPr>
          <p:nvPr/>
        </p:nvCxnSpPr>
        <p:spPr>
          <a:xfrm flipH="1">
            <a:off x="3640024" y="3996105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43469E1-5255-4C15-A59B-4DCBFD728287}"/>
              </a:ext>
            </a:extLst>
          </p:cNvPr>
          <p:cNvCxnSpPr>
            <a:cxnSpLocks/>
          </p:cNvCxnSpPr>
          <p:nvPr/>
        </p:nvCxnSpPr>
        <p:spPr>
          <a:xfrm flipH="1">
            <a:off x="3640023" y="4791857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C3B856B-6A64-4433-92C0-42E78F4702E6}"/>
              </a:ext>
            </a:extLst>
          </p:cNvPr>
          <p:cNvSpPr/>
          <p:nvPr/>
        </p:nvSpPr>
        <p:spPr>
          <a:xfrm>
            <a:off x="3712785" y="5104259"/>
            <a:ext cx="225310" cy="795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A764793-6F10-440C-B737-EF1E69F25EC6}"/>
              </a:ext>
            </a:extLst>
          </p:cNvPr>
          <p:cNvSpPr/>
          <p:nvPr/>
        </p:nvSpPr>
        <p:spPr>
          <a:xfrm>
            <a:off x="393809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630FEB6-1F60-451E-8CB7-525C432890DC}"/>
              </a:ext>
            </a:extLst>
          </p:cNvPr>
          <p:cNvSpPr/>
          <p:nvPr/>
        </p:nvSpPr>
        <p:spPr>
          <a:xfrm>
            <a:off x="416340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934E825-25E5-4F00-B135-1AF03C20E966}"/>
              </a:ext>
            </a:extLst>
          </p:cNvPr>
          <p:cNvCxnSpPr>
            <a:cxnSpLocks/>
          </p:cNvCxnSpPr>
          <p:nvPr/>
        </p:nvCxnSpPr>
        <p:spPr>
          <a:xfrm flipH="1">
            <a:off x="4348538" y="510425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8164083-8EA9-454B-BA72-3F41CADDE487}"/>
              </a:ext>
            </a:extLst>
          </p:cNvPr>
          <p:cNvCxnSpPr>
            <a:cxnSpLocks/>
          </p:cNvCxnSpPr>
          <p:nvPr/>
        </p:nvCxnSpPr>
        <p:spPr>
          <a:xfrm flipH="1">
            <a:off x="4388715" y="590001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E07F233-A491-4E4B-B83F-8AD89E02F734}"/>
              </a:ext>
            </a:extLst>
          </p:cNvPr>
          <p:cNvSpPr txBox="1"/>
          <p:nvPr/>
        </p:nvSpPr>
        <p:spPr>
          <a:xfrm>
            <a:off x="3938095" y="219243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760F35-8AB6-4F07-971B-443850FAE9A7}"/>
              </a:ext>
            </a:extLst>
          </p:cNvPr>
          <p:cNvSpPr txBox="1"/>
          <p:nvPr/>
        </p:nvSpPr>
        <p:spPr>
          <a:xfrm>
            <a:off x="3940367" y="3518548"/>
            <a:ext cx="55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AC0C3A2-83AC-4053-9E6F-767F4BF69C5A}"/>
              </a:ext>
            </a:extLst>
          </p:cNvPr>
          <p:cNvSpPr txBox="1"/>
          <p:nvPr/>
        </p:nvSpPr>
        <p:spPr>
          <a:xfrm>
            <a:off x="3940367" y="4705900"/>
            <a:ext cx="55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0C71D61-F805-4F7D-AF1D-89FBE03200F5}"/>
              </a:ext>
            </a:extLst>
          </p:cNvPr>
          <p:cNvSpPr/>
          <p:nvPr/>
        </p:nvSpPr>
        <p:spPr>
          <a:xfrm>
            <a:off x="6371762" y="3652970"/>
            <a:ext cx="817836" cy="748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F6AC23-F8E0-43C4-BB6B-177A342C573B}"/>
              </a:ext>
            </a:extLst>
          </p:cNvPr>
          <p:cNvSpPr txBox="1"/>
          <p:nvPr/>
        </p:nvSpPr>
        <p:spPr>
          <a:xfrm>
            <a:off x="6406838" y="3072003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HCA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DBE350D-F359-4EAD-B6EA-9084BBC209A9}"/>
              </a:ext>
            </a:extLst>
          </p:cNvPr>
          <p:cNvSpPr/>
          <p:nvPr/>
        </p:nvSpPr>
        <p:spPr>
          <a:xfrm>
            <a:off x="8769956" y="3072003"/>
            <a:ext cx="3345373" cy="2275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548AC21-2157-405A-A103-5320EA8A4425}"/>
              </a:ext>
            </a:extLst>
          </p:cNvPr>
          <p:cNvSpPr/>
          <p:nvPr/>
        </p:nvSpPr>
        <p:spPr>
          <a:xfrm>
            <a:off x="9043869" y="3405539"/>
            <a:ext cx="2876672" cy="1677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89518EE-F228-475D-A2B6-37360EA316F7}"/>
              </a:ext>
            </a:extLst>
          </p:cNvPr>
          <p:cNvSpPr txBox="1"/>
          <p:nvPr/>
        </p:nvSpPr>
        <p:spPr>
          <a:xfrm>
            <a:off x="9688449" y="2370804"/>
            <a:ext cx="1309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B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D38726A-4669-4192-98F5-9BE264D47FB2}"/>
              </a:ext>
            </a:extLst>
          </p:cNvPr>
          <p:cNvSpPr txBox="1"/>
          <p:nvPr/>
        </p:nvSpPr>
        <p:spPr>
          <a:xfrm>
            <a:off x="9604684" y="2995168"/>
            <a:ext cx="189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Host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C62BF57-AEC2-4011-B024-23DC92A084F6}"/>
              </a:ext>
            </a:extLst>
          </p:cNvPr>
          <p:cNvSpPr txBox="1"/>
          <p:nvPr/>
        </p:nvSpPr>
        <p:spPr>
          <a:xfrm>
            <a:off x="9300847" y="3492807"/>
            <a:ext cx="271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Registered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A042F24-EBBC-4421-AB83-A202DEE32C79}"/>
              </a:ext>
            </a:extLst>
          </p:cNvPr>
          <p:cNvSpPr/>
          <p:nvPr/>
        </p:nvSpPr>
        <p:spPr>
          <a:xfrm>
            <a:off x="9589501" y="4246565"/>
            <a:ext cx="1899494" cy="334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4015957-8EB7-4B2B-B23F-8E66F29B2AB2}"/>
              </a:ext>
            </a:extLst>
          </p:cNvPr>
          <p:cNvCxnSpPr>
            <a:cxnSpLocks/>
          </p:cNvCxnSpPr>
          <p:nvPr/>
        </p:nvCxnSpPr>
        <p:spPr>
          <a:xfrm flipV="1">
            <a:off x="10539248" y="4655795"/>
            <a:ext cx="0" cy="873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3448C4D-CB0F-4611-B9B3-7D633612CA0B}"/>
              </a:ext>
            </a:extLst>
          </p:cNvPr>
          <p:cNvSpPr txBox="1"/>
          <p:nvPr/>
        </p:nvSpPr>
        <p:spPr>
          <a:xfrm>
            <a:off x="9688449" y="65872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429A5D-6221-4C7E-897E-D0533CC86FC5}"/>
              </a:ext>
            </a:extLst>
          </p:cNvPr>
          <p:cNvSpPr txBox="1"/>
          <p:nvPr/>
        </p:nvSpPr>
        <p:spPr>
          <a:xfrm>
            <a:off x="9258787" y="5679942"/>
            <a:ext cx="266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Buffer to Place Data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3D53F90-FD06-4C8F-A119-1C1DF362A1F7}"/>
              </a:ext>
            </a:extLst>
          </p:cNvPr>
          <p:cNvSpPr/>
          <p:nvPr/>
        </p:nvSpPr>
        <p:spPr>
          <a:xfrm>
            <a:off x="7646400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C4C3793-CD2B-47E4-9EE7-58EC9342AB10}"/>
              </a:ext>
            </a:extLst>
          </p:cNvPr>
          <p:cNvSpPr/>
          <p:nvPr/>
        </p:nvSpPr>
        <p:spPr>
          <a:xfrm>
            <a:off x="7421334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57BE574-F15E-41E7-B49D-3513C9BA6980}"/>
              </a:ext>
            </a:extLst>
          </p:cNvPr>
          <p:cNvSpPr/>
          <p:nvPr/>
        </p:nvSpPr>
        <p:spPr>
          <a:xfrm>
            <a:off x="7878914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8B54448-CB4E-44B5-A716-3DFCFEEC2430}"/>
              </a:ext>
            </a:extLst>
          </p:cNvPr>
          <p:cNvCxnSpPr>
            <a:cxnSpLocks/>
          </p:cNvCxnSpPr>
          <p:nvPr/>
        </p:nvCxnSpPr>
        <p:spPr>
          <a:xfrm flipH="1">
            <a:off x="8101306" y="2671197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2D1A648-63CC-47ED-BBDD-3FDE4D22C63E}"/>
              </a:ext>
            </a:extLst>
          </p:cNvPr>
          <p:cNvCxnSpPr>
            <a:cxnSpLocks/>
          </p:cNvCxnSpPr>
          <p:nvPr/>
        </p:nvCxnSpPr>
        <p:spPr>
          <a:xfrm flipH="1">
            <a:off x="8108346" y="346694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DFFCFF2-7607-44D1-AA3F-967152ED1969}"/>
              </a:ext>
            </a:extLst>
          </p:cNvPr>
          <p:cNvSpPr/>
          <p:nvPr/>
        </p:nvSpPr>
        <p:spPr>
          <a:xfrm>
            <a:off x="7440653" y="4010851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789C18D-73E5-4DDA-99D3-BB61BE57CF44}"/>
              </a:ext>
            </a:extLst>
          </p:cNvPr>
          <p:cNvSpPr/>
          <p:nvPr/>
        </p:nvSpPr>
        <p:spPr>
          <a:xfrm>
            <a:off x="7890751" y="401405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8F7354-E02B-46C5-92DB-062C95A40598}"/>
              </a:ext>
            </a:extLst>
          </p:cNvPr>
          <p:cNvSpPr/>
          <p:nvPr/>
        </p:nvSpPr>
        <p:spPr>
          <a:xfrm>
            <a:off x="7665702" y="4010851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7625573-5644-4EF9-B0E9-347B32174466}"/>
              </a:ext>
            </a:extLst>
          </p:cNvPr>
          <p:cNvCxnSpPr>
            <a:cxnSpLocks/>
          </p:cNvCxnSpPr>
          <p:nvPr/>
        </p:nvCxnSpPr>
        <p:spPr>
          <a:xfrm flipH="1">
            <a:off x="8116061" y="401085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770E221-CEC6-469A-A61A-1F470B1151D5}"/>
              </a:ext>
            </a:extLst>
          </p:cNvPr>
          <p:cNvCxnSpPr>
            <a:cxnSpLocks/>
          </p:cNvCxnSpPr>
          <p:nvPr/>
        </p:nvCxnSpPr>
        <p:spPr>
          <a:xfrm flipH="1">
            <a:off x="7421334" y="513806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85C72335-728B-418C-8E87-42B23C4F39F7}"/>
              </a:ext>
            </a:extLst>
          </p:cNvPr>
          <p:cNvSpPr/>
          <p:nvPr/>
        </p:nvSpPr>
        <p:spPr>
          <a:xfrm>
            <a:off x="7966883" y="513806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7E1DDA3-A1C1-44A5-B660-FDCAFF7EEFB6}"/>
              </a:ext>
            </a:extLst>
          </p:cNvPr>
          <p:cNvSpPr/>
          <p:nvPr/>
        </p:nvSpPr>
        <p:spPr>
          <a:xfrm>
            <a:off x="8192526" y="513978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225C0FB-DC1C-4E25-81C1-2DA001DACF9B}"/>
              </a:ext>
            </a:extLst>
          </p:cNvPr>
          <p:cNvSpPr/>
          <p:nvPr/>
        </p:nvSpPr>
        <p:spPr>
          <a:xfrm>
            <a:off x="8417836" y="5139785"/>
            <a:ext cx="225310" cy="795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6B67CB6-6F69-4FA0-9A60-98EA62CC2854}"/>
              </a:ext>
            </a:extLst>
          </p:cNvPr>
          <p:cNvCxnSpPr>
            <a:cxnSpLocks/>
          </p:cNvCxnSpPr>
          <p:nvPr/>
        </p:nvCxnSpPr>
        <p:spPr>
          <a:xfrm flipH="1">
            <a:off x="8092431" y="4806603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E334073-7A4A-425B-9473-BF35B6B802C0}"/>
              </a:ext>
            </a:extLst>
          </p:cNvPr>
          <p:cNvCxnSpPr>
            <a:cxnSpLocks/>
          </p:cNvCxnSpPr>
          <p:nvPr/>
        </p:nvCxnSpPr>
        <p:spPr>
          <a:xfrm flipH="1">
            <a:off x="7394630" y="593382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B09BE00-9CCE-44E8-A8F7-96854739EADC}"/>
              </a:ext>
            </a:extLst>
          </p:cNvPr>
          <p:cNvSpPr txBox="1"/>
          <p:nvPr/>
        </p:nvSpPr>
        <p:spPr>
          <a:xfrm>
            <a:off x="7680683" y="2265148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63B113-9272-44AB-B726-B1ABD1C4318D}"/>
              </a:ext>
            </a:extLst>
          </p:cNvPr>
          <p:cNvSpPr txBox="1"/>
          <p:nvPr/>
        </p:nvSpPr>
        <p:spPr>
          <a:xfrm>
            <a:off x="7642548" y="3522564"/>
            <a:ext cx="55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1946947-79D7-4AAA-A217-9AE670E6823D}"/>
              </a:ext>
            </a:extLst>
          </p:cNvPr>
          <p:cNvSpPr txBox="1"/>
          <p:nvPr/>
        </p:nvSpPr>
        <p:spPr>
          <a:xfrm>
            <a:off x="7640948" y="4755937"/>
            <a:ext cx="55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8F91895-28FB-4C49-807D-9BE8E811A503}"/>
              </a:ext>
            </a:extLst>
          </p:cNvPr>
          <p:cNvCxnSpPr>
            <a:cxnSpLocks/>
          </p:cNvCxnSpPr>
          <p:nvPr/>
        </p:nvCxnSpPr>
        <p:spPr>
          <a:xfrm flipH="1">
            <a:off x="7091572" y="3302835"/>
            <a:ext cx="235573" cy="3501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D0DF387-F068-4714-9BB4-BD46ACF8B0A3}"/>
              </a:ext>
            </a:extLst>
          </p:cNvPr>
          <p:cNvCxnSpPr>
            <a:cxnSpLocks/>
          </p:cNvCxnSpPr>
          <p:nvPr/>
        </p:nvCxnSpPr>
        <p:spPr>
          <a:xfrm>
            <a:off x="6886705" y="4521169"/>
            <a:ext cx="438394" cy="10038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8E176D3-9003-48C4-9BCF-44423B697713}"/>
              </a:ext>
            </a:extLst>
          </p:cNvPr>
          <p:cNvCxnSpPr/>
          <p:nvPr/>
        </p:nvCxnSpPr>
        <p:spPr>
          <a:xfrm>
            <a:off x="4991536" y="3206210"/>
            <a:ext cx="321002" cy="4467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E79EA04-AD3E-469D-B6AD-60C278B2732F}"/>
              </a:ext>
            </a:extLst>
          </p:cNvPr>
          <p:cNvCxnSpPr>
            <a:cxnSpLocks/>
          </p:cNvCxnSpPr>
          <p:nvPr/>
        </p:nvCxnSpPr>
        <p:spPr>
          <a:xfrm flipV="1">
            <a:off x="4952424" y="4200971"/>
            <a:ext cx="327211" cy="1844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7349BE6-34A4-47F7-964C-7FE8A527EBAB}"/>
              </a:ext>
            </a:extLst>
          </p:cNvPr>
          <p:cNvCxnSpPr>
            <a:cxnSpLocks/>
          </p:cNvCxnSpPr>
          <p:nvPr/>
        </p:nvCxnSpPr>
        <p:spPr>
          <a:xfrm flipH="1">
            <a:off x="4989122" y="4415334"/>
            <a:ext cx="456177" cy="11223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349C450-7B4B-46D4-8BAA-F4BEC59713C1}"/>
              </a:ext>
            </a:extLst>
          </p:cNvPr>
          <p:cNvCxnSpPr>
            <a:cxnSpLocks/>
          </p:cNvCxnSpPr>
          <p:nvPr/>
        </p:nvCxnSpPr>
        <p:spPr>
          <a:xfrm flipH="1" flipV="1">
            <a:off x="7135025" y="4330183"/>
            <a:ext cx="258402" cy="2070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658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RDMA Programming: One-sided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Write / Write With Immediate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Write the data to the remote host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No notification </a:t>
            </a:r>
            <a:r>
              <a:rPr lang="en-US" altLang="zh-CN" dirty="0">
                <a:latin typeface="Calibri" panose="020F0502020204030204" pitchFamily="34" charset="0"/>
              </a:rPr>
              <a:t>to the remote host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An immediate 4 byte (Write With Immediate)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Notify</a:t>
            </a:r>
            <a:r>
              <a:rPr lang="en-US" altLang="zh-CN" dirty="0">
                <a:latin typeface="Calibri" panose="020F0502020204030204" pitchFamily="34" charset="0"/>
              </a:rPr>
              <a:t> the remote host of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the immediate value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2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RDMA Programming: One-sided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Read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Read data from the remote host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No notification </a:t>
            </a:r>
            <a:r>
              <a:rPr lang="en-US" altLang="zh-CN" dirty="0">
                <a:latin typeface="Calibri" panose="020F0502020204030204" pitchFamily="34" charset="0"/>
              </a:rPr>
              <a:t>to the remote host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58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RDMA Programming: </a:t>
            </a:r>
            <a:r>
              <a:rPr lang="en-US" altLang="zh-CN" dirty="0"/>
              <a:t>Write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693" y="6387793"/>
            <a:ext cx="2743200" cy="365125"/>
          </a:xfrm>
        </p:spPr>
        <p:txBody>
          <a:bodyPr/>
          <a:lstStyle/>
          <a:p>
            <a:fld id="{6622EB52-C6DD-4A38-AF06-D5574330ADF3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273F1D-19AF-4A65-92F8-B0E018689A51}"/>
              </a:ext>
            </a:extLst>
          </p:cNvPr>
          <p:cNvSpPr/>
          <p:nvPr/>
        </p:nvSpPr>
        <p:spPr>
          <a:xfrm>
            <a:off x="4276060" y="1428374"/>
            <a:ext cx="9144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A and B create SQ, RQ, CQ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 memory 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DB1180-779C-4DC1-A7B8-BBFD771B6F15}"/>
              </a:ext>
            </a:extLst>
          </p:cNvPr>
          <p:cNvSpPr/>
          <p:nvPr/>
        </p:nvSpPr>
        <p:spPr>
          <a:xfrm>
            <a:off x="77365" y="3206210"/>
            <a:ext cx="3423932" cy="2275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FBB0E6-DA95-48C8-A509-CDC0F2C98D92}"/>
              </a:ext>
            </a:extLst>
          </p:cNvPr>
          <p:cNvSpPr/>
          <p:nvPr/>
        </p:nvSpPr>
        <p:spPr>
          <a:xfrm>
            <a:off x="429836" y="3539746"/>
            <a:ext cx="2876672" cy="1677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087F31-71F3-4DFA-8E8B-56CDE8A00D2C}"/>
              </a:ext>
            </a:extLst>
          </p:cNvPr>
          <p:cNvSpPr txBox="1"/>
          <p:nvPr/>
        </p:nvSpPr>
        <p:spPr>
          <a:xfrm>
            <a:off x="1074416" y="2505011"/>
            <a:ext cx="132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5BE21A-2054-4013-956A-1BC6C6C08379}"/>
              </a:ext>
            </a:extLst>
          </p:cNvPr>
          <p:cNvSpPr txBox="1"/>
          <p:nvPr/>
        </p:nvSpPr>
        <p:spPr>
          <a:xfrm>
            <a:off x="990651" y="3129375"/>
            <a:ext cx="189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Host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F66DDC-C1CF-4395-88F7-31DE78073904}"/>
              </a:ext>
            </a:extLst>
          </p:cNvPr>
          <p:cNvSpPr txBox="1"/>
          <p:nvPr/>
        </p:nvSpPr>
        <p:spPr>
          <a:xfrm>
            <a:off x="686814" y="3627014"/>
            <a:ext cx="271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Registered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CDC33B-CD6D-4D53-9149-E3BD68C08BDE}"/>
              </a:ext>
            </a:extLst>
          </p:cNvPr>
          <p:cNvSpPr/>
          <p:nvPr/>
        </p:nvSpPr>
        <p:spPr>
          <a:xfrm>
            <a:off x="975468" y="4380772"/>
            <a:ext cx="1899494" cy="334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F764BF-A050-4B66-AB3D-DA6CB7E4D415}"/>
              </a:ext>
            </a:extLst>
          </p:cNvPr>
          <p:cNvCxnSpPr>
            <a:cxnSpLocks/>
          </p:cNvCxnSpPr>
          <p:nvPr/>
        </p:nvCxnSpPr>
        <p:spPr>
          <a:xfrm flipV="1">
            <a:off x="1925215" y="4790002"/>
            <a:ext cx="0" cy="873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8ABB853-E54C-4BAB-B8F3-3743DDCCA6DB}"/>
              </a:ext>
            </a:extLst>
          </p:cNvPr>
          <p:cNvSpPr txBox="1"/>
          <p:nvPr/>
        </p:nvSpPr>
        <p:spPr>
          <a:xfrm>
            <a:off x="1074416" y="6721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044667-07FB-4634-A6DD-6AD0C9615FEB}"/>
              </a:ext>
            </a:extLst>
          </p:cNvPr>
          <p:cNvSpPr txBox="1"/>
          <p:nvPr/>
        </p:nvSpPr>
        <p:spPr>
          <a:xfrm>
            <a:off x="893912" y="5688236"/>
            <a:ext cx="217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Data to Transfer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D8E0D89-44CF-4C8B-9A1E-9A59D83CCF56}"/>
              </a:ext>
            </a:extLst>
          </p:cNvPr>
          <p:cNvSpPr/>
          <p:nvPr/>
        </p:nvSpPr>
        <p:spPr>
          <a:xfrm>
            <a:off x="5271524" y="3645502"/>
            <a:ext cx="817836" cy="748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B3C00E-3D68-49DC-A874-34B7FD88D673}"/>
              </a:ext>
            </a:extLst>
          </p:cNvPr>
          <p:cNvSpPr txBox="1"/>
          <p:nvPr/>
        </p:nvSpPr>
        <p:spPr>
          <a:xfrm>
            <a:off x="5311206" y="3037137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HCA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E96BB1-A3E2-409B-825B-1A624C80F219}"/>
              </a:ext>
            </a:extLst>
          </p:cNvPr>
          <p:cNvSpPr/>
          <p:nvPr/>
        </p:nvSpPr>
        <p:spPr>
          <a:xfrm>
            <a:off x="420487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4361CB-B6C3-42AD-BE87-C046A9651B5F}"/>
              </a:ext>
            </a:extLst>
          </p:cNvPr>
          <p:cNvSpPr/>
          <p:nvPr/>
        </p:nvSpPr>
        <p:spPr>
          <a:xfrm>
            <a:off x="443018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FEBDC93-CE31-4467-99CB-A881F79DBAA2}"/>
              </a:ext>
            </a:extLst>
          </p:cNvPr>
          <p:cNvSpPr/>
          <p:nvPr/>
        </p:nvSpPr>
        <p:spPr>
          <a:xfrm>
            <a:off x="465549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9A47B7-2CA1-4F6D-AC15-9B3DCD9D0981}"/>
              </a:ext>
            </a:extLst>
          </p:cNvPr>
          <p:cNvCxnSpPr>
            <a:cxnSpLocks/>
          </p:cNvCxnSpPr>
          <p:nvPr/>
        </p:nvCxnSpPr>
        <p:spPr>
          <a:xfrm flipH="1">
            <a:off x="3643072" y="2715443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08B7E7D-EDC0-4BFF-8759-F17B7418E834}"/>
              </a:ext>
            </a:extLst>
          </p:cNvPr>
          <p:cNvCxnSpPr>
            <a:cxnSpLocks/>
          </p:cNvCxnSpPr>
          <p:nvPr/>
        </p:nvCxnSpPr>
        <p:spPr>
          <a:xfrm flipH="1">
            <a:off x="3643071" y="3511195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F52430B8-5C0F-4937-B53A-B6D908FE1A7B}"/>
              </a:ext>
            </a:extLst>
          </p:cNvPr>
          <p:cNvSpPr/>
          <p:nvPr/>
        </p:nvSpPr>
        <p:spPr>
          <a:xfrm>
            <a:off x="420183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083C51-2CB2-4942-9CAD-D0235A8B3515}"/>
              </a:ext>
            </a:extLst>
          </p:cNvPr>
          <p:cNvSpPr/>
          <p:nvPr/>
        </p:nvSpPr>
        <p:spPr>
          <a:xfrm>
            <a:off x="442714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C1EE120-2B16-441E-969F-11050A2D5840}"/>
              </a:ext>
            </a:extLst>
          </p:cNvPr>
          <p:cNvSpPr/>
          <p:nvPr/>
        </p:nvSpPr>
        <p:spPr>
          <a:xfrm>
            <a:off x="465245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7369552-5D34-4103-B95C-9FC891EBB189}"/>
              </a:ext>
            </a:extLst>
          </p:cNvPr>
          <p:cNvCxnSpPr>
            <a:cxnSpLocks/>
          </p:cNvCxnSpPr>
          <p:nvPr/>
        </p:nvCxnSpPr>
        <p:spPr>
          <a:xfrm flipH="1">
            <a:off x="3640024" y="3996105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43469E1-5255-4C15-A59B-4DCBFD728287}"/>
              </a:ext>
            </a:extLst>
          </p:cNvPr>
          <p:cNvCxnSpPr>
            <a:cxnSpLocks/>
          </p:cNvCxnSpPr>
          <p:nvPr/>
        </p:nvCxnSpPr>
        <p:spPr>
          <a:xfrm flipH="1">
            <a:off x="3640023" y="4791857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C3B856B-6A64-4433-92C0-42E78F4702E6}"/>
              </a:ext>
            </a:extLst>
          </p:cNvPr>
          <p:cNvSpPr/>
          <p:nvPr/>
        </p:nvSpPr>
        <p:spPr>
          <a:xfrm>
            <a:off x="371278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A764793-6F10-440C-B737-EF1E69F25EC6}"/>
              </a:ext>
            </a:extLst>
          </p:cNvPr>
          <p:cNvSpPr/>
          <p:nvPr/>
        </p:nvSpPr>
        <p:spPr>
          <a:xfrm>
            <a:off x="393809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630FEB6-1F60-451E-8CB7-525C432890DC}"/>
              </a:ext>
            </a:extLst>
          </p:cNvPr>
          <p:cNvSpPr/>
          <p:nvPr/>
        </p:nvSpPr>
        <p:spPr>
          <a:xfrm>
            <a:off x="416340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934E825-25E5-4F00-B135-1AF03C20E966}"/>
              </a:ext>
            </a:extLst>
          </p:cNvPr>
          <p:cNvCxnSpPr>
            <a:cxnSpLocks/>
          </p:cNvCxnSpPr>
          <p:nvPr/>
        </p:nvCxnSpPr>
        <p:spPr>
          <a:xfrm flipH="1">
            <a:off x="4348538" y="510425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8164083-8EA9-454B-BA72-3F41CADDE487}"/>
              </a:ext>
            </a:extLst>
          </p:cNvPr>
          <p:cNvCxnSpPr>
            <a:cxnSpLocks/>
          </p:cNvCxnSpPr>
          <p:nvPr/>
        </p:nvCxnSpPr>
        <p:spPr>
          <a:xfrm flipH="1">
            <a:off x="4388715" y="590001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E07F233-A491-4E4B-B83F-8AD89E02F734}"/>
              </a:ext>
            </a:extLst>
          </p:cNvPr>
          <p:cNvSpPr txBox="1"/>
          <p:nvPr/>
        </p:nvSpPr>
        <p:spPr>
          <a:xfrm>
            <a:off x="3938095" y="219243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760F35-8AB6-4F07-971B-443850FAE9A7}"/>
              </a:ext>
            </a:extLst>
          </p:cNvPr>
          <p:cNvSpPr txBox="1"/>
          <p:nvPr/>
        </p:nvSpPr>
        <p:spPr>
          <a:xfrm>
            <a:off x="3940367" y="3518548"/>
            <a:ext cx="55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AC0C3A2-83AC-4053-9E6F-767F4BF69C5A}"/>
              </a:ext>
            </a:extLst>
          </p:cNvPr>
          <p:cNvSpPr txBox="1"/>
          <p:nvPr/>
        </p:nvSpPr>
        <p:spPr>
          <a:xfrm>
            <a:off x="3940367" y="4705900"/>
            <a:ext cx="55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0C71D61-F805-4F7D-AF1D-89FBE03200F5}"/>
              </a:ext>
            </a:extLst>
          </p:cNvPr>
          <p:cNvSpPr/>
          <p:nvPr/>
        </p:nvSpPr>
        <p:spPr>
          <a:xfrm>
            <a:off x="6371762" y="3652970"/>
            <a:ext cx="817836" cy="748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F6AC23-F8E0-43C4-BB6B-177A342C573B}"/>
              </a:ext>
            </a:extLst>
          </p:cNvPr>
          <p:cNvSpPr txBox="1"/>
          <p:nvPr/>
        </p:nvSpPr>
        <p:spPr>
          <a:xfrm>
            <a:off x="6406838" y="3072003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HCA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DBE350D-F359-4EAD-B6EA-9084BBC209A9}"/>
              </a:ext>
            </a:extLst>
          </p:cNvPr>
          <p:cNvSpPr/>
          <p:nvPr/>
        </p:nvSpPr>
        <p:spPr>
          <a:xfrm>
            <a:off x="8769956" y="3072003"/>
            <a:ext cx="3345373" cy="2275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548AC21-2157-405A-A103-5320EA8A4425}"/>
              </a:ext>
            </a:extLst>
          </p:cNvPr>
          <p:cNvSpPr/>
          <p:nvPr/>
        </p:nvSpPr>
        <p:spPr>
          <a:xfrm>
            <a:off x="9043869" y="3405539"/>
            <a:ext cx="2876672" cy="1677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89518EE-F228-475D-A2B6-37360EA316F7}"/>
              </a:ext>
            </a:extLst>
          </p:cNvPr>
          <p:cNvSpPr txBox="1"/>
          <p:nvPr/>
        </p:nvSpPr>
        <p:spPr>
          <a:xfrm>
            <a:off x="9688449" y="2370804"/>
            <a:ext cx="1309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B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D38726A-4669-4192-98F5-9BE264D47FB2}"/>
              </a:ext>
            </a:extLst>
          </p:cNvPr>
          <p:cNvSpPr txBox="1"/>
          <p:nvPr/>
        </p:nvSpPr>
        <p:spPr>
          <a:xfrm>
            <a:off x="9604684" y="2995168"/>
            <a:ext cx="189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Host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C62BF57-AEC2-4011-B024-23DC92A084F6}"/>
              </a:ext>
            </a:extLst>
          </p:cNvPr>
          <p:cNvSpPr txBox="1"/>
          <p:nvPr/>
        </p:nvSpPr>
        <p:spPr>
          <a:xfrm>
            <a:off x="9300847" y="3492807"/>
            <a:ext cx="271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Registered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A042F24-EBBC-4421-AB83-A202DEE32C79}"/>
              </a:ext>
            </a:extLst>
          </p:cNvPr>
          <p:cNvSpPr/>
          <p:nvPr/>
        </p:nvSpPr>
        <p:spPr>
          <a:xfrm>
            <a:off x="9589501" y="4246565"/>
            <a:ext cx="1899494" cy="334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4015957-8EB7-4B2B-B23F-8E66F29B2AB2}"/>
              </a:ext>
            </a:extLst>
          </p:cNvPr>
          <p:cNvCxnSpPr>
            <a:cxnSpLocks/>
          </p:cNvCxnSpPr>
          <p:nvPr/>
        </p:nvCxnSpPr>
        <p:spPr>
          <a:xfrm flipV="1">
            <a:off x="10539248" y="4655795"/>
            <a:ext cx="0" cy="873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3448C4D-CB0F-4611-B9B3-7D633612CA0B}"/>
              </a:ext>
            </a:extLst>
          </p:cNvPr>
          <p:cNvSpPr txBox="1"/>
          <p:nvPr/>
        </p:nvSpPr>
        <p:spPr>
          <a:xfrm>
            <a:off x="9688449" y="65872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429A5D-6221-4C7E-897E-D0533CC86FC5}"/>
              </a:ext>
            </a:extLst>
          </p:cNvPr>
          <p:cNvSpPr txBox="1"/>
          <p:nvPr/>
        </p:nvSpPr>
        <p:spPr>
          <a:xfrm>
            <a:off x="9258787" y="5679942"/>
            <a:ext cx="266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Buffer to Place Data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3D53F90-FD06-4C8F-A119-1C1DF362A1F7}"/>
              </a:ext>
            </a:extLst>
          </p:cNvPr>
          <p:cNvSpPr/>
          <p:nvPr/>
        </p:nvSpPr>
        <p:spPr>
          <a:xfrm>
            <a:off x="7646400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C4C3793-CD2B-47E4-9EE7-58EC9342AB10}"/>
              </a:ext>
            </a:extLst>
          </p:cNvPr>
          <p:cNvSpPr/>
          <p:nvPr/>
        </p:nvSpPr>
        <p:spPr>
          <a:xfrm>
            <a:off x="7421334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57BE574-F15E-41E7-B49D-3513C9BA6980}"/>
              </a:ext>
            </a:extLst>
          </p:cNvPr>
          <p:cNvSpPr/>
          <p:nvPr/>
        </p:nvSpPr>
        <p:spPr>
          <a:xfrm>
            <a:off x="7878914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8B54448-CB4E-44B5-A716-3DFCFEEC2430}"/>
              </a:ext>
            </a:extLst>
          </p:cNvPr>
          <p:cNvCxnSpPr>
            <a:cxnSpLocks/>
          </p:cNvCxnSpPr>
          <p:nvPr/>
        </p:nvCxnSpPr>
        <p:spPr>
          <a:xfrm flipH="1">
            <a:off x="8101306" y="2671197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2D1A648-63CC-47ED-BBDD-3FDE4D22C63E}"/>
              </a:ext>
            </a:extLst>
          </p:cNvPr>
          <p:cNvCxnSpPr>
            <a:cxnSpLocks/>
          </p:cNvCxnSpPr>
          <p:nvPr/>
        </p:nvCxnSpPr>
        <p:spPr>
          <a:xfrm flipH="1">
            <a:off x="8108346" y="346694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DFFCFF2-7607-44D1-AA3F-967152ED1969}"/>
              </a:ext>
            </a:extLst>
          </p:cNvPr>
          <p:cNvSpPr/>
          <p:nvPr/>
        </p:nvSpPr>
        <p:spPr>
          <a:xfrm>
            <a:off x="7440653" y="4010851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789C18D-73E5-4DDA-99D3-BB61BE57CF44}"/>
              </a:ext>
            </a:extLst>
          </p:cNvPr>
          <p:cNvSpPr/>
          <p:nvPr/>
        </p:nvSpPr>
        <p:spPr>
          <a:xfrm>
            <a:off x="7890751" y="401405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8F7354-E02B-46C5-92DB-062C95A40598}"/>
              </a:ext>
            </a:extLst>
          </p:cNvPr>
          <p:cNvSpPr/>
          <p:nvPr/>
        </p:nvSpPr>
        <p:spPr>
          <a:xfrm>
            <a:off x="7665702" y="4010851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7625573-5644-4EF9-B0E9-347B32174466}"/>
              </a:ext>
            </a:extLst>
          </p:cNvPr>
          <p:cNvCxnSpPr>
            <a:cxnSpLocks/>
          </p:cNvCxnSpPr>
          <p:nvPr/>
        </p:nvCxnSpPr>
        <p:spPr>
          <a:xfrm flipH="1">
            <a:off x="8116061" y="401085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770E221-CEC6-469A-A61A-1F470B1151D5}"/>
              </a:ext>
            </a:extLst>
          </p:cNvPr>
          <p:cNvCxnSpPr>
            <a:cxnSpLocks/>
          </p:cNvCxnSpPr>
          <p:nvPr/>
        </p:nvCxnSpPr>
        <p:spPr>
          <a:xfrm flipH="1">
            <a:off x="7421334" y="513806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85C72335-728B-418C-8E87-42B23C4F39F7}"/>
              </a:ext>
            </a:extLst>
          </p:cNvPr>
          <p:cNvSpPr/>
          <p:nvPr/>
        </p:nvSpPr>
        <p:spPr>
          <a:xfrm>
            <a:off x="7966883" y="513806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7E1DDA3-A1C1-44A5-B660-FDCAFF7EEFB6}"/>
              </a:ext>
            </a:extLst>
          </p:cNvPr>
          <p:cNvSpPr/>
          <p:nvPr/>
        </p:nvSpPr>
        <p:spPr>
          <a:xfrm>
            <a:off x="8192526" y="513978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225C0FB-DC1C-4E25-81C1-2DA001DACF9B}"/>
              </a:ext>
            </a:extLst>
          </p:cNvPr>
          <p:cNvSpPr/>
          <p:nvPr/>
        </p:nvSpPr>
        <p:spPr>
          <a:xfrm>
            <a:off x="8417836" y="513978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6B67CB6-6F69-4FA0-9A60-98EA62CC2854}"/>
              </a:ext>
            </a:extLst>
          </p:cNvPr>
          <p:cNvCxnSpPr>
            <a:cxnSpLocks/>
          </p:cNvCxnSpPr>
          <p:nvPr/>
        </p:nvCxnSpPr>
        <p:spPr>
          <a:xfrm flipH="1">
            <a:off x="8092431" y="4806603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E334073-7A4A-425B-9473-BF35B6B802C0}"/>
              </a:ext>
            </a:extLst>
          </p:cNvPr>
          <p:cNvCxnSpPr>
            <a:cxnSpLocks/>
          </p:cNvCxnSpPr>
          <p:nvPr/>
        </p:nvCxnSpPr>
        <p:spPr>
          <a:xfrm flipH="1">
            <a:off x="7394630" y="593382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B09BE00-9CCE-44E8-A8F7-96854739EADC}"/>
              </a:ext>
            </a:extLst>
          </p:cNvPr>
          <p:cNvSpPr txBox="1"/>
          <p:nvPr/>
        </p:nvSpPr>
        <p:spPr>
          <a:xfrm>
            <a:off x="7680683" y="2265148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63B113-9272-44AB-B726-B1ABD1C4318D}"/>
              </a:ext>
            </a:extLst>
          </p:cNvPr>
          <p:cNvSpPr txBox="1"/>
          <p:nvPr/>
        </p:nvSpPr>
        <p:spPr>
          <a:xfrm>
            <a:off x="7642548" y="3522564"/>
            <a:ext cx="55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1946947-79D7-4AAA-A217-9AE670E6823D}"/>
              </a:ext>
            </a:extLst>
          </p:cNvPr>
          <p:cNvSpPr txBox="1"/>
          <p:nvPr/>
        </p:nvSpPr>
        <p:spPr>
          <a:xfrm>
            <a:off x="7640948" y="4755937"/>
            <a:ext cx="55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9267591-9D67-48E9-A06D-2A5A3CCAAE1E}"/>
              </a:ext>
            </a:extLst>
          </p:cNvPr>
          <p:cNvCxnSpPr/>
          <p:nvPr/>
        </p:nvCxnSpPr>
        <p:spPr>
          <a:xfrm>
            <a:off x="4991536" y="3206210"/>
            <a:ext cx="321002" cy="4467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1ADB6CD-106B-4066-B753-737B54A1D0F9}"/>
              </a:ext>
            </a:extLst>
          </p:cNvPr>
          <p:cNvCxnSpPr>
            <a:cxnSpLocks/>
          </p:cNvCxnSpPr>
          <p:nvPr/>
        </p:nvCxnSpPr>
        <p:spPr>
          <a:xfrm flipV="1">
            <a:off x="4952424" y="4200971"/>
            <a:ext cx="327211" cy="1844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2932C4E-3134-4636-9B65-D12FEACC11ED}"/>
              </a:ext>
            </a:extLst>
          </p:cNvPr>
          <p:cNvCxnSpPr>
            <a:cxnSpLocks/>
          </p:cNvCxnSpPr>
          <p:nvPr/>
        </p:nvCxnSpPr>
        <p:spPr>
          <a:xfrm flipH="1">
            <a:off x="4989122" y="4415334"/>
            <a:ext cx="456177" cy="11223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0C4EDEE-124E-45CD-B8EB-1F42CE19E9BD}"/>
              </a:ext>
            </a:extLst>
          </p:cNvPr>
          <p:cNvCxnSpPr>
            <a:cxnSpLocks/>
          </p:cNvCxnSpPr>
          <p:nvPr/>
        </p:nvCxnSpPr>
        <p:spPr>
          <a:xfrm flipH="1">
            <a:off x="7091572" y="3302835"/>
            <a:ext cx="235573" cy="3501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612547E-798D-40BF-B2FE-55949D170DB0}"/>
              </a:ext>
            </a:extLst>
          </p:cNvPr>
          <p:cNvCxnSpPr>
            <a:cxnSpLocks/>
          </p:cNvCxnSpPr>
          <p:nvPr/>
        </p:nvCxnSpPr>
        <p:spPr>
          <a:xfrm>
            <a:off x="6886705" y="4521169"/>
            <a:ext cx="438394" cy="10038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29D0BA8-E737-4EB8-8101-9DCF4B464F5C}"/>
              </a:ext>
            </a:extLst>
          </p:cNvPr>
          <p:cNvCxnSpPr>
            <a:cxnSpLocks/>
          </p:cNvCxnSpPr>
          <p:nvPr/>
        </p:nvCxnSpPr>
        <p:spPr>
          <a:xfrm flipH="1" flipV="1">
            <a:off x="7135025" y="4330183"/>
            <a:ext cx="258402" cy="2070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931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RDMA Programming: </a:t>
            </a:r>
            <a:r>
              <a:rPr lang="en-US" altLang="zh-CN" dirty="0"/>
              <a:t>Write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693" y="6387793"/>
            <a:ext cx="2743200" cy="365125"/>
          </a:xfrm>
        </p:spPr>
        <p:txBody>
          <a:bodyPr/>
          <a:lstStyle/>
          <a:p>
            <a:fld id="{6622EB52-C6DD-4A38-AF06-D5574330ADF3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273F1D-19AF-4A65-92F8-B0E018689A51}"/>
              </a:ext>
            </a:extLst>
          </p:cNvPr>
          <p:cNvSpPr/>
          <p:nvPr/>
        </p:nvSpPr>
        <p:spPr>
          <a:xfrm>
            <a:off x="3668825" y="1663333"/>
            <a:ext cx="9144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A create a SR , and place it on the SQ  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DB1180-779C-4DC1-A7B8-BBFD771B6F15}"/>
              </a:ext>
            </a:extLst>
          </p:cNvPr>
          <p:cNvSpPr/>
          <p:nvPr/>
        </p:nvSpPr>
        <p:spPr>
          <a:xfrm>
            <a:off x="77365" y="3206210"/>
            <a:ext cx="3423932" cy="2275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FBB0E6-DA95-48C8-A509-CDC0F2C98D92}"/>
              </a:ext>
            </a:extLst>
          </p:cNvPr>
          <p:cNvSpPr/>
          <p:nvPr/>
        </p:nvSpPr>
        <p:spPr>
          <a:xfrm>
            <a:off x="429836" y="3539746"/>
            <a:ext cx="2876672" cy="1677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087F31-71F3-4DFA-8E8B-56CDE8A00D2C}"/>
              </a:ext>
            </a:extLst>
          </p:cNvPr>
          <p:cNvSpPr txBox="1"/>
          <p:nvPr/>
        </p:nvSpPr>
        <p:spPr>
          <a:xfrm>
            <a:off x="1074416" y="2505011"/>
            <a:ext cx="132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5BE21A-2054-4013-956A-1BC6C6C08379}"/>
              </a:ext>
            </a:extLst>
          </p:cNvPr>
          <p:cNvSpPr txBox="1"/>
          <p:nvPr/>
        </p:nvSpPr>
        <p:spPr>
          <a:xfrm>
            <a:off x="990651" y="3129375"/>
            <a:ext cx="189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Host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F66DDC-C1CF-4395-88F7-31DE78073904}"/>
              </a:ext>
            </a:extLst>
          </p:cNvPr>
          <p:cNvSpPr txBox="1"/>
          <p:nvPr/>
        </p:nvSpPr>
        <p:spPr>
          <a:xfrm>
            <a:off x="686814" y="3627014"/>
            <a:ext cx="271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Registered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CDC33B-CD6D-4D53-9149-E3BD68C08BDE}"/>
              </a:ext>
            </a:extLst>
          </p:cNvPr>
          <p:cNvSpPr/>
          <p:nvPr/>
        </p:nvSpPr>
        <p:spPr>
          <a:xfrm>
            <a:off x="975468" y="4380772"/>
            <a:ext cx="1899494" cy="334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F764BF-A050-4B66-AB3D-DA6CB7E4D415}"/>
              </a:ext>
            </a:extLst>
          </p:cNvPr>
          <p:cNvCxnSpPr>
            <a:cxnSpLocks/>
          </p:cNvCxnSpPr>
          <p:nvPr/>
        </p:nvCxnSpPr>
        <p:spPr>
          <a:xfrm flipV="1">
            <a:off x="1925215" y="4790002"/>
            <a:ext cx="0" cy="873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8ABB853-E54C-4BAB-B8F3-3743DDCCA6DB}"/>
              </a:ext>
            </a:extLst>
          </p:cNvPr>
          <p:cNvSpPr txBox="1"/>
          <p:nvPr/>
        </p:nvSpPr>
        <p:spPr>
          <a:xfrm>
            <a:off x="1074416" y="6721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044667-07FB-4634-A6DD-6AD0C9615FEB}"/>
              </a:ext>
            </a:extLst>
          </p:cNvPr>
          <p:cNvSpPr txBox="1"/>
          <p:nvPr/>
        </p:nvSpPr>
        <p:spPr>
          <a:xfrm>
            <a:off x="893912" y="5688236"/>
            <a:ext cx="217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Data to Transfer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D8E0D89-44CF-4C8B-9A1E-9A59D83CCF56}"/>
              </a:ext>
            </a:extLst>
          </p:cNvPr>
          <p:cNvSpPr/>
          <p:nvPr/>
        </p:nvSpPr>
        <p:spPr>
          <a:xfrm>
            <a:off x="5271524" y="3645502"/>
            <a:ext cx="817836" cy="748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B3C00E-3D68-49DC-A874-34B7FD88D673}"/>
              </a:ext>
            </a:extLst>
          </p:cNvPr>
          <p:cNvSpPr txBox="1"/>
          <p:nvPr/>
        </p:nvSpPr>
        <p:spPr>
          <a:xfrm>
            <a:off x="5311206" y="3037137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HCA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E96BB1-A3E2-409B-825B-1A624C80F219}"/>
              </a:ext>
            </a:extLst>
          </p:cNvPr>
          <p:cNvSpPr/>
          <p:nvPr/>
        </p:nvSpPr>
        <p:spPr>
          <a:xfrm>
            <a:off x="420487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4361CB-B6C3-42AD-BE87-C046A9651B5F}"/>
              </a:ext>
            </a:extLst>
          </p:cNvPr>
          <p:cNvSpPr/>
          <p:nvPr/>
        </p:nvSpPr>
        <p:spPr>
          <a:xfrm>
            <a:off x="443018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FEBDC93-CE31-4467-99CB-A881F79DBAA2}"/>
              </a:ext>
            </a:extLst>
          </p:cNvPr>
          <p:cNvSpPr/>
          <p:nvPr/>
        </p:nvSpPr>
        <p:spPr>
          <a:xfrm>
            <a:off x="4655499" y="2715443"/>
            <a:ext cx="225310" cy="795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9A47B7-2CA1-4F6D-AC15-9B3DCD9D0981}"/>
              </a:ext>
            </a:extLst>
          </p:cNvPr>
          <p:cNvCxnSpPr>
            <a:cxnSpLocks/>
          </p:cNvCxnSpPr>
          <p:nvPr/>
        </p:nvCxnSpPr>
        <p:spPr>
          <a:xfrm flipH="1">
            <a:off x="3643072" y="2715443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08B7E7D-EDC0-4BFF-8759-F17B7418E834}"/>
              </a:ext>
            </a:extLst>
          </p:cNvPr>
          <p:cNvCxnSpPr>
            <a:cxnSpLocks/>
          </p:cNvCxnSpPr>
          <p:nvPr/>
        </p:nvCxnSpPr>
        <p:spPr>
          <a:xfrm flipH="1">
            <a:off x="3643071" y="3511195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F52430B8-5C0F-4937-B53A-B6D908FE1A7B}"/>
              </a:ext>
            </a:extLst>
          </p:cNvPr>
          <p:cNvSpPr/>
          <p:nvPr/>
        </p:nvSpPr>
        <p:spPr>
          <a:xfrm>
            <a:off x="420183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083C51-2CB2-4942-9CAD-D0235A8B3515}"/>
              </a:ext>
            </a:extLst>
          </p:cNvPr>
          <p:cNvSpPr/>
          <p:nvPr/>
        </p:nvSpPr>
        <p:spPr>
          <a:xfrm>
            <a:off x="442714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C1EE120-2B16-441E-969F-11050A2D5840}"/>
              </a:ext>
            </a:extLst>
          </p:cNvPr>
          <p:cNvSpPr/>
          <p:nvPr/>
        </p:nvSpPr>
        <p:spPr>
          <a:xfrm>
            <a:off x="465245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7369552-5D34-4103-B95C-9FC891EBB189}"/>
              </a:ext>
            </a:extLst>
          </p:cNvPr>
          <p:cNvCxnSpPr>
            <a:cxnSpLocks/>
          </p:cNvCxnSpPr>
          <p:nvPr/>
        </p:nvCxnSpPr>
        <p:spPr>
          <a:xfrm flipH="1">
            <a:off x="3640024" y="3996105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43469E1-5255-4C15-A59B-4DCBFD728287}"/>
              </a:ext>
            </a:extLst>
          </p:cNvPr>
          <p:cNvCxnSpPr>
            <a:cxnSpLocks/>
          </p:cNvCxnSpPr>
          <p:nvPr/>
        </p:nvCxnSpPr>
        <p:spPr>
          <a:xfrm flipH="1">
            <a:off x="3640023" y="4791857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C3B856B-6A64-4433-92C0-42E78F4702E6}"/>
              </a:ext>
            </a:extLst>
          </p:cNvPr>
          <p:cNvSpPr/>
          <p:nvPr/>
        </p:nvSpPr>
        <p:spPr>
          <a:xfrm>
            <a:off x="371278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A764793-6F10-440C-B737-EF1E69F25EC6}"/>
              </a:ext>
            </a:extLst>
          </p:cNvPr>
          <p:cNvSpPr/>
          <p:nvPr/>
        </p:nvSpPr>
        <p:spPr>
          <a:xfrm>
            <a:off x="393809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630FEB6-1F60-451E-8CB7-525C432890DC}"/>
              </a:ext>
            </a:extLst>
          </p:cNvPr>
          <p:cNvSpPr/>
          <p:nvPr/>
        </p:nvSpPr>
        <p:spPr>
          <a:xfrm>
            <a:off x="416340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934E825-25E5-4F00-B135-1AF03C20E966}"/>
              </a:ext>
            </a:extLst>
          </p:cNvPr>
          <p:cNvCxnSpPr>
            <a:cxnSpLocks/>
          </p:cNvCxnSpPr>
          <p:nvPr/>
        </p:nvCxnSpPr>
        <p:spPr>
          <a:xfrm flipH="1">
            <a:off x="4348538" y="510425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8164083-8EA9-454B-BA72-3F41CADDE487}"/>
              </a:ext>
            </a:extLst>
          </p:cNvPr>
          <p:cNvCxnSpPr>
            <a:cxnSpLocks/>
          </p:cNvCxnSpPr>
          <p:nvPr/>
        </p:nvCxnSpPr>
        <p:spPr>
          <a:xfrm flipH="1">
            <a:off x="4388715" y="590001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E07F233-A491-4E4B-B83F-8AD89E02F734}"/>
              </a:ext>
            </a:extLst>
          </p:cNvPr>
          <p:cNvSpPr txBox="1"/>
          <p:nvPr/>
        </p:nvSpPr>
        <p:spPr>
          <a:xfrm>
            <a:off x="3938095" y="219243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760F35-8AB6-4F07-971B-443850FAE9A7}"/>
              </a:ext>
            </a:extLst>
          </p:cNvPr>
          <p:cNvSpPr txBox="1"/>
          <p:nvPr/>
        </p:nvSpPr>
        <p:spPr>
          <a:xfrm>
            <a:off x="3940367" y="3518548"/>
            <a:ext cx="55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AC0C3A2-83AC-4053-9E6F-767F4BF69C5A}"/>
              </a:ext>
            </a:extLst>
          </p:cNvPr>
          <p:cNvSpPr txBox="1"/>
          <p:nvPr/>
        </p:nvSpPr>
        <p:spPr>
          <a:xfrm>
            <a:off x="3940367" y="4705900"/>
            <a:ext cx="55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0C71D61-F805-4F7D-AF1D-89FBE03200F5}"/>
              </a:ext>
            </a:extLst>
          </p:cNvPr>
          <p:cNvSpPr/>
          <p:nvPr/>
        </p:nvSpPr>
        <p:spPr>
          <a:xfrm>
            <a:off x="6371762" y="3652970"/>
            <a:ext cx="817836" cy="748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F6AC23-F8E0-43C4-BB6B-177A342C573B}"/>
              </a:ext>
            </a:extLst>
          </p:cNvPr>
          <p:cNvSpPr txBox="1"/>
          <p:nvPr/>
        </p:nvSpPr>
        <p:spPr>
          <a:xfrm>
            <a:off x="6406838" y="3072003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HCA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DBE350D-F359-4EAD-B6EA-9084BBC209A9}"/>
              </a:ext>
            </a:extLst>
          </p:cNvPr>
          <p:cNvSpPr/>
          <p:nvPr/>
        </p:nvSpPr>
        <p:spPr>
          <a:xfrm>
            <a:off x="8769956" y="3072003"/>
            <a:ext cx="3345373" cy="2275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548AC21-2157-405A-A103-5320EA8A4425}"/>
              </a:ext>
            </a:extLst>
          </p:cNvPr>
          <p:cNvSpPr/>
          <p:nvPr/>
        </p:nvSpPr>
        <p:spPr>
          <a:xfrm>
            <a:off x="9043869" y="3405539"/>
            <a:ext cx="2876672" cy="1677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89518EE-F228-475D-A2B6-37360EA316F7}"/>
              </a:ext>
            </a:extLst>
          </p:cNvPr>
          <p:cNvSpPr txBox="1"/>
          <p:nvPr/>
        </p:nvSpPr>
        <p:spPr>
          <a:xfrm>
            <a:off x="9688449" y="2370804"/>
            <a:ext cx="1309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B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D38726A-4669-4192-98F5-9BE264D47FB2}"/>
              </a:ext>
            </a:extLst>
          </p:cNvPr>
          <p:cNvSpPr txBox="1"/>
          <p:nvPr/>
        </p:nvSpPr>
        <p:spPr>
          <a:xfrm>
            <a:off x="9604684" y="2995168"/>
            <a:ext cx="189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Host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C62BF57-AEC2-4011-B024-23DC92A084F6}"/>
              </a:ext>
            </a:extLst>
          </p:cNvPr>
          <p:cNvSpPr txBox="1"/>
          <p:nvPr/>
        </p:nvSpPr>
        <p:spPr>
          <a:xfrm>
            <a:off x="9300847" y="3492807"/>
            <a:ext cx="271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Registered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A042F24-EBBC-4421-AB83-A202DEE32C79}"/>
              </a:ext>
            </a:extLst>
          </p:cNvPr>
          <p:cNvSpPr/>
          <p:nvPr/>
        </p:nvSpPr>
        <p:spPr>
          <a:xfrm>
            <a:off x="9589501" y="4246565"/>
            <a:ext cx="1899494" cy="334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4015957-8EB7-4B2B-B23F-8E66F29B2AB2}"/>
              </a:ext>
            </a:extLst>
          </p:cNvPr>
          <p:cNvCxnSpPr>
            <a:cxnSpLocks/>
          </p:cNvCxnSpPr>
          <p:nvPr/>
        </p:nvCxnSpPr>
        <p:spPr>
          <a:xfrm flipV="1">
            <a:off x="10539248" y="4655795"/>
            <a:ext cx="0" cy="873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3448C4D-CB0F-4611-B9B3-7D633612CA0B}"/>
              </a:ext>
            </a:extLst>
          </p:cNvPr>
          <p:cNvSpPr txBox="1"/>
          <p:nvPr/>
        </p:nvSpPr>
        <p:spPr>
          <a:xfrm>
            <a:off x="9688449" y="65872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429A5D-6221-4C7E-897E-D0533CC86FC5}"/>
              </a:ext>
            </a:extLst>
          </p:cNvPr>
          <p:cNvSpPr txBox="1"/>
          <p:nvPr/>
        </p:nvSpPr>
        <p:spPr>
          <a:xfrm>
            <a:off x="9258787" y="5679942"/>
            <a:ext cx="266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Buffer to Place Data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3D53F90-FD06-4C8F-A119-1C1DF362A1F7}"/>
              </a:ext>
            </a:extLst>
          </p:cNvPr>
          <p:cNvSpPr/>
          <p:nvPr/>
        </p:nvSpPr>
        <p:spPr>
          <a:xfrm>
            <a:off x="7646400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C4C3793-CD2B-47E4-9EE7-58EC9342AB10}"/>
              </a:ext>
            </a:extLst>
          </p:cNvPr>
          <p:cNvSpPr/>
          <p:nvPr/>
        </p:nvSpPr>
        <p:spPr>
          <a:xfrm>
            <a:off x="7421334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57BE574-F15E-41E7-B49D-3513C9BA6980}"/>
              </a:ext>
            </a:extLst>
          </p:cNvPr>
          <p:cNvSpPr/>
          <p:nvPr/>
        </p:nvSpPr>
        <p:spPr>
          <a:xfrm>
            <a:off x="7878914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8B54448-CB4E-44B5-A716-3DFCFEEC2430}"/>
              </a:ext>
            </a:extLst>
          </p:cNvPr>
          <p:cNvCxnSpPr>
            <a:cxnSpLocks/>
          </p:cNvCxnSpPr>
          <p:nvPr/>
        </p:nvCxnSpPr>
        <p:spPr>
          <a:xfrm flipH="1">
            <a:off x="8101306" y="2671197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2D1A648-63CC-47ED-BBDD-3FDE4D22C63E}"/>
              </a:ext>
            </a:extLst>
          </p:cNvPr>
          <p:cNvCxnSpPr>
            <a:cxnSpLocks/>
          </p:cNvCxnSpPr>
          <p:nvPr/>
        </p:nvCxnSpPr>
        <p:spPr>
          <a:xfrm flipH="1">
            <a:off x="8108346" y="346694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DFFCFF2-7607-44D1-AA3F-967152ED1969}"/>
              </a:ext>
            </a:extLst>
          </p:cNvPr>
          <p:cNvSpPr/>
          <p:nvPr/>
        </p:nvSpPr>
        <p:spPr>
          <a:xfrm>
            <a:off x="7440653" y="4010851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789C18D-73E5-4DDA-99D3-BB61BE57CF44}"/>
              </a:ext>
            </a:extLst>
          </p:cNvPr>
          <p:cNvSpPr/>
          <p:nvPr/>
        </p:nvSpPr>
        <p:spPr>
          <a:xfrm>
            <a:off x="7890751" y="401405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8F7354-E02B-46C5-92DB-062C95A40598}"/>
              </a:ext>
            </a:extLst>
          </p:cNvPr>
          <p:cNvSpPr/>
          <p:nvPr/>
        </p:nvSpPr>
        <p:spPr>
          <a:xfrm>
            <a:off x="7665702" y="4010851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7625573-5644-4EF9-B0E9-347B32174466}"/>
              </a:ext>
            </a:extLst>
          </p:cNvPr>
          <p:cNvCxnSpPr>
            <a:cxnSpLocks/>
          </p:cNvCxnSpPr>
          <p:nvPr/>
        </p:nvCxnSpPr>
        <p:spPr>
          <a:xfrm flipH="1">
            <a:off x="8116061" y="401085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770E221-CEC6-469A-A61A-1F470B1151D5}"/>
              </a:ext>
            </a:extLst>
          </p:cNvPr>
          <p:cNvCxnSpPr>
            <a:cxnSpLocks/>
          </p:cNvCxnSpPr>
          <p:nvPr/>
        </p:nvCxnSpPr>
        <p:spPr>
          <a:xfrm flipH="1">
            <a:off x="7421334" y="513806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85C72335-728B-418C-8E87-42B23C4F39F7}"/>
              </a:ext>
            </a:extLst>
          </p:cNvPr>
          <p:cNvSpPr/>
          <p:nvPr/>
        </p:nvSpPr>
        <p:spPr>
          <a:xfrm>
            <a:off x="7966883" y="513806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7E1DDA3-A1C1-44A5-B660-FDCAFF7EEFB6}"/>
              </a:ext>
            </a:extLst>
          </p:cNvPr>
          <p:cNvSpPr/>
          <p:nvPr/>
        </p:nvSpPr>
        <p:spPr>
          <a:xfrm>
            <a:off x="8192526" y="513978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225C0FB-DC1C-4E25-81C1-2DA001DACF9B}"/>
              </a:ext>
            </a:extLst>
          </p:cNvPr>
          <p:cNvSpPr/>
          <p:nvPr/>
        </p:nvSpPr>
        <p:spPr>
          <a:xfrm>
            <a:off x="8417836" y="513978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6B67CB6-6F69-4FA0-9A60-98EA62CC2854}"/>
              </a:ext>
            </a:extLst>
          </p:cNvPr>
          <p:cNvCxnSpPr>
            <a:cxnSpLocks/>
          </p:cNvCxnSpPr>
          <p:nvPr/>
        </p:nvCxnSpPr>
        <p:spPr>
          <a:xfrm flipH="1">
            <a:off x="8092431" y="4806603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E334073-7A4A-425B-9473-BF35B6B802C0}"/>
              </a:ext>
            </a:extLst>
          </p:cNvPr>
          <p:cNvCxnSpPr>
            <a:cxnSpLocks/>
          </p:cNvCxnSpPr>
          <p:nvPr/>
        </p:nvCxnSpPr>
        <p:spPr>
          <a:xfrm flipH="1">
            <a:off x="7394630" y="593382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B09BE00-9CCE-44E8-A8F7-96854739EADC}"/>
              </a:ext>
            </a:extLst>
          </p:cNvPr>
          <p:cNvSpPr txBox="1"/>
          <p:nvPr/>
        </p:nvSpPr>
        <p:spPr>
          <a:xfrm>
            <a:off x="7680683" y="2265148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63B113-9272-44AB-B726-B1ABD1C4318D}"/>
              </a:ext>
            </a:extLst>
          </p:cNvPr>
          <p:cNvSpPr txBox="1"/>
          <p:nvPr/>
        </p:nvSpPr>
        <p:spPr>
          <a:xfrm>
            <a:off x="7642548" y="3522564"/>
            <a:ext cx="55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1946947-79D7-4AAA-A217-9AE670E6823D}"/>
              </a:ext>
            </a:extLst>
          </p:cNvPr>
          <p:cNvSpPr txBox="1"/>
          <p:nvPr/>
        </p:nvSpPr>
        <p:spPr>
          <a:xfrm>
            <a:off x="7640948" y="4755937"/>
            <a:ext cx="55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56A7184-053E-4A24-BA5B-8B999AD2CFD6}"/>
              </a:ext>
            </a:extLst>
          </p:cNvPr>
          <p:cNvCxnSpPr/>
          <p:nvPr/>
        </p:nvCxnSpPr>
        <p:spPr>
          <a:xfrm>
            <a:off x="4991536" y="3206210"/>
            <a:ext cx="321002" cy="4467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C9137A06-761D-47D0-AFA0-A1A05AFD581A}"/>
              </a:ext>
            </a:extLst>
          </p:cNvPr>
          <p:cNvCxnSpPr>
            <a:cxnSpLocks/>
          </p:cNvCxnSpPr>
          <p:nvPr/>
        </p:nvCxnSpPr>
        <p:spPr>
          <a:xfrm flipV="1">
            <a:off x="4952424" y="4200971"/>
            <a:ext cx="327211" cy="1844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6A5A751-4A05-4799-A659-307EAB008817}"/>
              </a:ext>
            </a:extLst>
          </p:cNvPr>
          <p:cNvCxnSpPr>
            <a:cxnSpLocks/>
          </p:cNvCxnSpPr>
          <p:nvPr/>
        </p:nvCxnSpPr>
        <p:spPr>
          <a:xfrm flipH="1">
            <a:off x="4989122" y="4415334"/>
            <a:ext cx="456177" cy="11223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934B7E-5F40-4450-AA78-A542ADC58BE5}"/>
              </a:ext>
            </a:extLst>
          </p:cNvPr>
          <p:cNvCxnSpPr>
            <a:cxnSpLocks/>
          </p:cNvCxnSpPr>
          <p:nvPr/>
        </p:nvCxnSpPr>
        <p:spPr>
          <a:xfrm flipH="1">
            <a:off x="7091572" y="3302835"/>
            <a:ext cx="235573" cy="3501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A431FB8-6B1B-4FCF-91ED-217D70D93ADD}"/>
              </a:ext>
            </a:extLst>
          </p:cNvPr>
          <p:cNvCxnSpPr>
            <a:cxnSpLocks/>
          </p:cNvCxnSpPr>
          <p:nvPr/>
        </p:nvCxnSpPr>
        <p:spPr>
          <a:xfrm flipH="1" flipV="1">
            <a:off x="7135025" y="4330183"/>
            <a:ext cx="258402" cy="2070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221EED0-7F09-4FB4-81FC-959CB7E0865D}"/>
              </a:ext>
            </a:extLst>
          </p:cNvPr>
          <p:cNvCxnSpPr>
            <a:cxnSpLocks/>
          </p:cNvCxnSpPr>
          <p:nvPr/>
        </p:nvCxnSpPr>
        <p:spPr>
          <a:xfrm>
            <a:off x="6886705" y="4521169"/>
            <a:ext cx="438394" cy="10038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611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RDMA Programming: </a:t>
            </a:r>
            <a:r>
              <a:rPr lang="en-US" altLang="zh-CN" dirty="0"/>
              <a:t>Write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693" y="6387793"/>
            <a:ext cx="2743200" cy="365125"/>
          </a:xfrm>
        </p:spPr>
        <p:txBody>
          <a:bodyPr/>
          <a:lstStyle/>
          <a:p>
            <a:fld id="{6622EB52-C6DD-4A38-AF06-D5574330ADF3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273F1D-19AF-4A65-92F8-B0E018689A51}"/>
              </a:ext>
            </a:extLst>
          </p:cNvPr>
          <p:cNvSpPr/>
          <p:nvPr/>
        </p:nvSpPr>
        <p:spPr>
          <a:xfrm>
            <a:off x="3750757" y="1426436"/>
            <a:ext cx="1092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HCA consume WQE from System A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A send data to system B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DB1180-779C-4DC1-A7B8-BBFD771B6F15}"/>
              </a:ext>
            </a:extLst>
          </p:cNvPr>
          <p:cNvSpPr/>
          <p:nvPr/>
        </p:nvSpPr>
        <p:spPr>
          <a:xfrm>
            <a:off x="77365" y="3206210"/>
            <a:ext cx="3423932" cy="2275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FBB0E6-DA95-48C8-A509-CDC0F2C98D92}"/>
              </a:ext>
            </a:extLst>
          </p:cNvPr>
          <p:cNvSpPr/>
          <p:nvPr/>
        </p:nvSpPr>
        <p:spPr>
          <a:xfrm>
            <a:off x="429836" y="3539746"/>
            <a:ext cx="2876672" cy="1677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087F31-71F3-4DFA-8E8B-56CDE8A00D2C}"/>
              </a:ext>
            </a:extLst>
          </p:cNvPr>
          <p:cNvSpPr txBox="1"/>
          <p:nvPr/>
        </p:nvSpPr>
        <p:spPr>
          <a:xfrm>
            <a:off x="1074416" y="2505011"/>
            <a:ext cx="132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5BE21A-2054-4013-956A-1BC6C6C08379}"/>
              </a:ext>
            </a:extLst>
          </p:cNvPr>
          <p:cNvSpPr txBox="1"/>
          <p:nvPr/>
        </p:nvSpPr>
        <p:spPr>
          <a:xfrm>
            <a:off x="990651" y="3129375"/>
            <a:ext cx="189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Host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F66DDC-C1CF-4395-88F7-31DE78073904}"/>
              </a:ext>
            </a:extLst>
          </p:cNvPr>
          <p:cNvSpPr txBox="1"/>
          <p:nvPr/>
        </p:nvSpPr>
        <p:spPr>
          <a:xfrm>
            <a:off x="686814" y="3627014"/>
            <a:ext cx="271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Registered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CDC33B-CD6D-4D53-9149-E3BD68C08BDE}"/>
              </a:ext>
            </a:extLst>
          </p:cNvPr>
          <p:cNvSpPr/>
          <p:nvPr/>
        </p:nvSpPr>
        <p:spPr>
          <a:xfrm>
            <a:off x="975468" y="4380772"/>
            <a:ext cx="1899494" cy="334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F764BF-A050-4B66-AB3D-DA6CB7E4D415}"/>
              </a:ext>
            </a:extLst>
          </p:cNvPr>
          <p:cNvCxnSpPr>
            <a:cxnSpLocks/>
          </p:cNvCxnSpPr>
          <p:nvPr/>
        </p:nvCxnSpPr>
        <p:spPr>
          <a:xfrm flipV="1">
            <a:off x="1925215" y="4790002"/>
            <a:ext cx="0" cy="873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8ABB853-E54C-4BAB-B8F3-3743DDCCA6DB}"/>
              </a:ext>
            </a:extLst>
          </p:cNvPr>
          <p:cNvSpPr txBox="1"/>
          <p:nvPr/>
        </p:nvSpPr>
        <p:spPr>
          <a:xfrm>
            <a:off x="1074416" y="6721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044667-07FB-4634-A6DD-6AD0C9615FEB}"/>
              </a:ext>
            </a:extLst>
          </p:cNvPr>
          <p:cNvSpPr txBox="1"/>
          <p:nvPr/>
        </p:nvSpPr>
        <p:spPr>
          <a:xfrm>
            <a:off x="893912" y="5688236"/>
            <a:ext cx="217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Data to Transfer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D8E0D89-44CF-4C8B-9A1E-9A59D83CCF56}"/>
              </a:ext>
            </a:extLst>
          </p:cNvPr>
          <p:cNvSpPr/>
          <p:nvPr/>
        </p:nvSpPr>
        <p:spPr>
          <a:xfrm>
            <a:off x="5271524" y="3645502"/>
            <a:ext cx="817836" cy="748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B3C00E-3D68-49DC-A874-34B7FD88D673}"/>
              </a:ext>
            </a:extLst>
          </p:cNvPr>
          <p:cNvSpPr txBox="1"/>
          <p:nvPr/>
        </p:nvSpPr>
        <p:spPr>
          <a:xfrm>
            <a:off x="5311206" y="3037137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HCA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E96BB1-A3E2-409B-825B-1A624C80F219}"/>
              </a:ext>
            </a:extLst>
          </p:cNvPr>
          <p:cNvSpPr/>
          <p:nvPr/>
        </p:nvSpPr>
        <p:spPr>
          <a:xfrm>
            <a:off x="420487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4361CB-B6C3-42AD-BE87-C046A9651B5F}"/>
              </a:ext>
            </a:extLst>
          </p:cNvPr>
          <p:cNvSpPr/>
          <p:nvPr/>
        </p:nvSpPr>
        <p:spPr>
          <a:xfrm>
            <a:off x="443018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FEBDC93-CE31-4467-99CB-A881F79DBAA2}"/>
              </a:ext>
            </a:extLst>
          </p:cNvPr>
          <p:cNvSpPr/>
          <p:nvPr/>
        </p:nvSpPr>
        <p:spPr>
          <a:xfrm>
            <a:off x="465549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9A47B7-2CA1-4F6D-AC15-9B3DCD9D0981}"/>
              </a:ext>
            </a:extLst>
          </p:cNvPr>
          <p:cNvCxnSpPr>
            <a:cxnSpLocks/>
          </p:cNvCxnSpPr>
          <p:nvPr/>
        </p:nvCxnSpPr>
        <p:spPr>
          <a:xfrm flipH="1">
            <a:off x="3643072" y="2715443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08B7E7D-EDC0-4BFF-8759-F17B7418E834}"/>
              </a:ext>
            </a:extLst>
          </p:cNvPr>
          <p:cNvCxnSpPr>
            <a:cxnSpLocks/>
          </p:cNvCxnSpPr>
          <p:nvPr/>
        </p:nvCxnSpPr>
        <p:spPr>
          <a:xfrm flipH="1">
            <a:off x="3643071" y="3511195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F52430B8-5C0F-4937-B53A-B6D908FE1A7B}"/>
              </a:ext>
            </a:extLst>
          </p:cNvPr>
          <p:cNvSpPr/>
          <p:nvPr/>
        </p:nvSpPr>
        <p:spPr>
          <a:xfrm>
            <a:off x="420183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083C51-2CB2-4942-9CAD-D0235A8B3515}"/>
              </a:ext>
            </a:extLst>
          </p:cNvPr>
          <p:cNvSpPr/>
          <p:nvPr/>
        </p:nvSpPr>
        <p:spPr>
          <a:xfrm>
            <a:off x="442714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C1EE120-2B16-441E-969F-11050A2D5840}"/>
              </a:ext>
            </a:extLst>
          </p:cNvPr>
          <p:cNvSpPr/>
          <p:nvPr/>
        </p:nvSpPr>
        <p:spPr>
          <a:xfrm>
            <a:off x="465245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7369552-5D34-4103-B95C-9FC891EBB189}"/>
              </a:ext>
            </a:extLst>
          </p:cNvPr>
          <p:cNvCxnSpPr>
            <a:cxnSpLocks/>
          </p:cNvCxnSpPr>
          <p:nvPr/>
        </p:nvCxnSpPr>
        <p:spPr>
          <a:xfrm flipH="1">
            <a:off x="3640024" y="3996105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43469E1-5255-4C15-A59B-4DCBFD728287}"/>
              </a:ext>
            </a:extLst>
          </p:cNvPr>
          <p:cNvCxnSpPr>
            <a:cxnSpLocks/>
          </p:cNvCxnSpPr>
          <p:nvPr/>
        </p:nvCxnSpPr>
        <p:spPr>
          <a:xfrm flipH="1">
            <a:off x="3640023" y="4791857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C3B856B-6A64-4433-92C0-42E78F4702E6}"/>
              </a:ext>
            </a:extLst>
          </p:cNvPr>
          <p:cNvSpPr/>
          <p:nvPr/>
        </p:nvSpPr>
        <p:spPr>
          <a:xfrm>
            <a:off x="371278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A764793-6F10-440C-B737-EF1E69F25EC6}"/>
              </a:ext>
            </a:extLst>
          </p:cNvPr>
          <p:cNvSpPr/>
          <p:nvPr/>
        </p:nvSpPr>
        <p:spPr>
          <a:xfrm>
            <a:off x="393809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630FEB6-1F60-451E-8CB7-525C432890DC}"/>
              </a:ext>
            </a:extLst>
          </p:cNvPr>
          <p:cNvSpPr/>
          <p:nvPr/>
        </p:nvSpPr>
        <p:spPr>
          <a:xfrm>
            <a:off x="416340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934E825-25E5-4F00-B135-1AF03C20E966}"/>
              </a:ext>
            </a:extLst>
          </p:cNvPr>
          <p:cNvCxnSpPr>
            <a:cxnSpLocks/>
          </p:cNvCxnSpPr>
          <p:nvPr/>
        </p:nvCxnSpPr>
        <p:spPr>
          <a:xfrm flipH="1">
            <a:off x="4348538" y="510425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8164083-8EA9-454B-BA72-3F41CADDE487}"/>
              </a:ext>
            </a:extLst>
          </p:cNvPr>
          <p:cNvCxnSpPr>
            <a:cxnSpLocks/>
          </p:cNvCxnSpPr>
          <p:nvPr/>
        </p:nvCxnSpPr>
        <p:spPr>
          <a:xfrm flipH="1">
            <a:off x="4388715" y="590001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E07F233-A491-4E4B-B83F-8AD89E02F734}"/>
              </a:ext>
            </a:extLst>
          </p:cNvPr>
          <p:cNvSpPr txBox="1"/>
          <p:nvPr/>
        </p:nvSpPr>
        <p:spPr>
          <a:xfrm>
            <a:off x="3938095" y="219243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760F35-8AB6-4F07-971B-443850FAE9A7}"/>
              </a:ext>
            </a:extLst>
          </p:cNvPr>
          <p:cNvSpPr txBox="1"/>
          <p:nvPr/>
        </p:nvSpPr>
        <p:spPr>
          <a:xfrm>
            <a:off x="3940367" y="3518548"/>
            <a:ext cx="55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AC0C3A2-83AC-4053-9E6F-767F4BF69C5A}"/>
              </a:ext>
            </a:extLst>
          </p:cNvPr>
          <p:cNvSpPr txBox="1"/>
          <p:nvPr/>
        </p:nvSpPr>
        <p:spPr>
          <a:xfrm>
            <a:off x="3940367" y="4705900"/>
            <a:ext cx="55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0C71D61-F805-4F7D-AF1D-89FBE03200F5}"/>
              </a:ext>
            </a:extLst>
          </p:cNvPr>
          <p:cNvSpPr/>
          <p:nvPr/>
        </p:nvSpPr>
        <p:spPr>
          <a:xfrm>
            <a:off x="6371762" y="3652970"/>
            <a:ext cx="817836" cy="748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F6AC23-F8E0-43C4-BB6B-177A342C573B}"/>
              </a:ext>
            </a:extLst>
          </p:cNvPr>
          <p:cNvSpPr txBox="1"/>
          <p:nvPr/>
        </p:nvSpPr>
        <p:spPr>
          <a:xfrm>
            <a:off x="6406838" y="3072003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HCA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DBE350D-F359-4EAD-B6EA-9084BBC209A9}"/>
              </a:ext>
            </a:extLst>
          </p:cNvPr>
          <p:cNvSpPr/>
          <p:nvPr/>
        </p:nvSpPr>
        <p:spPr>
          <a:xfrm>
            <a:off x="8769956" y="3072003"/>
            <a:ext cx="3345373" cy="2275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548AC21-2157-405A-A103-5320EA8A4425}"/>
              </a:ext>
            </a:extLst>
          </p:cNvPr>
          <p:cNvSpPr/>
          <p:nvPr/>
        </p:nvSpPr>
        <p:spPr>
          <a:xfrm>
            <a:off x="9043869" y="3405539"/>
            <a:ext cx="2876672" cy="1677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89518EE-F228-475D-A2B6-37360EA316F7}"/>
              </a:ext>
            </a:extLst>
          </p:cNvPr>
          <p:cNvSpPr txBox="1"/>
          <p:nvPr/>
        </p:nvSpPr>
        <p:spPr>
          <a:xfrm>
            <a:off x="9688449" y="2370804"/>
            <a:ext cx="1309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B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D38726A-4669-4192-98F5-9BE264D47FB2}"/>
              </a:ext>
            </a:extLst>
          </p:cNvPr>
          <p:cNvSpPr txBox="1"/>
          <p:nvPr/>
        </p:nvSpPr>
        <p:spPr>
          <a:xfrm>
            <a:off x="9604684" y="2995168"/>
            <a:ext cx="189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Host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C62BF57-AEC2-4011-B024-23DC92A084F6}"/>
              </a:ext>
            </a:extLst>
          </p:cNvPr>
          <p:cNvSpPr txBox="1"/>
          <p:nvPr/>
        </p:nvSpPr>
        <p:spPr>
          <a:xfrm>
            <a:off x="9300847" y="3492807"/>
            <a:ext cx="271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Registered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A042F24-EBBC-4421-AB83-A202DEE32C79}"/>
              </a:ext>
            </a:extLst>
          </p:cNvPr>
          <p:cNvSpPr/>
          <p:nvPr/>
        </p:nvSpPr>
        <p:spPr>
          <a:xfrm>
            <a:off x="9589501" y="4246565"/>
            <a:ext cx="1899494" cy="334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4015957-8EB7-4B2B-B23F-8E66F29B2AB2}"/>
              </a:ext>
            </a:extLst>
          </p:cNvPr>
          <p:cNvCxnSpPr>
            <a:cxnSpLocks/>
          </p:cNvCxnSpPr>
          <p:nvPr/>
        </p:nvCxnSpPr>
        <p:spPr>
          <a:xfrm flipV="1">
            <a:off x="10539248" y="4655795"/>
            <a:ext cx="0" cy="873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3448C4D-CB0F-4611-B9B3-7D633612CA0B}"/>
              </a:ext>
            </a:extLst>
          </p:cNvPr>
          <p:cNvSpPr txBox="1"/>
          <p:nvPr/>
        </p:nvSpPr>
        <p:spPr>
          <a:xfrm>
            <a:off x="9688449" y="65872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429A5D-6221-4C7E-897E-D0533CC86FC5}"/>
              </a:ext>
            </a:extLst>
          </p:cNvPr>
          <p:cNvSpPr txBox="1"/>
          <p:nvPr/>
        </p:nvSpPr>
        <p:spPr>
          <a:xfrm>
            <a:off x="9258787" y="5679942"/>
            <a:ext cx="266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Buffer to Place Data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3D53F90-FD06-4C8F-A119-1C1DF362A1F7}"/>
              </a:ext>
            </a:extLst>
          </p:cNvPr>
          <p:cNvSpPr/>
          <p:nvPr/>
        </p:nvSpPr>
        <p:spPr>
          <a:xfrm>
            <a:off x="7646400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C4C3793-CD2B-47E4-9EE7-58EC9342AB10}"/>
              </a:ext>
            </a:extLst>
          </p:cNvPr>
          <p:cNvSpPr/>
          <p:nvPr/>
        </p:nvSpPr>
        <p:spPr>
          <a:xfrm>
            <a:off x="7421334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57BE574-F15E-41E7-B49D-3513C9BA6980}"/>
              </a:ext>
            </a:extLst>
          </p:cNvPr>
          <p:cNvSpPr/>
          <p:nvPr/>
        </p:nvSpPr>
        <p:spPr>
          <a:xfrm>
            <a:off x="7878914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8B54448-CB4E-44B5-A716-3DFCFEEC2430}"/>
              </a:ext>
            </a:extLst>
          </p:cNvPr>
          <p:cNvCxnSpPr>
            <a:cxnSpLocks/>
          </p:cNvCxnSpPr>
          <p:nvPr/>
        </p:nvCxnSpPr>
        <p:spPr>
          <a:xfrm flipH="1">
            <a:off x="8101306" y="2671197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2D1A648-63CC-47ED-BBDD-3FDE4D22C63E}"/>
              </a:ext>
            </a:extLst>
          </p:cNvPr>
          <p:cNvCxnSpPr>
            <a:cxnSpLocks/>
          </p:cNvCxnSpPr>
          <p:nvPr/>
        </p:nvCxnSpPr>
        <p:spPr>
          <a:xfrm flipH="1">
            <a:off x="8108346" y="346694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DFFCFF2-7607-44D1-AA3F-967152ED1969}"/>
              </a:ext>
            </a:extLst>
          </p:cNvPr>
          <p:cNvSpPr/>
          <p:nvPr/>
        </p:nvSpPr>
        <p:spPr>
          <a:xfrm>
            <a:off x="7440653" y="4010851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789C18D-73E5-4DDA-99D3-BB61BE57CF44}"/>
              </a:ext>
            </a:extLst>
          </p:cNvPr>
          <p:cNvSpPr/>
          <p:nvPr/>
        </p:nvSpPr>
        <p:spPr>
          <a:xfrm>
            <a:off x="7890751" y="401405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8F7354-E02B-46C5-92DB-062C95A40598}"/>
              </a:ext>
            </a:extLst>
          </p:cNvPr>
          <p:cNvSpPr/>
          <p:nvPr/>
        </p:nvSpPr>
        <p:spPr>
          <a:xfrm>
            <a:off x="7665702" y="4010851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7625573-5644-4EF9-B0E9-347B32174466}"/>
              </a:ext>
            </a:extLst>
          </p:cNvPr>
          <p:cNvCxnSpPr>
            <a:cxnSpLocks/>
          </p:cNvCxnSpPr>
          <p:nvPr/>
        </p:nvCxnSpPr>
        <p:spPr>
          <a:xfrm flipH="1">
            <a:off x="8116061" y="401085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770E221-CEC6-469A-A61A-1F470B1151D5}"/>
              </a:ext>
            </a:extLst>
          </p:cNvPr>
          <p:cNvCxnSpPr>
            <a:cxnSpLocks/>
          </p:cNvCxnSpPr>
          <p:nvPr/>
        </p:nvCxnSpPr>
        <p:spPr>
          <a:xfrm flipH="1">
            <a:off x="7421334" y="513806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85C72335-728B-418C-8E87-42B23C4F39F7}"/>
              </a:ext>
            </a:extLst>
          </p:cNvPr>
          <p:cNvSpPr/>
          <p:nvPr/>
        </p:nvSpPr>
        <p:spPr>
          <a:xfrm>
            <a:off x="7966883" y="513806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7E1DDA3-A1C1-44A5-B660-FDCAFF7EEFB6}"/>
              </a:ext>
            </a:extLst>
          </p:cNvPr>
          <p:cNvSpPr/>
          <p:nvPr/>
        </p:nvSpPr>
        <p:spPr>
          <a:xfrm>
            <a:off x="8192526" y="513978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225C0FB-DC1C-4E25-81C1-2DA001DACF9B}"/>
              </a:ext>
            </a:extLst>
          </p:cNvPr>
          <p:cNvSpPr/>
          <p:nvPr/>
        </p:nvSpPr>
        <p:spPr>
          <a:xfrm>
            <a:off x="8417836" y="513978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6B67CB6-6F69-4FA0-9A60-98EA62CC2854}"/>
              </a:ext>
            </a:extLst>
          </p:cNvPr>
          <p:cNvCxnSpPr>
            <a:cxnSpLocks/>
          </p:cNvCxnSpPr>
          <p:nvPr/>
        </p:nvCxnSpPr>
        <p:spPr>
          <a:xfrm flipH="1">
            <a:off x="8092431" y="4806603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E334073-7A4A-425B-9473-BF35B6B802C0}"/>
              </a:ext>
            </a:extLst>
          </p:cNvPr>
          <p:cNvCxnSpPr>
            <a:cxnSpLocks/>
          </p:cNvCxnSpPr>
          <p:nvPr/>
        </p:nvCxnSpPr>
        <p:spPr>
          <a:xfrm flipH="1">
            <a:off x="7394630" y="593382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B09BE00-9CCE-44E8-A8F7-96854739EADC}"/>
              </a:ext>
            </a:extLst>
          </p:cNvPr>
          <p:cNvSpPr txBox="1"/>
          <p:nvPr/>
        </p:nvSpPr>
        <p:spPr>
          <a:xfrm>
            <a:off x="7680683" y="2265148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63B113-9272-44AB-B726-B1ABD1C4318D}"/>
              </a:ext>
            </a:extLst>
          </p:cNvPr>
          <p:cNvSpPr txBox="1"/>
          <p:nvPr/>
        </p:nvSpPr>
        <p:spPr>
          <a:xfrm>
            <a:off x="7642548" y="3522564"/>
            <a:ext cx="55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1946947-79D7-4AAA-A217-9AE670E6823D}"/>
              </a:ext>
            </a:extLst>
          </p:cNvPr>
          <p:cNvSpPr txBox="1"/>
          <p:nvPr/>
        </p:nvSpPr>
        <p:spPr>
          <a:xfrm>
            <a:off x="7640948" y="4755937"/>
            <a:ext cx="55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7AA6ED5-DE4D-40AF-8E02-B101138DAAC3}"/>
              </a:ext>
            </a:extLst>
          </p:cNvPr>
          <p:cNvSpPr/>
          <p:nvPr/>
        </p:nvSpPr>
        <p:spPr>
          <a:xfrm>
            <a:off x="3090853" y="4432305"/>
            <a:ext cx="6312735" cy="30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DD3D6CF-37BD-4394-9E06-3D05B50E03DE}"/>
              </a:ext>
            </a:extLst>
          </p:cNvPr>
          <p:cNvCxnSpPr/>
          <p:nvPr/>
        </p:nvCxnSpPr>
        <p:spPr>
          <a:xfrm>
            <a:off x="4991536" y="3206210"/>
            <a:ext cx="321002" cy="4467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DD6AC791-0C70-4D2C-AFEA-5FD07069218C}"/>
              </a:ext>
            </a:extLst>
          </p:cNvPr>
          <p:cNvCxnSpPr>
            <a:cxnSpLocks/>
          </p:cNvCxnSpPr>
          <p:nvPr/>
        </p:nvCxnSpPr>
        <p:spPr>
          <a:xfrm flipV="1">
            <a:off x="4952424" y="4200971"/>
            <a:ext cx="327211" cy="1844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B3C2F6C-1A72-4A3D-AB26-610D4829FA30}"/>
              </a:ext>
            </a:extLst>
          </p:cNvPr>
          <p:cNvCxnSpPr>
            <a:cxnSpLocks/>
          </p:cNvCxnSpPr>
          <p:nvPr/>
        </p:nvCxnSpPr>
        <p:spPr>
          <a:xfrm flipH="1">
            <a:off x="4989122" y="4415334"/>
            <a:ext cx="456177" cy="11223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1CE1344-241E-4715-AC65-78B8BA2A09FD}"/>
              </a:ext>
            </a:extLst>
          </p:cNvPr>
          <p:cNvCxnSpPr>
            <a:cxnSpLocks/>
          </p:cNvCxnSpPr>
          <p:nvPr/>
        </p:nvCxnSpPr>
        <p:spPr>
          <a:xfrm flipH="1">
            <a:off x="7091572" y="3302835"/>
            <a:ext cx="235573" cy="3501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98BC745-AF40-4B2C-BBF0-C6CFB0B739F1}"/>
              </a:ext>
            </a:extLst>
          </p:cNvPr>
          <p:cNvCxnSpPr>
            <a:cxnSpLocks/>
          </p:cNvCxnSpPr>
          <p:nvPr/>
        </p:nvCxnSpPr>
        <p:spPr>
          <a:xfrm>
            <a:off x="6886705" y="4521169"/>
            <a:ext cx="438394" cy="10038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A3749A1-D6CF-4B02-8250-F76DB749E0E9}"/>
              </a:ext>
            </a:extLst>
          </p:cNvPr>
          <p:cNvCxnSpPr>
            <a:cxnSpLocks/>
          </p:cNvCxnSpPr>
          <p:nvPr/>
        </p:nvCxnSpPr>
        <p:spPr>
          <a:xfrm flipH="1" flipV="1">
            <a:off x="7135025" y="4330183"/>
            <a:ext cx="258402" cy="2070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455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RDMA Programming: </a:t>
            </a:r>
            <a:r>
              <a:rPr lang="en-US" altLang="zh-CN" dirty="0"/>
              <a:t>Write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693" y="6387793"/>
            <a:ext cx="2743200" cy="365125"/>
          </a:xfrm>
        </p:spPr>
        <p:txBody>
          <a:bodyPr/>
          <a:lstStyle/>
          <a:p>
            <a:fld id="{6622EB52-C6DD-4A38-AF06-D5574330ADF3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273F1D-19AF-4A65-92F8-B0E018689A51}"/>
              </a:ext>
            </a:extLst>
          </p:cNvPr>
          <p:cNvSpPr/>
          <p:nvPr/>
        </p:nvSpPr>
        <p:spPr>
          <a:xfrm>
            <a:off x="1925215" y="1438277"/>
            <a:ext cx="1092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HCA of system B sends ACK to system A (Reliable Connection)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HCA of system A posts CQE to the CQ after receiving ACK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DB1180-779C-4DC1-A7B8-BBFD771B6F15}"/>
              </a:ext>
            </a:extLst>
          </p:cNvPr>
          <p:cNvSpPr/>
          <p:nvPr/>
        </p:nvSpPr>
        <p:spPr>
          <a:xfrm>
            <a:off x="77365" y="3206210"/>
            <a:ext cx="3423932" cy="2275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FBB0E6-DA95-48C8-A509-CDC0F2C98D92}"/>
              </a:ext>
            </a:extLst>
          </p:cNvPr>
          <p:cNvSpPr/>
          <p:nvPr/>
        </p:nvSpPr>
        <p:spPr>
          <a:xfrm>
            <a:off x="429836" y="3539746"/>
            <a:ext cx="2876672" cy="1677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087F31-71F3-4DFA-8E8B-56CDE8A00D2C}"/>
              </a:ext>
            </a:extLst>
          </p:cNvPr>
          <p:cNvSpPr txBox="1"/>
          <p:nvPr/>
        </p:nvSpPr>
        <p:spPr>
          <a:xfrm>
            <a:off x="1074416" y="2505011"/>
            <a:ext cx="132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5BE21A-2054-4013-956A-1BC6C6C08379}"/>
              </a:ext>
            </a:extLst>
          </p:cNvPr>
          <p:cNvSpPr txBox="1"/>
          <p:nvPr/>
        </p:nvSpPr>
        <p:spPr>
          <a:xfrm>
            <a:off x="990651" y="3129375"/>
            <a:ext cx="189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Host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F66DDC-C1CF-4395-88F7-31DE78073904}"/>
              </a:ext>
            </a:extLst>
          </p:cNvPr>
          <p:cNvSpPr txBox="1"/>
          <p:nvPr/>
        </p:nvSpPr>
        <p:spPr>
          <a:xfrm>
            <a:off x="686814" y="3627014"/>
            <a:ext cx="271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Registered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CDC33B-CD6D-4D53-9149-E3BD68C08BDE}"/>
              </a:ext>
            </a:extLst>
          </p:cNvPr>
          <p:cNvSpPr/>
          <p:nvPr/>
        </p:nvSpPr>
        <p:spPr>
          <a:xfrm>
            <a:off x="975468" y="4380772"/>
            <a:ext cx="1899494" cy="334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F764BF-A050-4B66-AB3D-DA6CB7E4D415}"/>
              </a:ext>
            </a:extLst>
          </p:cNvPr>
          <p:cNvCxnSpPr>
            <a:cxnSpLocks/>
          </p:cNvCxnSpPr>
          <p:nvPr/>
        </p:nvCxnSpPr>
        <p:spPr>
          <a:xfrm flipV="1">
            <a:off x="1925215" y="4790002"/>
            <a:ext cx="0" cy="873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8ABB853-E54C-4BAB-B8F3-3743DDCCA6DB}"/>
              </a:ext>
            </a:extLst>
          </p:cNvPr>
          <p:cNvSpPr txBox="1"/>
          <p:nvPr/>
        </p:nvSpPr>
        <p:spPr>
          <a:xfrm>
            <a:off x="1074416" y="6721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044667-07FB-4634-A6DD-6AD0C9615FEB}"/>
              </a:ext>
            </a:extLst>
          </p:cNvPr>
          <p:cNvSpPr txBox="1"/>
          <p:nvPr/>
        </p:nvSpPr>
        <p:spPr>
          <a:xfrm>
            <a:off x="893912" y="5688236"/>
            <a:ext cx="217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Data to Transfer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D8E0D89-44CF-4C8B-9A1E-9A59D83CCF56}"/>
              </a:ext>
            </a:extLst>
          </p:cNvPr>
          <p:cNvSpPr/>
          <p:nvPr/>
        </p:nvSpPr>
        <p:spPr>
          <a:xfrm>
            <a:off x="5271524" y="3645502"/>
            <a:ext cx="817836" cy="748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B3C00E-3D68-49DC-A874-34B7FD88D673}"/>
              </a:ext>
            </a:extLst>
          </p:cNvPr>
          <p:cNvSpPr txBox="1"/>
          <p:nvPr/>
        </p:nvSpPr>
        <p:spPr>
          <a:xfrm>
            <a:off x="5311206" y="3037137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HCA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E96BB1-A3E2-409B-825B-1A624C80F219}"/>
              </a:ext>
            </a:extLst>
          </p:cNvPr>
          <p:cNvSpPr/>
          <p:nvPr/>
        </p:nvSpPr>
        <p:spPr>
          <a:xfrm>
            <a:off x="420487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4361CB-B6C3-42AD-BE87-C046A9651B5F}"/>
              </a:ext>
            </a:extLst>
          </p:cNvPr>
          <p:cNvSpPr/>
          <p:nvPr/>
        </p:nvSpPr>
        <p:spPr>
          <a:xfrm>
            <a:off x="443018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FEBDC93-CE31-4467-99CB-A881F79DBAA2}"/>
              </a:ext>
            </a:extLst>
          </p:cNvPr>
          <p:cNvSpPr/>
          <p:nvPr/>
        </p:nvSpPr>
        <p:spPr>
          <a:xfrm>
            <a:off x="4655499" y="2715443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9A47B7-2CA1-4F6D-AC15-9B3DCD9D0981}"/>
              </a:ext>
            </a:extLst>
          </p:cNvPr>
          <p:cNvCxnSpPr>
            <a:cxnSpLocks/>
          </p:cNvCxnSpPr>
          <p:nvPr/>
        </p:nvCxnSpPr>
        <p:spPr>
          <a:xfrm flipH="1">
            <a:off x="3643072" y="2715443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08B7E7D-EDC0-4BFF-8759-F17B7418E834}"/>
              </a:ext>
            </a:extLst>
          </p:cNvPr>
          <p:cNvCxnSpPr>
            <a:cxnSpLocks/>
          </p:cNvCxnSpPr>
          <p:nvPr/>
        </p:nvCxnSpPr>
        <p:spPr>
          <a:xfrm flipH="1">
            <a:off x="3643071" y="3511195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F52430B8-5C0F-4937-B53A-B6D908FE1A7B}"/>
              </a:ext>
            </a:extLst>
          </p:cNvPr>
          <p:cNvSpPr/>
          <p:nvPr/>
        </p:nvSpPr>
        <p:spPr>
          <a:xfrm>
            <a:off x="420183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083C51-2CB2-4942-9CAD-D0235A8B3515}"/>
              </a:ext>
            </a:extLst>
          </p:cNvPr>
          <p:cNvSpPr/>
          <p:nvPr/>
        </p:nvSpPr>
        <p:spPr>
          <a:xfrm>
            <a:off x="442714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C1EE120-2B16-441E-969F-11050A2D5840}"/>
              </a:ext>
            </a:extLst>
          </p:cNvPr>
          <p:cNvSpPr/>
          <p:nvPr/>
        </p:nvSpPr>
        <p:spPr>
          <a:xfrm>
            <a:off x="4652451" y="399610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7369552-5D34-4103-B95C-9FC891EBB189}"/>
              </a:ext>
            </a:extLst>
          </p:cNvPr>
          <p:cNvCxnSpPr>
            <a:cxnSpLocks/>
          </p:cNvCxnSpPr>
          <p:nvPr/>
        </p:nvCxnSpPr>
        <p:spPr>
          <a:xfrm flipH="1">
            <a:off x="3640024" y="3996105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43469E1-5255-4C15-A59B-4DCBFD728287}"/>
              </a:ext>
            </a:extLst>
          </p:cNvPr>
          <p:cNvCxnSpPr>
            <a:cxnSpLocks/>
          </p:cNvCxnSpPr>
          <p:nvPr/>
        </p:nvCxnSpPr>
        <p:spPr>
          <a:xfrm flipH="1">
            <a:off x="3640023" y="4791857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C3B856B-6A64-4433-92C0-42E78F4702E6}"/>
              </a:ext>
            </a:extLst>
          </p:cNvPr>
          <p:cNvSpPr/>
          <p:nvPr/>
        </p:nvSpPr>
        <p:spPr>
          <a:xfrm>
            <a:off x="3712785" y="5104259"/>
            <a:ext cx="225310" cy="795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A764793-6F10-440C-B737-EF1E69F25EC6}"/>
              </a:ext>
            </a:extLst>
          </p:cNvPr>
          <p:cNvSpPr/>
          <p:nvPr/>
        </p:nvSpPr>
        <p:spPr>
          <a:xfrm>
            <a:off x="393809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630FEB6-1F60-451E-8CB7-525C432890DC}"/>
              </a:ext>
            </a:extLst>
          </p:cNvPr>
          <p:cNvSpPr/>
          <p:nvPr/>
        </p:nvSpPr>
        <p:spPr>
          <a:xfrm>
            <a:off x="4163405" y="510425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934E825-25E5-4F00-B135-1AF03C20E966}"/>
              </a:ext>
            </a:extLst>
          </p:cNvPr>
          <p:cNvCxnSpPr>
            <a:cxnSpLocks/>
          </p:cNvCxnSpPr>
          <p:nvPr/>
        </p:nvCxnSpPr>
        <p:spPr>
          <a:xfrm flipH="1">
            <a:off x="4348538" y="510425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8164083-8EA9-454B-BA72-3F41CADDE487}"/>
              </a:ext>
            </a:extLst>
          </p:cNvPr>
          <p:cNvCxnSpPr>
            <a:cxnSpLocks/>
          </p:cNvCxnSpPr>
          <p:nvPr/>
        </p:nvCxnSpPr>
        <p:spPr>
          <a:xfrm flipH="1">
            <a:off x="4388715" y="590001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E07F233-A491-4E4B-B83F-8AD89E02F734}"/>
              </a:ext>
            </a:extLst>
          </p:cNvPr>
          <p:cNvSpPr txBox="1"/>
          <p:nvPr/>
        </p:nvSpPr>
        <p:spPr>
          <a:xfrm>
            <a:off x="3938095" y="219243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760F35-8AB6-4F07-971B-443850FAE9A7}"/>
              </a:ext>
            </a:extLst>
          </p:cNvPr>
          <p:cNvSpPr txBox="1"/>
          <p:nvPr/>
        </p:nvSpPr>
        <p:spPr>
          <a:xfrm>
            <a:off x="3940367" y="3518548"/>
            <a:ext cx="55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AC0C3A2-83AC-4053-9E6F-767F4BF69C5A}"/>
              </a:ext>
            </a:extLst>
          </p:cNvPr>
          <p:cNvSpPr txBox="1"/>
          <p:nvPr/>
        </p:nvSpPr>
        <p:spPr>
          <a:xfrm>
            <a:off x="3940367" y="4705900"/>
            <a:ext cx="55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0C71D61-F805-4F7D-AF1D-89FBE03200F5}"/>
              </a:ext>
            </a:extLst>
          </p:cNvPr>
          <p:cNvSpPr/>
          <p:nvPr/>
        </p:nvSpPr>
        <p:spPr>
          <a:xfrm>
            <a:off x="6371762" y="3652970"/>
            <a:ext cx="817836" cy="748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F6AC23-F8E0-43C4-BB6B-177A342C573B}"/>
              </a:ext>
            </a:extLst>
          </p:cNvPr>
          <p:cNvSpPr txBox="1"/>
          <p:nvPr/>
        </p:nvSpPr>
        <p:spPr>
          <a:xfrm>
            <a:off x="6406838" y="3072003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HCA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DBE350D-F359-4EAD-B6EA-9084BBC209A9}"/>
              </a:ext>
            </a:extLst>
          </p:cNvPr>
          <p:cNvSpPr/>
          <p:nvPr/>
        </p:nvSpPr>
        <p:spPr>
          <a:xfrm>
            <a:off x="8769956" y="3072003"/>
            <a:ext cx="3345373" cy="2275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548AC21-2157-405A-A103-5320EA8A4425}"/>
              </a:ext>
            </a:extLst>
          </p:cNvPr>
          <p:cNvSpPr/>
          <p:nvPr/>
        </p:nvSpPr>
        <p:spPr>
          <a:xfrm>
            <a:off x="9043869" y="3405539"/>
            <a:ext cx="2876672" cy="1677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89518EE-F228-475D-A2B6-37360EA316F7}"/>
              </a:ext>
            </a:extLst>
          </p:cNvPr>
          <p:cNvSpPr txBox="1"/>
          <p:nvPr/>
        </p:nvSpPr>
        <p:spPr>
          <a:xfrm>
            <a:off x="9688449" y="2370804"/>
            <a:ext cx="1309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B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D38726A-4669-4192-98F5-9BE264D47FB2}"/>
              </a:ext>
            </a:extLst>
          </p:cNvPr>
          <p:cNvSpPr txBox="1"/>
          <p:nvPr/>
        </p:nvSpPr>
        <p:spPr>
          <a:xfrm>
            <a:off x="9604684" y="2995168"/>
            <a:ext cx="189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Host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C62BF57-AEC2-4011-B024-23DC92A084F6}"/>
              </a:ext>
            </a:extLst>
          </p:cNvPr>
          <p:cNvSpPr txBox="1"/>
          <p:nvPr/>
        </p:nvSpPr>
        <p:spPr>
          <a:xfrm>
            <a:off x="9300847" y="3492807"/>
            <a:ext cx="271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Registered Memory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A042F24-EBBC-4421-AB83-A202DEE32C79}"/>
              </a:ext>
            </a:extLst>
          </p:cNvPr>
          <p:cNvSpPr/>
          <p:nvPr/>
        </p:nvSpPr>
        <p:spPr>
          <a:xfrm>
            <a:off x="9589501" y="4246565"/>
            <a:ext cx="1899494" cy="334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4015957-8EB7-4B2B-B23F-8E66F29B2AB2}"/>
              </a:ext>
            </a:extLst>
          </p:cNvPr>
          <p:cNvCxnSpPr>
            <a:cxnSpLocks/>
          </p:cNvCxnSpPr>
          <p:nvPr/>
        </p:nvCxnSpPr>
        <p:spPr>
          <a:xfrm flipV="1">
            <a:off x="10539248" y="4655795"/>
            <a:ext cx="0" cy="873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3448C4D-CB0F-4611-B9B3-7D633612CA0B}"/>
              </a:ext>
            </a:extLst>
          </p:cNvPr>
          <p:cNvSpPr txBox="1"/>
          <p:nvPr/>
        </p:nvSpPr>
        <p:spPr>
          <a:xfrm>
            <a:off x="9688449" y="65872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429A5D-6221-4C7E-897E-D0533CC86FC5}"/>
              </a:ext>
            </a:extLst>
          </p:cNvPr>
          <p:cNvSpPr txBox="1"/>
          <p:nvPr/>
        </p:nvSpPr>
        <p:spPr>
          <a:xfrm>
            <a:off x="9258787" y="5679942"/>
            <a:ext cx="266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Buffer to Place Data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3D53F90-FD06-4C8F-A119-1C1DF362A1F7}"/>
              </a:ext>
            </a:extLst>
          </p:cNvPr>
          <p:cNvSpPr/>
          <p:nvPr/>
        </p:nvSpPr>
        <p:spPr>
          <a:xfrm>
            <a:off x="7646400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C4C3793-CD2B-47E4-9EE7-58EC9342AB10}"/>
              </a:ext>
            </a:extLst>
          </p:cNvPr>
          <p:cNvSpPr/>
          <p:nvPr/>
        </p:nvSpPr>
        <p:spPr>
          <a:xfrm>
            <a:off x="7421334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57BE574-F15E-41E7-B49D-3513C9BA6980}"/>
              </a:ext>
            </a:extLst>
          </p:cNvPr>
          <p:cNvSpPr/>
          <p:nvPr/>
        </p:nvSpPr>
        <p:spPr>
          <a:xfrm>
            <a:off x="7878914" y="2671197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8B54448-CB4E-44B5-A716-3DFCFEEC2430}"/>
              </a:ext>
            </a:extLst>
          </p:cNvPr>
          <p:cNvCxnSpPr>
            <a:cxnSpLocks/>
          </p:cNvCxnSpPr>
          <p:nvPr/>
        </p:nvCxnSpPr>
        <p:spPr>
          <a:xfrm flipH="1">
            <a:off x="8101306" y="2671197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2D1A648-63CC-47ED-BBDD-3FDE4D22C63E}"/>
              </a:ext>
            </a:extLst>
          </p:cNvPr>
          <p:cNvCxnSpPr>
            <a:cxnSpLocks/>
          </p:cNvCxnSpPr>
          <p:nvPr/>
        </p:nvCxnSpPr>
        <p:spPr>
          <a:xfrm flipH="1">
            <a:off x="8108346" y="346694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DFFCFF2-7607-44D1-AA3F-967152ED1969}"/>
              </a:ext>
            </a:extLst>
          </p:cNvPr>
          <p:cNvSpPr/>
          <p:nvPr/>
        </p:nvSpPr>
        <p:spPr>
          <a:xfrm>
            <a:off x="7440653" y="4010851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789C18D-73E5-4DDA-99D3-BB61BE57CF44}"/>
              </a:ext>
            </a:extLst>
          </p:cNvPr>
          <p:cNvSpPr/>
          <p:nvPr/>
        </p:nvSpPr>
        <p:spPr>
          <a:xfrm>
            <a:off x="7890751" y="401405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8F7354-E02B-46C5-92DB-062C95A40598}"/>
              </a:ext>
            </a:extLst>
          </p:cNvPr>
          <p:cNvSpPr/>
          <p:nvPr/>
        </p:nvSpPr>
        <p:spPr>
          <a:xfrm>
            <a:off x="7665702" y="4010851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7625573-5644-4EF9-B0E9-347B32174466}"/>
              </a:ext>
            </a:extLst>
          </p:cNvPr>
          <p:cNvCxnSpPr>
            <a:cxnSpLocks/>
          </p:cNvCxnSpPr>
          <p:nvPr/>
        </p:nvCxnSpPr>
        <p:spPr>
          <a:xfrm flipH="1">
            <a:off x="8116061" y="401085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770E221-CEC6-469A-A61A-1F470B1151D5}"/>
              </a:ext>
            </a:extLst>
          </p:cNvPr>
          <p:cNvCxnSpPr>
            <a:cxnSpLocks/>
          </p:cNvCxnSpPr>
          <p:nvPr/>
        </p:nvCxnSpPr>
        <p:spPr>
          <a:xfrm flipH="1">
            <a:off x="7421334" y="5138069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85C72335-728B-418C-8E87-42B23C4F39F7}"/>
              </a:ext>
            </a:extLst>
          </p:cNvPr>
          <p:cNvSpPr/>
          <p:nvPr/>
        </p:nvSpPr>
        <p:spPr>
          <a:xfrm>
            <a:off x="7966883" y="5138069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7E1DDA3-A1C1-44A5-B660-FDCAFF7EEFB6}"/>
              </a:ext>
            </a:extLst>
          </p:cNvPr>
          <p:cNvSpPr/>
          <p:nvPr/>
        </p:nvSpPr>
        <p:spPr>
          <a:xfrm>
            <a:off x="8192526" y="513978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225C0FB-DC1C-4E25-81C1-2DA001DACF9B}"/>
              </a:ext>
            </a:extLst>
          </p:cNvPr>
          <p:cNvSpPr/>
          <p:nvPr/>
        </p:nvSpPr>
        <p:spPr>
          <a:xfrm>
            <a:off x="8417836" y="5139785"/>
            <a:ext cx="225310" cy="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6B67CB6-6F69-4FA0-9A60-98EA62CC2854}"/>
              </a:ext>
            </a:extLst>
          </p:cNvPr>
          <p:cNvCxnSpPr>
            <a:cxnSpLocks/>
          </p:cNvCxnSpPr>
          <p:nvPr/>
        </p:nvCxnSpPr>
        <p:spPr>
          <a:xfrm flipH="1">
            <a:off x="8092431" y="4806603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E334073-7A4A-425B-9473-BF35B6B802C0}"/>
              </a:ext>
            </a:extLst>
          </p:cNvPr>
          <p:cNvCxnSpPr>
            <a:cxnSpLocks/>
          </p:cNvCxnSpPr>
          <p:nvPr/>
        </p:nvCxnSpPr>
        <p:spPr>
          <a:xfrm flipH="1">
            <a:off x="7394630" y="5933821"/>
            <a:ext cx="5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B09BE00-9CCE-44E8-A8F7-96854739EADC}"/>
              </a:ext>
            </a:extLst>
          </p:cNvPr>
          <p:cNvSpPr txBox="1"/>
          <p:nvPr/>
        </p:nvSpPr>
        <p:spPr>
          <a:xfrm>
            <a:off x="7680683" y="2265148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63B113-9272-44AB-B726-B1ABD1C4318D}"/>
              </a:ext>
            </a:extLst>
          </p:cNvPr>
          <p:cNvSpPr txBox="1"/>
          <p:nvPr/>
        </p:nvSpPr>
        <p:spPr>
          <a:xfrm>
            <a:off x="7642548" y="3522564"/>
            <a:ext cx="55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1946947-79D7-4AAA-A217-9AE670E6823D}"/>
              </a:ext>
            </a:extLst>
          </p:cNvPr>
          <p:cNvSpPr txBox="1"/>
          <p:nvPr/>
        </p:nvSpPr>
        <p:spPr>
          <a:xfrm>
            <a:off x="7640948" y="4755937"/>
            <a:ext cx="55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CQ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8F91895-28FB-4C49-807D-9BE8E811A503}"/>
              </a:ext>
            </a:extLst>
          </p:cNvPr>
          <p:cNvCxnSpPr>
            <a:cxnSpLocks/>
          </p:cNvCxnSpPr>
          <p:nvPr/>
        </p:nvCxnSpPr>
        <p:spPr>
          <a:xfrm flipH="1">
            <a:off x="7091572" y="3302835"/>
            <a:ext cx="235573" cy="3501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D0DF387-F068-4714-9BB4-BD46ACF8B0A3}"/>
              </a:ext>
            </a:extLst>
          </p:cNvPr>
          <p:cNvCxnSpPr>
            <a:cxnSpLocks/>
          </p:cNvCxnSpPr>
          <p:nvPr/>
        </p:nvCxnSpPr>
        <p:spPr>
          <a:xfrm>
            <a:off x="6886705" y="4521169"/>
            <a:ext cx="438394" cy="10038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8E176D3-9003-48C4-9BCF-44423B697713}"/>
              </a:ext>
            </a:extLst>
          </p:cNvPr>
          <p:cNvCxnSpPr/>
          <p:nvPr/>
        </p:nvCxnSpPr>
        <p:spPr>
          <a:xfrm>
            <a:off x="4991536" y="3206210"/>
            <a:ext cx="321002" cy="4467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E79EA04-AD3E-469D-B6AD-60C278B2732F}"/>
              </a:ext>
            </a:extLst>
          </p:cNvPr>
          <p:cNvCxnSpPr>
            <a:cxnSpLocks/>
          </p:cNvCxnSpPr>
          <p:nvPr/>
        </p:nvCxnSpPr>
        <p:spPr>
          <a:xfrm flipV="1">
            <a:off x="4952424" y="4200971"/>
            <a:ext cx="327211" cy="1844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7349BE6-34A4-47F7-964C-7FE8A527EBAB}"/>
              </a:ext>
            </a:extLst>
          </p:cNvPr>
          <p:cNvCxnSpPr>
            <a:cxnSpLocks/>
          </p:cNvCxnSpPr>
          <p:nvPr/>
        </p:nvCxnSpPr>
        <p:spPr>
          <a:xfrm flipH="1">
            <a:off x="4989122" y="4415334"/>
            <a:ext cx="456177" cy="11223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AA1368E-F8FE-420B-8438-0415410D301A}"/>
              </a:ext>
            </a:extLst>
          </p:cNvPr>
          <p:cNvCxnSpPr>
            <a:cxnSpLocks/>
          </p:cNvCxnSpPr>
          <p:nvPr/>
        </p:nvCxnSpPr>
        <p:spPr>
          <a:xfrm flipH="1" flipV="1">
            <a:off x="7135025" y="4330183"/>
            <a:ext cx="258402" cy="2070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564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RDMA Programming: Atomic extensions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1061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Atomic fetch and add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Increase the value at a specified virtual address by a specified count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The value prior to being incremented is returned to the caller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Atomic compare and swap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6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8368" cy="50323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Introduction to RDMA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RDMA Abstraction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Remote Regions [ATC 2018]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Distributed Compute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FaRM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 [NSDI 2014]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Distributed Memory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CoRM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 [SIGMOD 2021]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JVM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Naos [ATC 2021]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9DBE32-2074-4803-A074-B614E9A0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300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Remote Regi</a:t>
            </a:r>
            <a:r>
              <a:rPr lang="en-US" altLang="zh-CN" dirty="0"/>
              <a:t>ons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5479"/>
            <a:ext cx="10676021" cy="541252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Remote regions: a simple abstraction for remote memory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ATC 2018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Background: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RDMA programming is complex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Initialize contexts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Register memory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Establish connections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Create QP and associate QP with connections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Exchange RDMA keys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Post commands on queues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Poll queues for completions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A73EB4-B071-4020-A5D6-E49433D7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616" y="3746965"/>
            <a:ext cx="2743200" cy="260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8368" cy="50323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Introduction to RDMA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RDMA Abstraction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Remote Regions [ATC 2018]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Distributed Compute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FaRM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 [NSDI 2014]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Distributed Memory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CoRM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 [SIGMOD 2021]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JVM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Naos [ATC 2021]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9DBE32-2074-4803-A074-B614E9A0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0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Remote Regi</a:t>
            </a:r>
            <a:r>
              <a:rPr lang="en-US" altLang="zh-CN" dirty="0"/>
              <a:t>ons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605"/>
            <a:ext cx="10676021" cy="50473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Abstraction: use files as the interface to remote memory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Provide functionality lacking in RDMA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name space, timestamps, access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Balance between </a:t>
            </a:r>
            <a:r>
              <a:rPr lang="en-US" altLang="zh-CN" dirty="0"/>
              <a:t>expressiveness and efficiency</a:t>
            </a:r>
            <a:endParaRPr lang="en-US" altLang="zh-CN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212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Remote Regi</a:t>
            </a:r>
            <a:r>
              <a:rPr lang="en-US" altLang="zh-CN" dirty="0"/>
              <a:t>ons: Abstraction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5480"/>
            <a:ext cx="10676021" cy="504739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FC4D4D-AF52-403D-B609-E4BD13F56192}"/>
              </a:ext>
            </a:extLst>
          </p:cNvPr>
          <p:cNvSpPr/>
          <p:nvPr/>
        </p:nvSpPr>
        <p:spPr>
          <a:xfrm>
            <a:off x="3686938" y="1690688"/>
            <a:ext cx="4978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  <a:latin typeface="Nunito"/>
              </a:rPr>
              <a:t>Linux: Everything is a File</a:t>
            </a:r>
            <a:endParaRPr lang="en-US" altLang="zh-CN" sz="3600" b="1" i="0" dirty="0">
              <a:solidFill>
                <a:srgbClr val="0070C0"/>
              </a:solidFill>
              <a:effectLst/>
              <a:latin typeface="Nunito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3B7A337-5094-4FEB-A621-E681E11D5D34}"/>
              </a:ext>
            </a:extLst>
          </p:cNvPr>
          <p:cNvSpPr txBox="1">
            <a:spLocks/>
          </p:cNvSpPr>
          <p:nvPr/>
        </p:nvSpPr>
        <p:spPr>
          <a:xfrm>
            <a:off x="838198" y="2337019"/>
            <a:ext cx="10676021" cy="5047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Regions provide a file system : /</a:t>
            </a:r>
            <a:r>
              <a:rPr lang="en-US" altLang="zh-CN" dirty="0" err="1"/>
              <a:t>rigions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Support usual file operations: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Create, open, close, read, write, </a:t>
            </a:r>
            <a:r>
              <a:rPr lang="en-US" altLang="zh-CN" dirty="0" err="1"/>
              <a:t>mmap</a:t>
            </a:r>
            <a:r>
              <a:rPr lang="en-US" altLang="zh-CN" dirty="0"/>
              <a:t>, </a:t>
            </a:r>
            <a:r>
              <a:rPr lang="en-US" altLang="zh-CN" dirty="0" err="1"/>
              <a:t>chmod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Memory allocation </a:t>
            </a:r>
            <a:r>
              <a:rPr lang="en-US" altLang="zh-CN" b="1" dirty="0"/>
              <a:t>within</a:t>
            </a:r>
            <a:r>
              <a:rPr lang="en-US" altLang="zh-CN" dirty="0"/>
              <a:t> a region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4715D4-CFB0-4382-9413-32521DD00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536" y="5024102"/>
            <a:ext cx="4600327" cy="77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1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Remote Regi</a:t>
            </a:r>
            <a:r>
              <a:rPr lang="en-US" altLang="zh-CN" dirty="0"/>
              <a:t>ons : Abstraction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3B7A337-5094-4FEB-A621-E681E11D5D34}"/>
              </a:ext>
            </a:extLst>
          </p:cNvPr>
          <p:cNvSpPr txBox="1">
            <a:spLocks/>
          </p:cNvSpPr>
          <p:nvPr/>
        </p:nvSpPr>
        <p:spPr>
          <a:xfrm>
            <a:off x="677779" y="1813498"/>
            <a:ext cx="10676021" cy="5047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Region attributes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Prefetch and make-dirty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Reduce page faults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Because memory mapping of a remote region is implemented using page faults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5AF173-1A8C-4565-BA64-A7E1C90FE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223" y="1993547"/>
            <a:ext cx="6987151" cy="21992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C570C4-40A2-402B-814C-4EF3ACA6F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959" y="4717370"/>
            <a:ext cx="6200775" cy="3714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0E57AA-0814-4616-AF8D-44154960E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3959" y="5088845"/>
            <a:ext cx="59912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2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Remote Regi</a:t>
            </a:r>
            <a:r>
              <a:rPr lang="en-US" altLang="zh-CN" dirty="0"/>
              <a:t>ons : Abstraction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3B7A337-5094-4FEB-A621-E681E11D5D34}"/>
              </a:ext>
            </a:extLst>
          </p:cNvPr>
          <p:cNvSpPr txBox="1">
            <a:spLocks/>
          </p:cNvSpPr>
          <p:nvPr/>
        </p:nvSpPr>
        <p:spPr>
          <a:xfrm>
            <a:off x="677779" y="1813498"/>
            <a:ext cx="10676021" cy="5047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Synchronization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Barriers; mutexes; door bells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Caching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Write-back cache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Doesn’t provide cache coherence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Sharing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Owner-remote sharing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Remote-remote sharing</a:t>
            </a:r>
          </a:p>
        </p:txBody>
      </p:sp>
    </p:spTree>
    <p:extLst>
      <p:ext uri="{BB962C8B-B14F-4D97-AF65-F5344CB8AC3E}">
        <p14:creationId xmlns:p14="http://schemas.microsoft.com/office/powerpoint/2010/main" val="23310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Realizing Regi</a:t>
            </a:r>
            <a:r>
              <a:rPr lang="en-US" altLang="zh-CN" dirty="0"/>
              <a:t>ons using RDMA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3B7A337-5094-4FEB-A621-E681E11D5D34}"/>
              </a:ext>
            </a:extLst>
          </p:cNvPr>
          <p:cNvSpPr txBox="1">
            <a:spLocks/>
          </p:cNvSpPr>
          <p:nvPr/>
        </p:nvSpPr>
        <p:spPr>
          <a:xfrm>
            <a:off x="677779" y="1813498"/>
            <a:ext cx="7297177" cy="5047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RegionFS</a:t>
            </a:r>
            <a:r>
              <a:rPr lang="en-US" altLang="zh-CN" dirty="0"/>
              <a:t> file system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User library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Synchronization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Performance enhancing functions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Manager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Handle file system operation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Daemon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Allocates and maintains large pools of memory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B3F9A9-F916-41FC-8415-537454383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021" y="1473623"/>
            <a:ext cx="6071697" cy="37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2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Realizing Regi</a:t>
            </a:r>
            <a:r>
              <a:rPr lang="en-US" altLang="zh-CN" dirty="0"/>
              <a:t>ons using RDMA: Manager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3B7A337-5094-4FEB-A621-E681E11D5D34}"/>
              </a:ext>
            </a:extLst>
          </p:cNvPr>
          <p:cNvSpPr txBox="1">
            <a:spLocks/>
          </p:cNvSpPr>
          <p:nvPr/>
        </p:nvSpPr>
        <p:spPr>
          <a:xfrm>
            <a:off x="677779" y="1813498"/>
            <a:ext cx="9855183" cy="5047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Handle operations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Open, create, read, write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Memory-mapping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Allocation of memory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Keep track of the hosts in the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Single manager, replicated for 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282997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Realizing Regi</a:t>
            </a:r>
            <a:r>
              <a:rPr lang="en-US" altLang="zh-CN" dirty="0"/>
              <a:t>ons using RDMA: Daemon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3B7A337-5094-4FEB-A621-E681E11D5D34}"/>
              </a:ext>
            </a:extLst>
          </p:cNvPr>
          <p:cNvSpPr txBox="1">
            <a:spLocks/>
          </p:cNvSpPr>
          <p:nvPr/>
        </p:nvSpPr>
        <p:spPr>
          <a:xfrm>
            <a:off x="677779" y="1813498"/>
            <a:ext cx="9855183" cy="5047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A pool is a chunk of physical memory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The daemon allocates big pools of physical memory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Because the RDMA’s cache is small and can not keep many connection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RDMA registers each poll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C7A693-EEC2-4DEC-91DA-E6D3B6ED1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9" y="4162223"/>
            <a:ext cx="7398027" cy="237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6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8368" cy="50323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Introduction to RDMA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RDMA Abstraction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Remote Regions [ATC 2018]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Distributed Compute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Calibri" panose="020F0502020204030204" pitchFamily="34" charset="0"/>
              </a:rPr>
              <a:t>FaRM</a:t>
            </a:r>
            <a:r>
              <a:rPr lang="en-US" altLang="zh-CN" dirty="0">
                <a:latin typeface="Calibri" panose="020F0502020204030204" pitchFamily="34" charset="0"/>
              </a:rPr>
              <a:t> [NSDI 2014]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Distributed Memory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CoRM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 [SIGMOD 2021]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JVM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Naos [ATC 2021]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9DBE32-2074-4803-A074-B614E9A0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50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FaRM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480"/>
            <a:ext cx="10515600" cy="49108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Calibri" panose="020F0502020204030204" pitchFamily="34" charset="0"/>
              </a:rPr>
              <a:t>FaRM</a:t>
            </a:r>
            <a:r>
              <a:rPr lang="en-US" altLang="zh-CN" dirty="0">
                <a:latin typeface="Calibri" panose="020F0502020204030204" pitchFamily="34" charset="0"/>
              </a:rPr>
              <a:t>: Fast Remote Memory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NSDI</a:t>
            </a:r>
            <a:r>
              <a:rPr lang="en-US" altLang="zh-CN" dirty="0">
                <a:latin typeface="Calibri" panose="020F0502020204030204" pitchFamily="34" charset="0"/>
              </a:rPr>
              <a:t> 2014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Background: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Main memory is cheap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100GB – 1TB per 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New data center networks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1</a:t>
            </a:r>
            <a:r>
              <a:rPr lang="en-US" altLang="zh-CN" dirty="0"/>
              <a:t>-3 </a:t>
            </a:r>
            <a:r>
              <a:rPr lang="el-GR" altLang="zh-CN" dirty="0"/>
              <a:t>μ</a:t>
            </a:r>
            <a:r>
              <a:rPr lang="en-US" altLang="zh-CN" dirty="0"/>
              <a:t>s latency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/>
              <a:t>RDMA primitives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2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FaRM</a:t>
            </a:r>
            <a:r>
              <a:rPr lang="en-US" altLang="zh-CN" dirty="0"/>
              <a:t>: Introduction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480"/>
            <a:ext cx="10515600" cy="49108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Platform for distributed computing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Data is in memory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RDMA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Shared memory abstraction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Transactions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Lock-free reads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A hash table for key-value store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C7CAF2-2047-47BE-98B8-3F46F3D28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532" y="2243414"/>
            <a:ext cx="6372088" cy="237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0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Introduction to RDMA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Background: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Low-latency network communication: datacenter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Network becomes bottleneck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RDMA (Remote direct memory access)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Directly read/write remote memory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Bypassing kernel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Memory zero copy</a:t>
            </a:r>
            <a:endParaRPr lang="zh-CN" altLang="en-US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2D05A6-E280-4686-A54F-CEB6E9FED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473" y="3525453"/>
            <a:ext cx="3937571" cy="265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7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FaRM</a:t>
            </a:r>
            <a:r>
              <a:rPr lang="en-US" altLang="zh-CN" dirty="0"/>
              <a:t>: RDMA Design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45480"/>
            <a:ext cx="7051766" cy="49108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One-sided RDMA read/write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Buffer is stored on the receiver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Receiver periodically polls the “Head” position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/>
              <a:t>Non-zero value indicates a new message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Sender maintains a local copy of “Head” position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/>
              <a:t>Never writes messages beyond that position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Lazily upda</a:t>
            </a:r>
            <a:r>
              <a:rPr lang="en-US" altLang="zh-CN" dirty="0"/>
              <a:t>ted by the receiver (Use RDMA write)</a:t>
            </a:r>
            <a:endParaRPr lang="en-US" altLang="zh-CN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7853BC-B711-46D5-90FA-2BCF35048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50" y="1557337"/>
            <a:ext cx="42100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9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FaRM</a:t>
            </a:r>
            <a:r>
              <a:rPr lang="en-US" altLang="zh-CN" dirty="0"/>
              <a:t>: RDMA Design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45480"/>
            <a:ext cx="11218816" cy="49108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Queue pair sharing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NIC has no space to cache QP data, lead to a decrease in request rate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Thread &lt;-&gt; thread </a:t>
            </a:r>
          </a:p>
          <a:p>
            <a:pPr marL="457200" lvl="1" indent="0">
              <a:buNone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41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944CD9B-84C2-4371-B2F7-487E5E28AA8B}"/>
              </a:ext>
            </a:extLst>
          </p:cNvPr>
          <p:cNvCxnSpPr/>
          <p:nvPr/>
        </p:nvCxnSpPr>
        <p:spPr>
          <a:xfrm>
            <a:off x="1588168" y="2831201"/>
            <a:ext cx="22739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9A8E1CD-AB73-4620-B524-38B9815F404F}"/>
              </a:ext>
            </a:extLst>
          </p:cNvPr>
          <p:cNvCxnSpPr>
            <a:cxnSpLocks/>
          </p:cNvCxnSpPr>
          <p:nvPr/>
        </p:nvCxnSpPr>
        <p:spPr>
          <a:xfrm>
            <a:off x="4255692" y="2831203"/>
            <a:ext cx="1615718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13DE10E-6D0D-4FDB-A4C3-AEDD69EE5F00}"/>
              </a:ext>
            </a:extLst>
          </p:cNvPr>
          <p:cNvSpPr txBox="1"/>
          <p:nvPr/>
        </p:nvSpPr>
        <p:spPr>
          <a:xfrm>
            <a:off x="6096000" y="2600368"/>
            <a:ext cx="2786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Thread &lt;-&gt; q threads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F1F8BE0-2902-4BCB-9B39-981ECB8DE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040" y="3079264"/>
            <a:ext cx="5960181" cy="377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6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06C52-9B63-4254-8426-5C00FA55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FaRM</a:t>
            </a:r>
            <a:r>
              <a:rPr lang="en-US" altLang="zh-CN" dirty="0"/>
              <a:t>: Transaction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52F67-C54C-48E0-9149-27D44187C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Two-phase commit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7D719B-8651-421C-A4F2-4A409B14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274276-461C-4AF5-8B36-35EF0A1AA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011" y="2914471"/>
            <a:ext cx="8617618" cy="39435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805948-5546-43A3-BA73-6C4AC5D3A2E5}"/>
              </a:ext>
            </a:extLst>
          </p:cNvPr>
          <p:cNvSpPr txBox="1"/>
          <p:nvPr/>
        </p:nvSpPr>
        <p:spPr>
          <a:xfrm>
            <a:off x="3537284" y="2452806"/>
            <a:ext cx="492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S1 wants to write objects to S2 and S3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5510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06C52-9B63-4254-8426-5C00FA55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FaRM</a:t>
            </a:r>
            <a:r>
              <a:rPr lang="en-US" altLang="zh-CN" dirty="0"/>
              <a:t>: Lock-free read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52F67-C54C-48E0-9149-27D44187C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Traditional lock-free read</a:t>
            </a:r>
          </a:p>
          <a:p>
            <a:pPr marL="0" indent="0">
              <a:buNone/>
            </a:pPr>
            <a:r>
              <a:rPr lang="en-US" altLang="zh-CN" dirty="0"/>
              <a:t>Read: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7D719B-8651-421C-A4F2-4A409B14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CB22A5-D083-4EE5-89C5-6CC132D90957}"/>
              </a:ext>
            </a:extLst>
          </p:cNvPr>
          <p:cNvSpPr/>
          <p:nvPr/>
        </p:nvSpPr>
        <p:spPr>
          <a:xfrm>
            <a:off x="2105247" y="3429000"/>
            <a:ext cx="6655981" cy="9835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9A9957E-790D-4E93-9EBC-2814DE6A1B00}"/>
              </a:ext>
            </a:extLst>
          </p:cNvPr>
          <p:cNvCxnSpPr/>
          <p:nvPr/>
        </p:nvCxnSpPr>
        <p:spPr>
          <a:xfrm>
            <a:off x="2604977" y="3429000"/>
            <a:ext cx="0" cy="98351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E50506C-2908-4A0E-B0F5-3ED728A9DBC3}"/>
              </a:ext>
            </a:extLst>
          </p:cNvPr>
          <p:cNvSpPr txBox="1"/>
          <p:nvPr/>
        </p:nvSpPr>
        <p:spPr>
          <a:xfrm>
            <a:off x="2169621" y="3664376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98CD327-3264-43C9-86F2-CED8EF972DC9}"/>
              </a:ext>
            </a:extLst>
          </p:cNvPr>
          <p:cNvSpPr/>
          <p:nvPr/>
        </p:nvSpPr>
        <p:spPr>
          <a:xfrm rot="16200000">
            <a:off x="1838784" y="4756571"/>
            <a:ext cx="884538" cy="36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66EFE6-221B-4100-B9BA-5B049015B792}"/>
              </a:ext>
            </a:extLst>
          </p:cNvPr>
          <p:cNvSpPr txBox="1"/>
          <p:nvPr/>
        </p:nvSpPr>
        <p:spPr>
          <a:xfrm>
            <a:off x="1224330" y="5659656"/>
            <a:ext cx="2724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Read version</a:t>
            </a:r>
            <a:endParaRPr lang="zh-CN" altLang="en-US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94CCFA57-FEB2-44D6-A1C8-309D846912DB}"/>
              </a:ext>
            </a:extLst>
          </p:cNvPr>
          <p:cNvSpPr/>
          <p:nvPr/>
        </p:nvSpPr>
        <p:spPr>
          <a:xfrm rot="16200000">
            <a:off x="4524869" y="4805723"/>
            <a:ext cx="884538" cy="36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A007AE-8DFB-460E-9EE6-5C4992DA946E}"/>
              </a:ext>
            </a:extLst>
          </p:cNvPr>
          <p:cNvSpPr txBox="1"/>
          <p:nvPr/>
        </p:nvSpPr>
        <p:spPr>
          <a:xfrm>
            <a:off x="4023260" y="5672288"/>
            <a:ext cx="2255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Read data</a:t>
            </a:r>
            <a:endParaRPr lang="zh-CN" altLang="en-US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EEF53DB-D0A6-47AA-8319-09F1EEA28DE8}"/>
              </a:ext>
            </a:extLst>
          </p:cNvPr>
          <p:cNvSpPr/>
          <p:nvPr/>
        </p:nvSpPr>
        <p:spPr>
          <a:xfrm rot="16200000">
            <a:off x="2295623" y="4757427"/>
            <a:ext cx="884538" cy="3679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3E8F17-849C-4B00-9CF9-62EFBD0A3999}"/>
              </a:ext>
            </a:extLst>
          </p:cNvPr>
          <p:cNvSpPr txBox="1"/>
          <p:nvPr/>
        </p:nvSpPr>
        <p:spPr>
          <a:xfrm>
            <a:off x="6768393" y="5654158"/>
            <a:ext cx="3684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Read version again and compare</a:t>
            </a:r>
            <a:endParaRPr lang="zh-CN" alt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1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06C52-9B63-4254-8426-5C00FA55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FaRM</a:t>
            </a:r>
            <a:r>
              <a:rPr lang="en-US" altLang="zh-CN" dirty="0"/>
              <a:t>: Lock-free read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52F67-C54C-48E0-9149-27D44187C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Traditional lock-free read</a:t>
            </a:r>
          </a:p>
          <a:p>
            <a:pPr marL="0" indent="0">
              <a:buNone/>
            </a:pPr>
            <a:r>
              <a:rPr lang="en-US" altLang="zh-CN" dirty="0"/>
              <a:t>Update: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7D719B-8651-421C-A4F2-4A409B14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CB22A5-D083-4EE5-89C5-6CC132D90957}"/>
              </a:ext>
            </a:extLst>
          </p:cNvPr>
          <p:cNvSpPr/>
          <p:nvPr/>
        </p:nvSpPr>
        <p:spPr>
          <a:xfrm>
            <a:off x="2105247" y="3429000"/>
            <a:ext cx="6655981" cy="9835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9A9957E-790D-4E93-9EBC-2814DE6A1B00}"/>
              </a:ext>
            </a:extLst>
          </p:cNvPr>
          <p:cNvCxnSpPr/>
          <p:nvPr/>
        </p:nvCxnSpPr>
        <p:spPr>
          <a:xfrm>
            <a:off x="2604977" y="3429000"/>
            <a:ext cx="0" cy="98351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E50506C-2908-4A0E-B0F5-3ED728A9DBC3}"/>
              </a:ext>
            </a:extLst>
          </p:cNvPr>
          <p:cNvSpPr txBox="1"/>
          <p:nvPr/>
        </p:nvSpPr>
        <p:spPr>
          <a:xfrm>
            <a:off x="2169621" y="3664376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98CD327-3264-43C9-86F2-CED8EF972DC9}"/>
              </a:ext>
            </a:extLst>
          </p:cNvPr>
          <p:cNvSpPr/>
          <p:nvPr/>
        </p:nvSpPr>
        <p:spPr>
          <a:xfrm rot="16200000">
            <a:off x="1838784" y="4756571"/>
            <a:ext cx="884538" cy="36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66EFE6-221B-4100-B9BA-5B049015B792}"/>
              </a:ext>
            </a:extLst>
          </p:cNvPr>
          <p:cNvSpPr txBox="1"/>
          <p:nvPr/>
        </p:nvSpPr>
        <p:spPr>
          <a:xfrm>
            <a:off x="1224330" y="5659656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Lock</a:t>
            </a:r>
            <a:endParaRPr lang="zh-CN" altLang="en-US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94CCFA57-FEB2-44D6-A1C8-309D846912DB}"/>
              </a:ext>
            </a:extLst>
          </p:cNvPr>
          <p:cNvSpPr/>
          <p:nvPr/>
        </p:nvSpPr>
        <p:spPr>
          <a:xfrm rot="16200000">
            <a:off x="4524869" y="4805723"/>
            <a:ext cx="884538" cy="36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A007AE-8DFB-460E-9EE6-5C4992DA946E}"/>
              </a:ext>
            </a:extLst>
          </p:cNvPr>
          <p:cNvSpPr txBox="1"/>
          <p:nvPr/>
        </p:nvSpPr>
        <p:spPr>
          <a:xfrm>
            <a:off x="4023260" y="5672288"/>
            <a:ext cx="2649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Update data</a:t>
            </a:r>
            <a:endParaRPr lang="zh-CN" altLang="en-US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EEF53DB-D0A6-47AA-8319-09F1EEA28DE8}"/>
              </a:ext>
            </a:extLst>
          </p:cNvPr>
          <p:cNvSpPr/>
          <p:nvPr/>
        </p:nvSpPr>
        <p:spPr>
          <a:xfrm rot="16200000">
            <a:off x="2295623" y="4757427"/>
            <a:ext cx="884538" cy="3679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3E8F17-849C-4B00-9CF9-62EFBD0A3999}"/>
              </a:ext>
            </a:extLst>
          </p:cNvPr>
          <p:cNvSpPr txBox="1"/>
          <p:nvPr/>
        </p:nvSpPr>
        <p:spPr>
          <a:xfrm>
            <a:off x="6768393" y="5654158"/>
            <a:ext cx="4480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Unlock and update</a:t>
            </a:r>
            <a:endParaRPr lang="zh-CN" alt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禁止符 4">
            <a:extLst>
              <a:ext uri="{FF2B5EF4-FFF2-40B4-BE49-F238E27FC236}">
                <a16:creationId xmlns:a16="http://schemas.microsoft.com/office/drawing/2014/main" id="{2793FAFF-B055-48B6-8CAF-51644CB415C4}"/>
              </a:ext>
            </a:extLst>
          </p:cNvPr>
          <p:cNvSpPr/>
          <p:nvPr/>
        </p:nvSpPr>
        <p:spPr>
          <a:xfrm flipV="1">
            <a:off x="2159930" y="3740763"/>
            <a:ext cx="435917" cy="39872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83E17D-0217-4380-AA1E-277D5BBA5600}"/>
              </a:ext>
            </a:extLst>
          </p:cNvPr>
          <p:cNvSpPr txBox="1"/>
          <p:nvPr/>
        </p:nvSpPr>
        <p:spPr>
          <a:xfrm>
            <a:off x="2159930" y="3647735"/>
            <a:ext cx="530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V’</a:t>
            </a:r>
            <a:endParaRPr lang="zh-CN" alt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1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  <p:bldP spid="13" grpId="0" animBg="1"/>
      <p:bldP spid="14" grpId="0"/>
      <p:bldP spid="15" grpId="0" animBg="1"/>
      <p:bldP spid="16" grpId="0"/>
      <p:bldP spid="5" grpId="0" animBg="1"/>
      <p:bldP spid="5" grpId="1" animBg="1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06C52-9B63-4254-8426-5C00FA55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FaRM</a:t>
            </a:r>
            <a:r>
              <a:rPr lang="en-US" altLang="zh-CN" dirty="0"/>
              <a:t>: Lock-free read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52F67-C54C-48E0-9149-27D44187C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One-sided RDMA read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Store an object’s version in the object header and each cache line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7D719B-8651-421C-A4F2-4A409B14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E67094-9160-4BF7-AC1E-4516A7DA3B0C}"/>
              </a:ext>
            </a:extLst>
          </p:cNvPr>
          <p:cNvSpPr/>
          <p:nvPr/>
        </p:nvSpPr>
        <p:spPr>
          <a:xfrm>
            <a:off x="2105247" y="3429000"/>
            <a:ext cx="6655981" cy="9835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792AF6-67CA-46F0-BF91-2C7349A70D87}"/>
              </a:ext>
            </a:extLst>
          </p:cNvPr>
          <p:cNvCxnSpPr/>
          <p:nvPr/>
        </p:nvCxnSpPr>
        <p:spPr>
          <a:xfrm>
            <a:off x="2530546" y="3429000"/>
            <a:ext cx="0" cy="98351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5B02627-5C03-48FB-9BD2-B36CB4453A94}"/>
              </a:ext>
            </a:extLst>
          </p:cNvPr>
          <p:cNvSpPr txBox="1"/>
          <p:nvPr/>
        </p:nvSpPr>
        <p:spPr>
          <a:xfrm>
            <a:off x="2118760" y="3708906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A4D3D0A-E13A-427D-A9E4-6B4A6FC1A5CF}"/>
              </a:ext>
            </a:extLst>
          </p:cNvPr>
          <p:cNvCxnSpPr/>
          <p:nvPr/>
        </p:nvCxnSpPr>
        <p:spPr>
          <a:xfrm>
            <a:off x="3926958" y="3429000"/>
            <a:ext cx="0" cy="98351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2118A10-07EE-4068-B9C6-DA64A9D66D12}"/>
              </a:ext>
            </a:extLst>
          </p:cNvPr>
          <p:cNvCxnSpPr/>
          <p:nvPr/>
        </p:nvCxnSpPr>
        <p:spPr>
          <a:xfrm>
            <a:off x="4313274" y="3429000"/>
            <a:ext cx="0" cy="98351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3CED2E8-8171-4D4E-9CAC-AB7294E86906}"/>
              </a:ext>
            </a:extLst>
          </p:cNvPr>
          <p:cNvSpPr txBox="1"/>
          <p:nvPr/>
        </p:nvSpPr>
        <p:spPr>
          <a:xfrm>
            <a:off x="3934046" y="3664375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30D40B4-4B94-4339-A7E2-CB8BBF2169E1}"/>
              </a:ext>
            </a:extLst>
          </p:cNvPr>
          <p:cNvCxnSpPr/>
          <p:nvPr/>
        </p:nvCxnSpPr>
        <p:spPr>
          <a:xfrm>
            <a:off x="5886890" y="3429000"/>
            <a:ext cx="0" cy="98351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4AD857C-5851-4D00-8996-0094C8ABCAC1}"/>
              </a:ext>
            </a:extLst>
          </p:cNvPr>
          <p:cNvSpPr txBox="1"/>
          <p:nvPr/>
        </p:nvSpPr>
        <p:spPr>
          <a:xfrm>
            <a:off x="5886891" y="3664375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0C9AF28-1FF5-4D5B-9CC8-11FA3B67584D}"/>
              </a:ext>
            </a:extLst>
          </p:cNvPr>
          <p:cNvCxnSpPr/>
          <p:nvPr/>
        </p:nvCxnSpPr>
        <p:spPr>
          <a:xfrm>
            <a:off x="6303993" y="3429000"/>
            <a:ext cx="0" cy="98351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88DF8CA-8021-44D3-BB3E-B8894728067B}"/>
              </a:ext>
            </a:extLst>
          </p:cNvPr>
          <p:cNvSpPr txBox="1"/>
          <p:nvPr/>
        </p:nvSpPr>
        <p:spPr>
          <a:xfrm>
            <a:off x="3012555" y="36572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7A501B-ABA8-4EA8-9B4A-675727926B67}"/>
              </a:ext>
            </a:extLst>
          </p:cNvPr>
          <p:cNvSpPr txBox="1"/>
          <p:nvPr/>
        </p:nvSpPr>
        <p:spPr>
          <a:xfrm>
            <a:off x="4941353" y="36374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653174A-351E-4ED1-8870-98C81F132D0D}"/>
              </a:ext>
            </a:extLst>
          </p:cNvPr>
          <p:cNvSpPr txBox="1"/>
          <p:nvPr/>
        </p:nvSpPr>
        <p:spPr>
          <a:xfrm>
            <a:off x="7263978" y="36199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B1373C2-B9BB-4412-B6D3-FAED1E162C57}"/>
              </a:ext>
            </a:extLst>
          </p:cNvPr>
          <p:cNvCxnSpPr>
            <a:cxnSpLocks/>
          </p:cNvCxnSpPr>
          <p:nvPr/>
        </p:nvCxnSpPr>
        <p:spPr>
          <a:xfrm>
            <a:off x="2100687" y="4805916"/>
            <a:ext cx="1833359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C987569-D1F2-4C57-AD35-F5F208529062}"/>
              </a:ext>
            </a:extLst>
          </p:cNvPr>
          <p:cNvSpPr txBox="1"/>
          <p:nvPr/>
        </p:nvSpPr>
        <p:spPr>
          <a:xfrm>
            <a:off x="2237660" y="5033127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Cache line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36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2" grpId="0"/>
      <p:bldP spid="14" grpId="0"/>
      <p:bldP spid="16" grpId="0"/>
      <p:bldP spid="17" grpId="0"/>
      <p:bldP spid="18" grpId="0"/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06C52-9B63-4254-8426-5C00FA55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FaRM</a:t>
            </a:r>
            <a:r>
              <a:rPr lang="en-US" altLang="zh-CN" dirty="0"/>
              <a:t>: Lock-free read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52F67-C54C-48E0-9149-27D44187C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One-sided RDMA read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Store an object’s version in the object header and each cache line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7D719B-8651-421C-A4F2-4A409B14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46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92FFAF-ED4F-40CB-8480-BE0BFD3B5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55" y="3787919"/>
            <a:ext cx="6724650" cy="275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61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8368" cy="50323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Introduction to RDMA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RDMA Abstraction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Remote Regions [ATC 2018]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Distributed Compute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FaRM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 [NSDI 2014]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Distributed Memory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Calibri" panose="020F0502020204030204" pitchFamily="34" charset="0"/>
              </a:rPr>
              <a:t>CoRM</a:t>
            </a:r>
            <a:r>
              <a:rPr lang="en-US" altLang="zh-CN" dirty="0">
                <a:latin typeface="Calibri" panose="020F0502020204030204" pitchFamily="34" charset="0"/>
              </a:rPr>
              <a:t> [SIGMOD 2021]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JVM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Naos [ATC 2021]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9DBE32-2074-4803-A074-B614E9A0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093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CoRM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480"/>
            <a:ext cx="10515600" cy="49108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CoRM</a:t>
            </a:r>
            <a:r>
              <a:rPr lang="en-US" altLang="zh-CN" dirty="0"/>
              <a:t>: Compactable Remote Memory over RDMA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SIGMOD 2021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Background: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RDMA is used in distributed memory systems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Remote objects are accessed by virtual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Fragmentation affects throughput of RDMA read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48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E32F90-F06B-43E6-98B2-48EE0CAA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779" y="3380367"/>
            <a:ext cx="4275221" cy="27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9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CoRM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Background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480"/>
            <a:ext cx="10515600" cy="49108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RDMA can </a:t>
            </a:r>
            <a:r>
              <a:rPr lang="en-US" altLang="zh-CN" dirty="0">
                <a:solidFill>
                  <a:srgbClr val="FF0000"/>
                </a:solidFill>
              </a:rPr>
              <a:t>prevent memory optimization strategies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E.g. memory compaction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8239" y="6310312"/>
            <a:ext cx="2743200" cy="365125"/>
          </a:xfrm>
        </p:spPr>
        <p:txBody>
          <a:bodyPr/>
          <a:lstStyle/>
          <a:p>
            <a:fld id="{6622EB52-C6DD-4A38-AF06-D5574330ADF3}" type="slidenum">
              <a:rPr lang="zh-CN" altLang="en-US" smtClean="0"/>
              <a:t>49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8E1559-FB84-43AD-B4D0-11A620F6A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72" y="2450892"/>
            <a:ext cx="11482137" cy="10615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2CF785-C60B-4046-BC94-164ACFBF5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0" y="3957110"/>
            <a:ext cx="11578389" cy="1127818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37E1303-DF25-4C5A-875E-F6FDCAB5E009}"/>
              </a:ext>
            </a:extLst>
          </p:cNvPr>
          <p:cNvCxnSpPr>
            <a:cxnSpLocks/>
          </p:cNvCxnSpPr>
          <p:nvPr/>
        </p:nvCxnSpPr>
        <p:spPr>
          <a:xfrm>
            <a:off x="6474562" y="3497269"/>
            <a:ext cx="0" cy="69450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8C6175-9EFD-4A97-AFAD-0964008F7F28}"/>
              </a:ext>
            </a:extLst>
          </p:cNvPr>
          <p:cNvSpPr/>
          <p:nvPr/>
        </p:nvSpPr>
        <p:spPr>
          <a:xfrm>
            <a:off x="6770225" y="3638022"/>
            <a:ext cx="2778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</a:rPr>
              <a:t>memory compaction</a:t>
            </a:r>
            <a:endParaRPr lang="zh-CN" altLang="en-US" sz="24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C81BA8F-1008-4C09-98FC-358B433D095F}"/>
              </a:ext>
            </a:extLst>
          </p:cNvPr>
          <p:cNvCxnSpPr>
            <a:cxnSpLocks/>
          </p:cNvCxnSpPr>
          <p:nvPr/>
        </p:nvCxnSpPr>
        <p:spPr>
          <a:xfrm>
            <a:off x="6490080" y="5140684"/>
            <a:ext cx="0" cy="69450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9699108-E21A-4335-ACF8-A14610266547}"/>
              </a:ext>
            </a:extLst>
          </p:cNvPr>
          <p:cNvSpPr/>
          <p:nvPr/>
        </p:nvSpPr>
        <p:spPr>
          <a:xfrm>
            <a:off x="6830710" y="5265966"/>
            <a:ext cx="1783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Allocate five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DAD1476-5C64-4D5D-9354-4C2A54A63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45" y="5864649"/>
            <a:ext cx="11341540" cy="94780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AC9ED7C-C24E-4B5A-AFA8-EC388C84F554}"/>
              </a:ext>
            </a:extLst>
          </p:cNvPr>
          <p:cNvSpPr/>
          <p:nvPr/>
        </p:nvSpPr>
        <p:spPr>
          <a:xfrm>
            <a:off x="8573024" y="5360136"/>
            <a:ext cx="348916" cy="3374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30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RDMA Technologies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480"/>
            <a:ext cx="10515600" cy="491086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InfiniBand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An interconnect technology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High-speed, low latency, low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CPU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overhead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Incompatible with Ethernet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Calibri" panose="020F0502020204030204" pitchFamily="34" charset="0"/>
              </a:rPr>
              <a:t>RoCE</a:t>
            </a:r>
            <a:r>
              <a:rPr lang="en-US" altLang="zh-CN" dirty="0">
                <a:latin typeface="Calibri" panose="020F0502020204030204" pitchFamily="34" charset="0"/>
              </a:rPr>
              <a:t> (RDMA over Converged Ethernet)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A standard for RDMA over Ethernet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RoCEv1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RoCEv2: Based on UDP/IP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Calibri" panose="020F0502020204030204" pitchFamily="34" charset="0"/>
              </a:rPr>
              <a:t>iWARP</a:t>
            </a:r>
            <a:endParaRPr lang="en-US" altLang="zh-CN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Based on TCP/IP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Calibri" panose="020F0502020204030204" pitchFamily="34" charset="0"/>
              </a:rPr>
              <a:t>RoCE</a:t>
            </a:r>
            <a:r>
              <a:rPr lang="en-US" altLang="zh-CN" dirty="0">
                <a:latin typeface="Calibri" panose="020F0502020204030204" pitchFamily="34" charset="0"/>
              </a:rPr>
              <a:t> has clear performance advantages over </a:t>
            </a:r>
            <a:r>
              <a:rPr lang="en-US" altLang="zh-CN" dirty="0" err="1">
                <a:latin typeface="Calibri" panose="020F0502020204030204" pitchFamily="34" charset="0"/>
              </a:rPr>
              <a:t>iWARP</a:t>
            </a:r>
            <a:endParaRPr lang="en-US" altLang="zh-CN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31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CoRM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Introduction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480"/>
            <a:ext cx="10515600" cy="49108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A shared memory system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Use RDMA for fast remote access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One-sided RDMA read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Support memory compaction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Compaction is RDMA-safe: objects are still accessible via one-sided RDMA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A499DF-00A8-4648-B4CE-153020AA4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112" y="3982453"/>
            <a:ext cx="6893939" cy="287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CoRM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Concurrent Memory Allocator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480"/>
            <a:ext cx="10784305" cy="49108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Thread-local allocator requests memory from process-wide allocator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Block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Consists of some pages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Fetched from  process-wide allocator in a single access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Block are used to store objects belonging to predefined size classes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51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43CCDA-1C93-45E7-A4E7-1BC3C3E0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870" y="3968730"/>
            <a:ext cx="6808877" cy="288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CoRM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Memory Compaction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45480"/>
            <a:ext cx="9990220" cy="49108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Traditional memory compaction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Indirection table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2x reduction in RDMA read throughput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Mesh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Merge scarcely utilized blocks into one block and </a:t>
            </a:r>
            <a:r>
              <a:rPr lang="en-US" altLang="zh-CN" dirty="0">
                <a:solidFill>
                  <a:srgbClr val="FF0000"/>
                </a:solidFill>
              </a:rPr>
              <a:t>update virtual-to-physical mapping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Require the relocated objects to reside at the same offset as in their original blocks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52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B47BBC-7EA3-4112-B26C-1A277935A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312" y="1403720"/>
            <a:ext cx="3978394" cy="186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9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CoRM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Memory Compaction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45480"/>
            <a:ext cx="9990220" cy="49108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128 bit pointers to access objects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Each object has an ID: ID is unique within a single block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Compaction is just like Mesh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53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4A00E0-4D1B-435E-8E37-EB2DCAE2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3383911"/>
            <a:ext cx="5213192" cy="25209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D5987E-A6F6-43E1-8207-FA96A7AE2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715" y="3374560"/>
            <a:ext cx="5086350" cy="2381250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B1727F86-41FE-4ACB-B51A-A2D4DD9D48AB}"/>
              </a:ext>
            </a:extLst>
          </p:cNvPr>
          <p:cNvSpPr/>
          <p:nvPr/>
        </p:nvSpPr>
        <p:spPr>
          <a:xfrm>
            <a:off x="5833311" y="4382178"/>
            <a:ext cx="651710" cy="43045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8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CoRM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Memory Compaction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45480"/>
            <a:ext cx="9990220" cy="49108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Deal with offset conflicts: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An object is unique by “Block address + ID”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B1727F86-41FE-4ACB-B51A-A2D4DD9D48AB}"/>
              </a:ext>
            </a:extLst>
          </p:cNvPr>
          <p:cNvSpPr/>
          <p:nvPr/>
        </p:nvSpPr>
        <p:spPr>
          <a:xfrm>
            <a:off x="5665868" y="3213773"/>
            <a:ext cx="651710" cy="43045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4486C7-0F1A-4B9A-997E-09CFA111C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2" y="2266950"/>
            <a:ext cx="5105400" cy="2324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729706-793A-4D42-9527-F48E7B838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224" y="2133600"/>
            <a:ext cx="5124450" cy="2590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BF66479-56D4-4130-ACDB-129CD195B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168" y="5570356"/>
            <a:ext cx="6546432" cy="122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CoRM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Memory Compaction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45480"/>
            <a:ext cx="9990220" cy="49108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Pointer correction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If a pointer is indirect, we need pointer correction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Use offset hint to avoid searching objects in the block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55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BF66479-56D4-4130-ACDB-129CD195B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125" y="2913482"/>
            <a:ext cx="7152021" cy="134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9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8368" cy="50323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Introduction to RDMA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RDMA Abstraction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Remote Regions [ATC 2018]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Distributed Compute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FaRM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 [NSDI 2014]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Distributed Memory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CoRM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 [SIGMOD 2021]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JVM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Naos [ATC 2021]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9DBE32-2074-4803-A074-B614E9A0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6757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Naos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480"/>
            <a:ext cx="10515600" cy="49108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Naos: Serialization-free RDMA networking in Java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ATC 2021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Background: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To transport data through network, Java force to serialize/de-serialize the object (OSD)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57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337A6D-085D-4BDD-899D-ED92017CE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188" y="4138863"/>
            <a:ext cx="7910718" cy="27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9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Naos: Background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480"/>
            <a:ext cx="10515600" cy="491086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AC92796-639B-4E5F-BAAB-95CE5F676B34}"/>
              </a:ext>
            </a:extLst>
          </p:cNvPr>
          <p:cNvSpPr txBox="1">
            <a:spLocks/>
          </p:cNvSpPr>
          <p:nvPr/>
        </p:nvSpPr>
        <p:spPr>
          <a:xfrm>
            <a:off x="990600" y="1597880"/>
            <a:ext cx="10515600" cy="491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2B943E4-B8F7-4675-8105-131792B62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77" y="2308153"/>
            <a:ext cx="10526826" cy="295196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9FF8386-632D-4AB7-8277-6474CEB0658F}"/>
              </a:ext>
            </a:extLst>
          </p:cNvPr>
          <p:cNvSpPr/>
          <p:nvPr/>
        </p:nvSpPr>
        <p:spPr>
          <a:xfrm>
            <a:off x="2988982" y="5478363"/>
            <a:ext cx="6518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545A13"/>
                </a:solidFill>
                <a:latin typeface="Calibri" panose="020F0502020204030204" pitchFamily="34" charset="0"/>
              </a:rPr>
              <a:t>The network is not a bottleneck anymore! </a:t>
            </a:r>
            <a:endParaRPr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49E04F5-1D3B-488E-AD94-66702256E318}"/>
              </a:ext>
            </a:extLst>
          </p:cNvPr>
          <p:cNvSpPr/>
          <p:nvPr/>
        </p:nvSpPr>
        <p:spPr>
          <a:xfrm>
            <a:off x="1592179" y="176858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</a:rPr>
              <a:t>Send an array of 1.28M objects:  </a:t>
            </a:r>
          </a:p>
        </p:txBody>
      </p:sp>
    </p:spTree>
    <p:extLst>
      <p:ext uri="{BB962C8B-B14F-4D97-AF65-F5344CB8AC3E}">
        <p14:creationId xmlns:p14="http://schemas.microsoft.com/office/powerpoint/2010/main" val="30617775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Naos: Introduction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480"/>
            <a:ext cx="10515600" cy="49108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A serialization-free networking library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Send objects directly from local JVM memory to remote JVM memory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Support TCP and RDMA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59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D36547-41EF-4867-82EC-B8DA6A6E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845" y="3669632"/>
            <a:ext cx="4282673" cy="268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3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RDMA Technologies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481"/>
            <a:ext cx="10515600" cy="435133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342925-7A66-4E0A-8311-9938CC8FF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92323"/>
            <a:ext cx="9789810" cy="500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979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8510F-A4F3-4E76-8176-E13FEC1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Naos: Work-flow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580E88-0420-4790-9ADC-6FFE77CB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60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D6B16C-D0DA-42FE-B9C6-7E9CD1963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8" y="1504950"/>
            <a:ext cx="11442033" cy="413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725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Naos: Send An Object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480"/>
            <a:ext cx="10515600" cy="49108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61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909A4D-7390-4919-9A22-0193118A9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8499"/>
            <a:ext cx="2219325" cy="30670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0E9F63E-4552-46A2-AD87-0DC3B062FCB9}"/>
              </a:ext>
            </a:extLst>
          </p:cNvPr>
          <p:cNvSpPr/>
          <p:nvPr/>
        </p:nvSpPr>
        <p:spPr>
          <a:xfrm>
            <a:off x="2530152" y="3187765"/>
            <a:ext cx="2219325" cy="4824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DFS traversal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6B4106-55A7-404F-AC67-608D6DEE1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00" y="2564699"/>
            <a:ext cx="2057400" cy="299085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6E10875-A3C3-41CF-9894-1DF71A9D80E1}"/>
              </a:ext>
            </a:extLst>
          </p:cNvPr>
          <p:cNvCxnSpPr>
            <a:cxnSpLocks/>
          </p:cNvCxnSpPr>
          <p:nvPr/>
        </p:nvCxnSpPr>
        <p:spPr>
          <a:xfrm flipV="1">
            <a:off x="2414861" y="4090737"/>
            <a:ext cx="2469960" cy="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93301D-EBEE-41AD-9AB6-140D66E48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638" y="6205037"/>
            <a:ext cx="7715250" cy="571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BB8120E-DDE8-4B29-BC4C-A95FA7FB55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1888" y="3479993"/>
            <a:ext cx="1657350" cy="2400300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443AAD6-C936-4A52-BC25-2E6C02D7EB7C}"/>
              </a:ext>
            </a:extLst>
          </p:cNvPr>
          <p:cNvCxnSpPr>
            <a:cxnSpLocks/>
          </p:cNvCxnSpPr>
          <p:nvPr/>
        </p:nvCxnSpPr>
        <p:spPr>
          <a:xfrm>
            <a:off x="7234183" y="4866477"/>
            <a:ext cx="1896717" cy="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70724FB-611F-44DA-A858-95F29DEE7BF1}"/>
              </a:ext>
            </a:extLst>
          </p:cNvPr>
          <p:cNvSpPr/>
          <p:nvPr/>
        </p:nvSpPr>
        <p:spPr>
          <a:xfrm>
            <a:off x="7448681" y="4335436"/>
            <a:ext cx="1521231" cy="320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BB7951-11FE-4191-8CBC-383A6F8F3249}"/>
              </a:ext>
            </a:extLst>
          </p:cNvPr>
          <p:cNvSpPr/>
          <p:nvPr/>
        </p:nvSpPr>
        <p:spPr>
          <a:xfrm>
            <a:off x="7384513" y="2249961"/>
            <a:ext cx="1521231" cy="320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Metadata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C60F717-8416-4F8A-90D9-22FD5603264D}"/>
              </a:ext>
            </a:extLst>
          </p:cNvPr>
          <p:cNvCxnSpPr>
            <a:cxnSpLocks/>
          </p:cNvCxnSpPr>
          <p:nvPr/>
        </p:nvCxnSpPr>
        <p:spPr>
          <a:xfrm>
            <a:off x="7192879" y="2828372"/>
            <a:ext cx="1896717" cy="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94A3444D-02B0-41FE-9C8B-85E795BC7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8742" y="2208405"/>
            <a:ext cx="22098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8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Naos: RDMA Design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480"/>
            <a:ext cx="10515600" cy="49108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BB94447B-C355-4D98-8711-05E84EE6B072}"/>
              </a:ext>
            </a:extLst>
          </p:cNvPr>
          <p:cNvSpPr txBox="1">
            <a:spLocks/>
          </p:cNvSpPr>
          <p:nvPr/>
        </p:nvSpPr>
        <p:spPr>
          <a:xfrm>
            <a:off x="645694" y="1385519"/>
            <a:ext cx="10900611" cy="5030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One-side RDMA communication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Receiver pre-registers buffers of fixed size in its heap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Sender </a:t>
            </a:r>
            <a:r>
              <a:rPr lang="en-US" altLang="zh-CN" b="1" dirty="0"/>
              <a:t>Writes </a:t>
            </a:r>
            <a:r>
              <a:rPr lang="en-US" altLang="zh-CN" dirty="0"/>
              <a:t>the objects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The metadata is sent separately using a circular buffer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Write with Immediate data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6D4E80A-0652-4C95-B9F3-53083546A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047538"/>
            <a:ext cx="6975017" cy="279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9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Naos: RDMA Design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BB94447B-C355-4D98-8711-05E84EE6B072}"/>
              </a:ext>
            </a:extLst>
          </p:cNvPr>
          <p:cNvSpPr txBox="1">
            <a:spLocks/>
          </p:cNvSpPr>
          <p:nvPr/>
        </p:nvSpPr>
        <p:spPr>
          <a:xfrm>
            <a:off x="453189" y="1462086"/>
            <a:ext cx="10900611" cy="5030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Sender needs to requests extra heap memory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AF15E0-398C-4C6A-9D7A-B6A2F88FC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89" y="2211983"/>
            <a:ext cx="75057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061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Naos: Other issues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480"/>
            <a:ext cx="10515600" cy="49108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Memory registration is an expensive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Register large fixed-size memory regions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Garbage collector can concurrently touch/move objects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Use </a:t>
            </a:r>
            <a:r>
              <a:rPr lang="en-US" altLang="zh-CN" b="1" dirty="0">
                <a:solidFill>
                  <a:srgbClr val="FF0000"/>
                </a:solidFill>
              </a:rPr>
              <a:t>object pinning </a:t>
            </a:r>
            <a:r>
              <a:rPr lang="en-US" altLang="zh-CN" dirty="0"/>
              <a:t>to prevent GC from moving objects</a:t>
            </a:r>
            <a:endParaRPr lang="en-US" altLang="zh-CN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Small objects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Buffer some objects before sending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49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60C81-1DF0-461B-B0C8-9BFF1E2B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A2AC8-7DC5-4732-B1AA-A845BF586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RDMA</a:t>
            </a:r>
          </a:p>
          <a:p>
            <a:pPr lvl="1"/>
            <a:r>
              <a:rPr lang="en-US" altLang="zh-CN" dirty="0"/>
              <a:t>One-sided: Read/Write</a:t>
            </a:r>
          </a:p>
          <a:p>
            <a:pPr lvl="1"/>
            <a:r>
              <a:rPr lang="en-US" altLang="zh-CN" dirty="0"/>
              <a:t>Two-sided: Send/</a:t>
            </a:r>
            <a:r>
              <a:rPr lang="en-US" altLang="zh-CN" dirty="0" err="1"/>
              <a:t>Recv</a:t>
            </a:r>
            <a:endParaRPr lang="en-US" altLang="zh-CN" dirty="0"/>
          </a:p>
          <a:p>
            <a:r>
              <a:rPr lang="en-US" altLang="zh-CN" dirty="0"/>
              <a:t>Applications</a:t>
            </a:r>
          </a:p>
          <a:p>
            <a:pPr lvl="1"/>
            <a:r>
              <a:rPr lang="en-US" altLang="zh-CN" dirty="0"/>
              <a:t>Distributed compute system</a:t>
            </a:r>
          </a:p>
          <a:p>
            <a:pPr lvl="1"/>
            <a:r>
              <a:rPr lang="en-US" altLang="zh-CN" dirty="0"/>
              <a:t>Distributed memory system</a:t>
            </a:r>
          </a:p>
          <a:p>
            <a:pPr lvl="1"/>
            <a:r>
              <a:rPr lang="en-US" altLang="zh-CN" dirty="0"/>
              <a:t>JVM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77849E-7152-46AC-A786-DD94673C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3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RDMA Glossary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Work Queue (WQ)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Send Queue / Receive Queue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Send Queue (SQ)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A work queue which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holds Send Requests (SR) </a:t>
            </a:r>
            <a:r>
              <a:rPr lang="en-US" altLang="zh-CN" dirty="0">
                <a:latin typeface="Calibri" panose="020F0502020204030204" pitchFamily="34" charset="0"/>
              </a:rPr>
              <a:t>posted by the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Receive Queue (RQ)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A work queue which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holds Receive Requests (RR) </a:t>
            </a:r>
            <a:r>
              <a:rPr lang="en-US" altLang="zh-CN" dirty="0">
                <a:latin typeface="Calibri" panose="020F0502020204030204" pitchFamily="34" charset="0"/>
              </a:rPr>
              <a:t>posted by the user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60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5E1-0550-4757-9A01-A563126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RDMA Glossary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50865-0897-4B58-84FA-CD22BCD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Completion Queue (CQ)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A queue which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contains Completion Queue Entries (CQE)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Completion Queue Context (CQC)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Is stored in the 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Queue Pair (QP)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A pair of SQ and RQ; Is roughly equivalent to a socket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Queue Pair Context (QPC)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Is stored in the hardware</a:t>
            </a: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030AA-CA89-47A4-9477-2961543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86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4DAB3-E920-428A-AD44-31F06F0B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Work Flow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166EC-6495-4D65-BC93-064D2EF3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423"/>
            <a:ext cx="4031751" cy="39935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Host posts WRs to WQ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Hardware fetch WQE and posts CQE to CQ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</a:rPr>
              <a:t>Host fetch CQE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222C41-D0EB-48B4-9B31-9DD3910B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B52-C6DD-4A38-AF06-D5574330ADF3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56AD7B-B08E-4871-B05B-92CA7CE3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314" y="1323474"/>
            <a:ext cx="6248802" cy="503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4297</TotalTime>
  <Words>2725</Words>
  <Application>Microsoft Office PowerPoint</Application>
  <PresentationFormat>宽屏</PresentationFormat>
  <Paragraphs>743</Paragraphs>
  <Slides>65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3" baseType="lpstr">
      <vt:lpstr>Nunito</vt:lpstr>
      <vt:lpstr>等线</vt:lpstr>
      <vt:lpstr>黑体</vt:lpstr>
      <vt:lpstr>Arial</vt:lpstr>
      <vt:lpstr>Calibri</vt:lpstr>
      <vt:lpstr>Cambria</vt:lpstr>
      <vt:lpstr>Wingdings</vt:lpstr>
      <vt:lpstr>Office 主题​​</vt:lpstr>
      <vt:lpstr>RDMA: Intro and Some Applications</vt:lpstr>
      <vt:lpstr>Contents</vt:lpstr>
      <vt:lpstr>Contents</vt:lpstr>
      <vt:lpstr>Introduction to RDMA</vt:lpstr>
      <vt:lpstr>RDMA Technologies</vt:lpstr>
      <vt:lpstr>RDMA Technologies</vt:lpstr>
      <vt:lpstr>RDMA Glossary</vt:lpstr>
      <vt:lpstr>RDMA Glossary</vt:lpstr>
      <vt:lpstr>Work Flow</vt:lpstr>
      <vt:lpstr>RDMA Glossary</vt:lpstr>
      <vt:lpstr>RDMA Glossary</vt:lpstr>
      <vt:lpstr>RDMA Architecture</vt:lpstr>
      <vt:lpstr>RDMA Programming: Two-sided </vt:lpstr>
      <vt:lpstr>RDMA Programming: Send/Recv</vt:lpstr>
      <vt:lpstr>RDMA Programming: Send/Recv</vt:lpstr>
      <vt:lpstr>RDMA Programming: Send/Recv</vt:lpstr>
      <vt:lpstr>RDMA Programming: Send/Recv</vt:lpstr>
      <vt:lpstr>RDMA Programming: Send/Recv</vt:lpstr>
      <vt:lpstr>RDMA Programming: Send/Recv</vt:lpstr>
      <vt:lpstr>RDMA Programming: Send/Recv</vt:lpstr>
      <vt:lpstr>RDMA Programming: One-sided </vt:lpstr>
      <vt:lpstr>RDMA Programming: One-sided </vt:lpstr>
      <vt:lpstr>RDMA Programming: Write</vt:lpstr>
      <vt:lpstr>RDMA Programming: Write</vt:lpstr>
      <vt:lpstr>RDMA Programming: Write</vt:lpstr>
      <vt:lpstr>RDMA Programming: Write</vt:lpstr>
      <vt:lpstr>RDMA Programming: Atomic extensions </vt:lpstr>
      <vt:lpstr>Contents</vt:lpstr>
      <vt:lpstr>Remote Regions</vt:lpstr>
      <vt:lpstr>Remote Regions</vt:lpstr>
      <vt:lpstr>Remote Regions: Abstraction</vt:lpstr>
      <vt:lpstr>Remote Regions : Abstraction</vt:lpstr>
      <vt:lpstr>Remote Regions : Abstraction</vt:lpstr>
      <vt:lpstr>Realizing Regions using RDMA</vt:lpstr>
      <vt:lpstr>Realizing Regions using RDMA: Manager</vt:lpstr>
      <vt:lpstr>Realizing Regions using RDMA: Daemon</vt:lpstr>
      <vt:lpstr>Contents</vt:lpstr>
      <vt:lpstr>FaRM</vt:lpstr>
      <vt:lpstr>FaRM: Introduction</vt:lpstr>
      <vt:lpstr>FaRM: RDMA Design</vt:lpstr>
      <vt:lpstr>FaRM: RDMA Design</vt:lpstr>
      <vt:lpstr>FaRM: Transaction</vt:lpstr>
      <vt:lpstr>FaRM: Lock-free read</vt:lpstr>
      <vt:lpstr>FaRM: Lock-free read</vt:lpstr>
      <vt:lpstr>FaRM: Lock-free read</vt:lpstr>
      <vt:lpstr>FaRM: Lock-free read</vt:lpstr>
      <vt:lpstr>Contents</vt:lpstr>
      <vt:lpstr>CoRM</vt:lpstr>
      <vt:lpstr>CoRM: Background</vt:lpstr>
      <vt:lpstr>CoRM: Introduction</vt:lpstr>
      <vt:lpstr>CoRM: Concurrent Memory Allocator</vt:lpstr>
      <vt:lpstr>CoRM: Memory Compaction</vt:lpstr>
      <vt:lpstr>CoRM: Memory Compaction</vt:lpstr>
      <vt:lpstr>CoRM: Memory Compaction</vt:lpstr>
      <vt:lpstr>CoRM: Memory Compaction</vt:lpstr>
      <vt:lpstr>Contents</vt:lpstr>
      <vt:lpstr>Naos</vt:lpstr>
      <vt:lpstr>Naos: Background</vt:lpstr>
      <vt:lpstr>Naos: Introduction</vt:lpstr>
      <vt:lpstr>Naos: Work-flow</vt:lpstr>
      <vt:lpstr>Naos: Send An Object</vt:lpstr>
      <vt:lpstr>Naos: RDMA Design</vt:lpstr>
      <vt:lpstr>Naos: RDMA Design</vt:lpstr>
      <vt:lpstr>Naos: Other issues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RDMA: Intro and Applications</dc:title>
  <dc:creator>家祺</dc:creator>
  <cp:lastModifiedBy>HP</cp:lastModifiedBy>
  <cp:revision>524</cp:revision>
  <dcterms:created xsi:type="dcterms:W3CDTF">2021-06-18T02:02:20Z</dcterms:created>
  <dcterms:modified xsi:type="dcterms:W3CDTF">2021-07-29T07:19:34Z</dcterms:modified>
</cp:coreProperties>
</file>