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>
        <p:scale>
          <a:sx n="124" d="100"/>
          <a:sy n="124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1738-39AB-4DA4-9213-E3B92FE8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D6636-6924-ED32-C6D0-75404D2E4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DC11-68AE-4310-4B48-9CEAEAD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211C-E3C5-D2CE-CBE5-7CF1D38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7E75-C1B6-896A-4BCF-1A7AC5E1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AC36-9B3E-6828-5BA8-C3D430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A21E-00AA-CF3E-C250-927C1E84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04CB-D3E9-B5BB-5286-AA723DFA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9B2-4547-3A67-18A1-940C3B5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D3F5-5D3C-57B7-F40D-12D5FE5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C0362-242B-58E5-2101-1C9136FC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B2814-7FA4-217D-E873-A74DFCB7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336B-98C3-F8E6-6558-54BDCD58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B01D-E060-7AFE-FDC7-13D2E02C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59A1-1FC5-E71B-3581-C3413A0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B420-A0AF-C024-EBA1-089F715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E707-365A-F12E-A5E3-C38A65B3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EC8A-A1D7-B983-6069-944F7C69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05BC-67ED-2FFA-34F9-E9A678CE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5164-3AFB-5853-7E4E-09BED2B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D75B-44D4-6F54-CE0E-5BC2AFF6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B261-4E5C-94ED-AA30-5B22AFAD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05AA-5C5E-D524-2EAD-EBC88CAD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4B2E-4A8B-1B45-CE37-DE91187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DE5C-83EB-36AC-103D-392B6646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5E5-2DB9-8593-0926-B1032CA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1353-AB5A-66A7-843A-085DEE4B5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90DE-E84E-108E-B0A1-C0D053FF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799A-EA5B-D99A-B8B0-A5041926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0BBA-1CA6-DC85-5C8B-3F83624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28AF-9C17-E4A7-3051-D47A0596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7BF8-187F-1A2A-FA59-57C8ADF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08E34-286A-43BE-716D-A7998BEE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F7A09-BD67-E834-3C7B-9CC2FD3A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17EBA-7BB2-2EEE-D507-F16C40CD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E4EB-64F5-79AF-B4DF-A1A94078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7CEDA-4A25-965C-8DA9-6575FB2E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7674A-611C-411D-91AE-9B5C0067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69C94-393B-E218-EF62-ADB4D895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857-050B-AC12-94F4-C4B39560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0E66F-3F1C-A525-6970-E1061075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688C4-0E2A-19DE-0D4B-0FC6C404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83AC4-1D63-805F-E26A-EFE333B8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D24E2-0CAA-F42A-1155-76F3D355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3A0C5-3629-1590-9B66-750D221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553C1-C4B3-0B24-672C-B9A8EFC8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9D3D-E419-3329-59B9-CC2063AD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578-C823-033A-CDF3-12D33575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3B4E7-47D8-9557-C10C-787C2970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6985-E786-B5BD-F1D1-0E3598BF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5271-09BE-B5E2-DCD1-12BFB3BA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F7FB-2612-A233-EB46-73BCEDD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612-8097-D897-B8C0-3AB7680D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EE299-59AF-E2C1-694C-C82C32AE8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1B0C4-0682-0378-9BC2-538A1DD8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67A3A-60FE-229F-76A1-AECEF534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2790-151D-10BB-DE35-8D9D3F7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8C0F-A6E3-9798-AAF6-76C4018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E2516-60EF-E05F-A19C-8357AD23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8E01-61A5-4178-09E6-49BAA7E3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1CBB-92DB-A7D5-67D4-9E8CE8ACF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85395-ED49-C544-9B53-96F42ECD77E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5EE3-9959-62CD-844A-884B9A8A7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FD4E-C3FE-17DE-8DED-2F3B91A1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0BA12-702C-174A-8FAA-7DFE628A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76C68-EF06-EB49-3957-5D5DE6646BEA}"/>
              </a:ext>
            </a:extLst>
          </p:cNvPr>
          <p:cNvSpPr/>
          <p:nvPr/>
        </p:nvSpPr>
        <p:spPr>
          <a:xfrm>
            <a:off x="3207116" y="985359"/>
            <a:ext cx="777240" cy="331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Fixation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D1CD2-6D81-42BF-3179-CD67DFCE5112}"/>
              </a:ext>
            </a:extLst>
          </p:cNvPr>
          <p:cNvSpPr/>
          <p:nvPr/>
        </p:nvSpPr>
        <p:spPr>
          <a:xfrm>
            <a:off x="4068176" y="985359"/>
            <a:ext cx="1699260" cy="331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Saccade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2DB2F-E811-A1C1-15EF-4685F35330B7}"/>
              </a:ext>
            </a:extLst>
          </p:cNvPr>
          <p:cNvSpPr/>
          <p:nvPr/>
        </p:nvSpPr>
        <p:spPr>
          <a:xfrm>
            <a:off x="5851256" y="985359"/>
            <a:ext cx="944880" cy="331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Fixation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0CEC8-92C9-208C-6B6C-F488B8812680}"/>
              </a:ext>
            </a:extLst>
          </p:cNvPr>
          <p:cNvSpPr/>
          <p:nvPr/>
        </p:nvSpPr>
        <p:spPr>
          <a:xfrm>
            <a:off x="6879956" y="985359"/>
            <a:ext cx="1996440" cy="331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Saccade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83BE87-7896-5779-3BFA-2D57960F9909}"/>
              </a:ext>
            </a:extLst>
          </p:cNvPr>
          <p:cNvCxnSpPr>
            <a:cxnSpLocks/>
          </p:cNvCxnSpPr>
          <p:nvPr/>
        </p:nvCxnSpPr>
        <p:spPr>
          <a:xfrm>
            <a:off x="2913746" y="874653"/>
            <a:ext cx="6357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headphones with a ring&#10;&#10;Description automatically generated">
            <a:extLst>
              <a:ext uri="{FF2B5EF4-FFF2-40B4-BE49-F238E27FC236}">
                <a16:creationId xmlns:a16="http://schemas.microsoft.com/office/drawing/2014/main" id="{AD5E0A50-618B-28D8-E2B9-65A67A692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316" l="9402" r="89744">
                        <a14:foregroundMark x1="31197" y1="91053" x2="31197" y2="91053"/>
                        <a14:foregroundMark x1="43590" y1="96316" x2="43590" y2="96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9843" y="362581"/>
            <a:ext cx="584000" cy="474188"/>
          </a:xfrm>
          <a:prstGeom prst="rect">
            <a:avLst/>
          </a:prstGeom>
        </p:spPr>
      </p:pic>
      <p:pic>
        <p:nvPicPr>
          <p:cNvPr id="13" name="Picture 12" descr="A black headphones with a ring&#10;&#10;Description automatically generated">
            <a:extLst>
              <a:ext uri="{FF2B5EF4-FFF2-40B4-BE49-F238E27FC236}">
                <a16:creationId xmlns:a16="http://schemas.microsoft.com/office/drawing/2014/main" id="{D51F6FE0-6F94-8816-A214-D43EDE0B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316" l="9402" r="89744">
                        <a14:foregroundMark x1="31197" y1="91053" x2="31197" y2="91053"/>
                        <a14:foregroundMark x1="43590" y1="96316" x2="43590" y2="96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806" y="362581"/>
            <a:ext cx="584000" cy="474188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968BD1A1-3DBB-8EBF-8BBA-E745BA1FF093}"/>
              </a:ext>
            </a:extLst>
          </p:cNvPr>
          <p:cNvSpPr/>
          <p:nvPr/>
        </p:nvSpPr>
        <p:spPr>
          <a:xfrm rot="19564669">
            <a:off x="4585891" y="362582"/>
            <a:ext cx="537328" cy="474188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0" name="Picture 19" descr="A black headphones with a ring&#10;&#10;Description automatically generated">
            <a:extLst>
              <a:ext uri="{FF2B5EF4-FFF2-40B4-BE49-F238E27FC236}">
                <a16:creationId xmlns:a16="http://schemas.microsoft.com/office/drawing/2014/main" id="{994E6506-FC35-EC98-849E-0A6F84E2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316" l="9402" r="89744">
                        <a14:foregroundMark x1="31197" y1="91053" x2="31197" y2="91053"/>
                        <a14:foregroundMark x1="43590" y1="96316" x2="43590" y2="96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1696" y="362581"/>
            <a:ext cx="584000" cy="474188"/>
          </a:xfrm>
          <a:prstGeom prst="rect">
            <a:avLst/>
          </a:prstGeom>
        </p:spPr>
      </p:pic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8C2CB213-A446-080B-6B8A-07141A7048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10356"/>
          <a:stretch/>
        </p:blipFill>
        <p:spPr>
          <a:xfrm>
            <a:off x="7595961" y="182371"/>
            <a:ext cx="710502" cy="620588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55E041F-E386-C635-37AF-3A1E6AA5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01283"/>
              </p:ext>
            </p:extLst>
          </p:nvPr>
        </p:nvGraphicFramePr>
        <p:xfrm>
          <a:off x="1435271" y="2174673"/>
          <a:ext cx="4314380" cy="108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40">
                  <a:extLst>
                    <a:ext uri="{9D8B030D-6E8A-4147-A177-3AD203B41FA5}">
                      <a16:colId xmlns:a16="http://schemas.microsoft.com/office/drawing/2014/main" val="593759174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15880352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3643845384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3785503583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234853456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1041650211"/>
                    </a:ext>
                  </a:extLst>
                </a:gridCol>
                <a:gridCol w="616340">
                  <a:extLst>
                    <a:ext uri="{9D8B030D-6E8A-4147-A177-3AD203B41FA5}">
                      <a16:colId xmlns:a16="http://schemas.microsoft.com/office/drawing/2014/main" val="619127034"/>
                    </a:ext>
                  </a:extLst>
                </a:gridCol>
              </a:tblGrid>
              <a:tr h="24728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Head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48026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97559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89014"/>
                  </a:ext>
                </a:extLst>
              </a:tr>
              <a:tr h="247289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4970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881C5BC-52FC-CC57-A273-6AD1DB5CA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32555"/>
              </p:ext>
            </p:extLst>
          </p:nvPr>
        </p:nvGraphicFramePr>
        <p:xfrm>
          <a:off x="6133458" y="2174673"/>
          <a:ext cx="3076632" cy="104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58">
                  <a:extLst>
                    <a:ext uri="{9D8B030D-6E8A-4147-A177-3AD203B41FA5}">
                      <a16:colId xmlns:a16="http://schemas.microsoft.com/office/drawing/2014/main" val="593759174"/>
                    </a:ext>
                  </a:extLst>
                </a:gridCol>
                <a:gridCol w="769158">
                  <a:extLst>
                    <a:ext uri="{9D8B030D-6E8A-4147-A177-3AD203B41FA5}">
                      <a16:colId xmlns:a16="http://schemas.microsoft.com/office/drawing/2014/main" val="15880352"/>
                    </a:ext>
                  </a:extLst>
                </a:gridCol>
                <a:gridCol w="769158">
                  <a:extLst>
                    <a:ext uri="{9D8B030D-6E8A-4147-A177-3AD203B41FA5}">
                      <a16:colId xmlns:a16="http://schemas.microsoft.com/office/drawing/2014/main" val="3643845384"/>
                    </a:ext>
                  </a:extLst>
                </a:gridCol>
                <a:gridCol w="769158">
                  <a:extLst>
                    <a:ext uri="{9D8B030D-6E8A-4147-A177-3AD203B41FA5}">
                      <a16:colId xmlns:a16="http://schemas.microsoft.com/office/drawing/2014/main" val="3785503583"/>
                    </a:ext>
                  </a:extLst>
                </a:gridCol>
              </a:tblGrid>
              <a:tr h="2347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Eye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48026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97559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89014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4970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8B8625C-F096-07DD-B4A9-61B6B1F7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5515"/>
              </p:ext>
            </p:extLst>
          </p:nvPr>
        </p:nvGraphicFramePr>
        <p:xfrm>
          <a:off x="944040" y="3955486"/>
          <a:ext cx="313268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172">
                  <a:extLst>
                    <a:ext uri="{9D8B030D-6E8A-4147-A177-3AD203B41FA5}">
                      <a16:colId xmlns:a16="http://schemas.microsoft.com/office/drawing/2014/main" val="1811091848"/>
                    </a:ext>
                  </a:extLst>
                </a:gridCol>
                <a:gridCol w="783172">
                  <a:extLst>
                    <a:ext uri="{9D8B030D-6E8A-4147-A177-3AD203B41FA5}">
                      <a16:colId xmlns:a16="http://schemas.microsoft.com/office/drawing/2014/main" val="2788706577"/>
                    </a:ext>
                  </a:extLst>
                </a:gridCol>
                <a:gridCol w="783172">
                  <a:extLst>
                    <a:ext uri="{9D8B030D-6E8A-4147-A177-3AD203B41FA5}">
                      <a16:colId xmlns:a16="http://schemas.microsoft.com/office/drawing/2014/main" val="1187641913"/>
                    </a:ext>
                  </a:extLst>
                </a:gridCol>
                <a:gridCol w="783172">
                  <a:extLst>
                    <a:ext uri="{9D8B030D-6E8A-4147-A177-3AD203B41FA5}">
                      <a16:colId xmlns:a16="http://schemas.microsoft.com/office/drawing/2014/main" val="4217407684"/>
                    </a:ext>
                  </a:extLst>
                </a:gridCol>
              </a:tblGrid>
              <a:tr h="2590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8268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8938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0888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FE939E7-3E03-98C2-064F-CCDA9A270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72355"/>
              </p:ext>
            </p:extLst>
          </p:nvPr>
        </p:nvGraphicFramePr>
        <p:xfrm>
          <a:off x="7853492" y="3955486"/>
          <a:ext cx="2835024" cy="81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756">
                  <a:extLst>
                    <a:ext uri="{9D8B030D-6E8A-4147-A177-3AD203B41FA5}">
                      <a16:colId xmlns:a16="http://schemas.microsoft.com/office/drawing/2014/main" val="1811091848"/>
                    </a:ext>
                  </a:extLst>
                </a:gridCol>
                <a:gridCol w="708756">
                  <a:extLst>
                    <a:ext uri="{9D8B030D-6E8A-4147-A177-3AD203B41FA5}">
                      <a16:colId xmlns:a16="http://schemas.microsoft.com/office/drawing/2014/main" val="2788706577"/>
                    </a:ext>
                  </a:extLst>
                </a:gridCol>
                <a:gridCol w="708756">
                  <a:extLst>
                    <a:ext uri="{9D8B030D-6E8A-4147-A177-3AD203B41FA5}">
                      <a16:colId xmlns:a16="http://schemas.microsoft.com/office/drawing/2014/main" val="1187641913"/>
                    </a:ext>
                  </a:extLst>
                </a:gridCol>
                <a:gridCol w="708756">
                  <a:extLst>
                    <a:ext uri="{9D8B030D-6E8A-4147-A177-3AD203B41FA5}">
                      <a16:colId xmlns:a16="http://schemas.microsoft.com/office/drawing/2014/main" val="4217407684"/>
                    </a:ext>
                  </a:extLst>
                </a:gridCol>
              </a:tblGrid>
              <a:tr h="273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Deviation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82681"/>
                  </a:ext>
                </a:extLst>
              </a:tr>
              <a:tr h="273315"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89386"/>
                  </a:ext>
                </a:extLst>
              </a:tr>
              <a:tr h="273315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088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C48B4EF-067D-2075-1FC9-A72934FE7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76849"/>
              </p:ext>
            </p:extLst>
          </p:nvPr>
        </p:nvGraphicFramePr>
        <p:xfrm>
          <a:off x="4432188" y="3969065"/>
          <a:ext cx="29612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300">
                  <a:extLst>
                    <a:ext uri="{9D8B030D-6E8A-4147-A177-3AD203B41FA5}">
                      <a16:colId xmlns:a16="http://schemas.microsoft.com/office/drawing/2014/main" val="1811091848"/>
                    </a:ext>
                  </a:extLst>
                </a:gridCol>
                <a:gridCol w="740300">
                  <a:extLst>
                    <a:ext uri="{9D8B030D-6E8A-4147-A177-3AD203B41FA5}">
                      <a16:colId xmlns:a16="http://schemas.microsoft.com/office/drawing/2014/main" val="2788706577"/>
                    </a:ext>
                  </a:extLst>
                </a:gridCol>
                <a:gridCol w="740300">
                  <a:extLst>
                    <a:ext uri="{9D8B030D-6E8A-4147-A177-3AD203B41FA5}">
                      <a16:colId xmlns:a16="http://schemas.microsoft.com/office/drawing/2014/main" val="1187641913"/>
                    </a:ext>
                  </a:extLst>
                </a:gridCol>
                <a:gridCol w="740300">
                  <a:extLst>
                    <a:ext uri="{9D8B030D-6E8A-4147-A177-3AD203B41FA5}">
                      <a16:colId xmlns:a16="http://schemas.microsoft.com/office/drawing/2014/main" val="4217407684"/>
                    </a:ext>
                  </a:extLst>
                </a:gridCol>
              </a:tblGrid>
              <a:tr h="21405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Spectrum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82681"/>
                  </a:ext>
                </a:extLst>
              </a:tr>
              <a:tr h="214058"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89386"/>
                  </a:ext>
                </a:extLst>
              </a:tr>
              <a:tr h="21405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08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5C6DB2C-8132-8836-B959-553DDB343C46}"/>
              </a:ext>
            </a:extLst>
          </p:cNvPr>
          <p:cNvSpPr txBox="1"/>
          <p:nvPr/>
        </p:nvSpPr>
        <p:spPr>
          <a:xfrm>
            <a:off x="2825280" y="9105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0E8F68-1258-554C-A6DB-EEDA6FE56B2F}"/>
              </a:ext>
            </a:extLst>
          </p:cNvPr>
          <p:cNvSpPr txBox="1"/>
          <p:nvPr/>
        </p:nvSpPr>
        <p:spPr>
          <a:xfrm>
            <a:off x="8889168" y="9228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98B26E-CDA3-585D-FDD9-9A8C3ACE7A64}"/>
              </a:ext>
            </a:extLst>
          </p:cNvPr>
          <p:cNvSpPr txBox="1"/>
          <p:nvPr/>
        </p:nvSpPr>
        <p:spPr>
          <a:xfrm>
            <a:off x="8950082" y="464831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C6B10EB-C29F-41B8-8F9E-85C0316EF09A}"/>
              </a:ext>
            </a:extLst>
          </p:cNvPr>
          <p:cNvSpPr/>
          <p:nvPr/>
        </p:nvSpPr>
        <p:spPr>
          <a:xfrm rot="16200000">
            <a:off x="5192723" y="-2130428"/>
            <a:ext cx="215974" cy="79418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00E8D-3CB4-47DE-6576-55BFC6E6DB73}"/>
              </a:ext>
            </a:extLst>
          </p:cNvPr>
          <p:cNvSpPr txBox="1"/>
          <p:nvPr/>
        </p:nvSpPr>
        <p:spPr>
          <a:xfrm>
            <a:off x="3169107" y="1876823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Head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9818AD-1FE2-A20B-401C-C2903DB3D090}"/>
              </a:ext>
            </a:extLst>
          </p:cNvPr>
          <p:cNvSpPr txBox="1"/>
          <p:nvPr/>
        </p:nvSpPr>
        <p:spPr>
          <a:xfrm>
            <a:off x="7306129" y="18889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Eye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A6E189-1648-3EE3-13C7-A3ECC467906E}"/>
              </a:ext>
            </a:extLst>
          </p:cNvPr>
          <p:cNvSpPr txBox="1"/>
          <p:nvPr/>
        </p:nvSpPr>
        <p:spPr>
          <a:xfrm>
            <a:off x="4207609" y="158357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Data source: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44D20120-F614-3DC4-8691-D6585EA37E6E}"/>
              </a:ext>
            </a:extLst>
          </p:cNvPr>
          <p:cNvSpPr/>
          <p:nvPr/>
        </p:nvSpPr>
        <p:spPr>
          <a:xfrm rot="16200000">
            <a:off x="5192722" y="-298883"/>
            <a:ext cx="215974" cy="79418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EF7DC-0E18-4025-C98E-58FC26331B63}"/>
              </a:ext>
            </a:extLst>
          </p:cNvPr>
          <p:cNvSpPr txBox="1"/>
          <p:nvPr/>
        </p:nvSpPr>
        <p:spPr>
          <a:xfrm>
            <a:off x="4207608" y="3415117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Post process: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125256-5830-C468-073A-A5E63EDC926D}"/>
              </a:ext>
            </a:extLst>
          </p:cNvPr>
          <p:cNvSpPr txBox="1"/>
          <p:nvPr/>
        </p:nvSpPr>
        <p:spPr>
          <a:xfrm>
            <a:off x="1435271" y="31202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00A47A-4BA3-0F8E-A279-0DEE9B1B1E3A}"/>
              </a:ext>
            </a:extLst>
          </p:cNvPr>
          <p:cNvSpPr txBox="1"/>
          <p:nvPr/>
        </p:nvSpPr>
        <p:spPr>
          <a:xfrm>
            <a:off x="6087805" y="31202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807D15-238E-51BB-74B7-BFE120805326}"/>
              </a:ext>
            </a:extLst>
          </p:cNvPr>
          <p:cNvSpPr txBox="1"/>
          <p:nvPr/>
        </p:nvSpPr>
        <p:spPr>
          <a:xfrm>
            <a:off x="866076" y="45907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8830AD-FE2C-1D3E-9D34-D630155009D8}"/>
              </a:ext>
            </a:extLst>
          </p:cNvPr>
          <p:cNvSpPr txBox="1"/>
          <p:nvPr/>
        </p:nvSpPr>
        <p:spPr>
          <a:xfrm>
            <a:off x="4359784" y="45971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8E99B7-B4DD-FC19-445E-50311CAE6B86}"/>
              </a:ext>
            </a:extLst>
          </p:cNvPr>
          <p:cNvSpPr txBox="1"/>
          <p:nvPr/>
        </p:nvSpPr>
        <p:spPr>
          <a:xfrm>
            <a:off x="7778110" y="45971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488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君睿 朱</dc:creator>
  <cp:lastModifiedBy>君睿 朱</cp:lastModifiedBy>
  <cp:revision>1</cp:revision>
  <dcterms:created xsi:type="dcterms:W3CDTF">2024-09-15T09:08:29Z</dcterms:created>
  <dcterms:modified xsi:type="dcterms:W3CDTF">2024-09-15T09:32:49Z</dcterms:modified>
</cp:coreProperties>
</file>