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92BC2-DD2B-4EFB-9A5A-D5F02144ED2B}" v="10" dt="2021-05-22T07:19:31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嘉祥" userId="4c0d270a557c8d06" providerId="LiveId" clId="{C7292BC2-DD2B-4EFB-9A5A-D5F02144ED2B}"/>
    <pc:docChg chg="undo custSel addSld modSld">
      <pc:chgData name="嘉祥" userId="4c0d270a557c8d06" providerId="LiveId" clId="{C7292BC2-DD2B-4EFB-9A5A-D5F02144ED2B}" dt="2021-05-22T07:20:32.131" v="330" actId="11529"/>
      <pc:docMkLst>
        <pc:docMk/>
      </pc:docMkLst>
      <pc:sldChg chg="addSp delSp modSp new mod modClrScheme chgLayout">
        <pc:chgData name="嘉祥" userId="4c0d270a557c8d06" providerId="LiveId" clId="{C7292BC2-DD2B-4EFB-9A5A-D5F02144ED2B}" dt="2021-05-22T07:20:32.131" v="330" actId="11529"/>
        <pc:sldMkLst>
          <pc:docMk/>
          <pc:sldMk cId="3122839691" sldId="256"/>
        </pc:sldMkLst>
        <pc:spChg chg="del">
          <ac:chgData name="嘉祥" userId="4c0d270a557c8d06" providerId="LiveId" clId="{C7292BC2-DD2B-4EFB-9A5A-D5F02144ED2B}" dt="2021-05-21T13:08:23.260" v="1" actId="700"/>
          <ac:spMkLst>
            <pc:docMk/>
            <pc:sldMk cId="3122839691" sldId="256"/>
            <ac:spMk id="2" creationId="{E6F3DE14-62D8-4AEB-81B2-C09AE3D1D281}"/>
          </ac:spMkLst>
        </pc:spChg>
        <pc:spChg chg="del">
          <ac:chgData name="嘉祥" userId="4c0d270a557c8d06" providerId="LiveId" clId="{C7292BC2-DD2B-4EFB-9A5A-D5F02144ED2B}" dt="2021-05-21T13:08:23.260" v="1" actId="700"/>
          <ac:spMkLst>
            <pc:docMk/>
            <pc:sldMk cId="3122839691" sldId="256"/>
            <ac:spMk id="3" creationId="{AC4255F1-C9CF-4E08-A392-13838AE58B18}"/>
          </ac:spMkLst>
        </pc:spChg>
        <pc:spChg chg="add mod">
          <ac:chgData name="嘉祥" userId="4c0d270a557c8d06" providerId="LiveId" clId="{C7292BC2-DD2B-4EFB-9A5A-D5F02144ED2B}" dt="2021-05-21T13:09:49.367" v="69" actId="20577"/>
          <ac:spMkLst>
            <pc:docMk/>
            <pc:sldMk cId="3122839691" sldId="256"/>
            <ac:spMk id="4" creationId="{73B10234-3AF6-4D21-BFD2-14D01333B536}"/>
          </ac:spMkLst>
        </pc:spChg>
        <pc:spChg chg="add mod">
          <ac:chgData name="嘉祥" userId="4c0d270a557c8d06" providerId="LiveId" clId="{C7292BC2-DD2B-4EFB-9A5A-D5F02144ED2B}" dt="2021-05-21T13:12:25.966" v="182" actId="1037"/>
          <ac:spMkLst>
            <pc:docMk/>
            <pc:sldMk cId="3122839691" sldId="256"/>
            <ac:spMk id="5" creationId="{EBB66B1A-EAEE-48C9-B174-836AED16339B}"/>
          </ac:spMkLst>
        </pc:spChg>
        <pc:spChg chg="add mod">
          <ac:chgData name="嘉祥" userId="4c0d270a557c8d06" providerId="LiveId" clId="{C7292BC2-DD2B-4EFB-9A5A-D5F02144ED2B}" dt="2021-05-22T07:17:44.924" v="204" actId="20577"/>
          <ac:spMkLst>
            <pc:docMk/>
            <pc:sldMk cId="3122839691" sldId="256"/>
            <ac:spMk id="6" creationId="{365F586F-DECC-404F-BC56-E9E74AC3E6BE}"/>
          </ac:spMkLst>
        </pc:spChg>
        <pc:spChg chg="add mod">
          <ac:chgData name="嘉祥" userId="4c0d270a557c8d06" providerId="LiveId" clId="{C7292BC2-DD2B-4EFB-9A5A-D5F02144ED2B}" dt="2021-05-21T13:09:19.957" v="21" actId="1076"/>
          <ac:spMkLst>
            <pc:docMk/>
            <pc:sldMk cId="3122839691" sldId="256"/>
            <ac:spMk id="9" creationId="{8D093E46-FC2C-4073-9E21-3A7D631E2E26}"/>
          </ac:spMkLst>
        </pc:spChg>
        <pc:spChg chg="add mod">
          <ac:chgData name="嘉祥" userId="4c0d270a557c8d06" providerId="LiveId" clId="{C7292BC2-DD2B-4EFB-9A5A-D5F02144ED2B}" dt="2021-05-22T07:17:56.173" v="213" actId="1076"/>
          <ac:spMkLst>
            <pc:docMk/>
            <pc:sldMk cId="3122839691" sldId="256"/>
            <ac:spMk id="11" creationId="{B2619780-F609-45F1-B0A2-79015E918244}"/>
          </ac:spMkLst>
        </pc:spChg>
        <pc:spChg chg="add mod">
          <ac:chgData name="嘉祥" userId="4c0d270a557c8d06" providerId="LiveId" clId="{C7292BC2-DD2B-4EFB-9A5A-D5F02144ED2B}" dt="2021-05-22T07:19:10.192" v="227" actId="20577"/>
          <ac:spMkLst>
            <pc:docMk/>
            <pc:sldMk cId="3122839691" sldId="256"/>
            <ac:spMk id="12" creationId="{354486E9-85C8-45B5-8246-46D99F5CB6CD}"/>
          </ac:spMkLst>
        </pc:spChg>
        <pc:spChg chg="add mod">
          <ac:chgData name="嘉祥" userId="4c0d270a557c8d06" providerId="LiveId" clId="{C7292BC2-DD2B-4EFB-9A5A-D5F02144ED2B}" dt="2021-05-22T07:20:01.918" v="325" actId="20577"/>
          <ac:spMkLst>
            <pc:docMk/>
            <pc:sldMk cId="3122839691" sldId="256"/>
            <ac:spMk id="13" creationId="{FA1E993D-C0F3-436A-BE77-CA0C95DB9F57}"/>
          </ac:spMkLst>
        </pc:spChg>
        <pc:spChg chg="add mod">
          <ac:chgData name="嘉祥" userId="4c0d270a557c8d06" providerId="LiveId" clId="{C7292BC2-DD2B-4EFB-9A5A-D5F02144ED2B}" dt="2021-05-22T07:19:45.087" v="281" actId="20577"/>
          <ac:spMkLst>
            <pc:docMk/>
            <pc:sldMk cId="3122839691" sldId="256"/>
            <ac:spMk id="14" creationId="{C3293EFA-C017-4526-9982-125761A2AA51}"/>
          </ac:spMkLst>
        </pc:spChg>
        <pc:cxnChg chg="add">
          <ac:chgData name="嘉祥" userId="4c0d270a557c8d06" providerId="LiveId" clId="{C7292BC2-DD2B-4EFB-9A5A-D5F02144ED2B}" dt="2021-05-22T07:20:14.472" v="326" actId="11529"/>
          <ac:cxnSpMkLst>
            <pc:docMk/>
            <pc:sldMk cId="3122839691" sldId="256"/>
            <ac:cxnSpMk id="3" creationId="{BE40BC2B-1826-4CF6-BD32-9FC96BB34AAD}"/>
          </ac:cxnSpMkLst>
        </pc:cxnChg>
        <pc:cxnChg chg="add mod">
          <ac:chgData name="嘉祥" userId="4c0d270a557c8d06" providerId="LiveId" clId="{C7292BC2-DD2B-4EFB-9A5A-D5F02144ED2B}" dt="2021-05-21T13:09:12.002" v="16" actId="1076"/>
          <ac:cxnSpMkLst>
            <pc:docMk/>
            <pc:sldMk cId="3122839691" sldId="256"/>
            <ac:cxnSpMk id="8" creationId="{EE7268F0-EB33-43E3-89BA-0E64CDB379A6}"/>
          </ac:cxnSpMkLst>
        </pc:cxnChg>
        <pc:cxnChg chg="add mod">
          <ac:chgData name="嘉祥" userId="4c0d270a557c8d06" providerId="LiveId" clId="{C7292BC2-DD2B-4EFB-9A5A-D5F02144ED2B}" dt="2021-05-21T13:13:36.281" v="184" actId="1076"/>
          <ac:cxnSpMkLst>
            <pc:docMk/>
            <pc:sldMk cId="3122839691" sldId="256"/>
            <ac:cxnSpMk id="10" creationId="{D972EBAA-3105-410B-8DFB-EE67312F80BC}"/>
          </ac:cxnSpMkLst>
        </pc:cxnChg>
        <pc:cxnChg chg="add">
          <ac:chgData name="嘉祥" userId="4c0d270a557c8d06" providerId="LiveId" clId="{C7292BC2-DD2B-4EFB-9A5A-D5F02144ED2B}" dt="2021-05-22T07:20:20.014" v="327" actId="11529"/>
          <ac:cxnSpMkLst>
            <pc:docMk/>
            <pc:sldMk cId="3122839691" sldId="256"/>
            <ac:cxnSpMk id="15" creationId="{F9DDBF5C-010A-431F-AA8C-69E73FC29AAC}"/>
          </ac:cxnSpMkLst>
        </pc:cxnChg>
        <pc:cxnChg chg="add">
          <ac:chgData name="嘉祥" userId="4c0d270a557c8d06" providerId="LiveId" clId="{C7292BC2-DD2B-4EFB-9A5A-D5F02144ED2B}" dt="2021-05-22T07:20:23.989" v="328" actId="11529"/>
          <ac:cxnSpMkLst>
            <pc:docMk/>
            <pc:sldMk cId="3122839691" sldId="256"/>
            <ac:cxnSpMk id="17" creationId="{C5A9A455-2BF1-4305-BAB1-BCCAD06C05A9}"/>
          </ac:cxnSpMkLst>
        </pc:cxnChg>
        <pc:cxnChg chg="add">
          <ac:chgData name="嘉祥" userId="4c0d270a557c8d06" providerId="LiveId" clId="{C7292BC2-DD2B-4EFB-9A5A-D5F02144ED2B}" dt="2021-05-22T07:20:28.558" v="329" actId="11529"/>
          <ac:cxnSpMkLst>
            <pc:docMk/>
            <pc:sldMk cId="3122839691" sldId="256"/>
            <ac:cxnSpMk id="19" creationId="{3001ED15-7448-4ACA-B090-8ABE1B03DC62}"/>
          </ac:cxnSpMkLst>
        </pc:cxnChg>
        <pc:cxnChg chg="add">
          <ac:chgData name="嘉祥" userId="4c0d270a557c8d06" providerId="LiveId" clId="{C7292BC2-DD2B-4EFB-9A5A-D5F02144ED2B}" dt="2021-05-22T07:20:32.131" v="330" actId="11529"/>
          <ac:cxnSpMkLst>
            <pc:docMk/>
            <pc:sldMk cId="3122839691" sldId="256"/>
            <ac:cxnSpMk id="21" creationId="{68449728-C745-42E8-A309-E31B39F8342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158A9-2817-46A7-8FD7-679AEAA44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7A353C-6625-4440-A3E3-EC3C492E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0FD83-81B7-43F7-B8A5-305D705F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08F925-270B-4B03-925C-9812107C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96E73-4FF7-4597-98C8-EB42FD62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75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7FAC2-CEB5-4725-B528-FCE6A61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E39D13-8A2B-4F9D-82DF-7B59D971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0AEE9-7739-4F2B-B5FA-834D8FDA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7798-D704-4DAA-9D58-ED4D7F27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88A6A-2496-4F29-9B16-E456DF4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02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D1CD7B-EFF6-4812-A4C5-422AFBFC6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6E91A3-EF48-4155-93C8-557447EF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D039D-DCBA-4FA4-B79C-8158FA6A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9FE7E-36A6-48FA-A1F5-6A73438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89C7B-3AA6-4848-B0D2-A442A57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28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63DA-F202-4525-A6E5-10DA61DE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358FA-6EF2-4974-80A8-8BE0E868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96C808-0331-4C14-935A-C08C6666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80477-DDE8-48C1-9EE6-C6232CFB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386BFD-03A7-4510-8C1D-AB53783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75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6B546-7214-4328-A9ED-4DB4F8CA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8EE761-E195-452F-B65C-714E1B89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48855B-9101-4858-9020-A2DABDE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D7D0EB-479F-4ADD-A495-A8FDA96E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D3B37-CDC0-4338-AFAB-DFA35A65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6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2CF28-AD61-4A99-B6DD-7757FCF8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4ABA80-F37F-49A8-9789-8FD96255F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86FE6A-2721-4722-8E69-77A98205C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0F5B80-C7A1-422A-A592-4CF0599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F4BF17-33AA-451C-8936-E02BE287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F9FA5C-1158-467E-9E5D-0FA7A70D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5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91FC1-73CE-4D1D-9643-ACDF8756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81912A-5DE7-4E28-A01B-B96281D1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C0ADDA-005A-4A22-B86D-3EED232C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238605-4543-4920-871E-5C0D7A447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98B08C-DCFF-4955-B99D-6AB048112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E90BE5-A6C4-4F9F-B171-906090FF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83947B-D7FA-4649-A90E-8C0D67F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C9BD2F-7137-4637-8684-74639CE1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43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5D1B7-1FC8-4A9B-A64E-5EC6023A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21DA44-B10D-4A8F-B800-48FBD166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208286-E98B-4330-B2E6-A762D5DE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0C8121-1F0B-4014-AC77-B650B71D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7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AFAC4E-60D6-441B-A35C-4153E67C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1E197B-A829-4B36-891F-5D2BFBD3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B07B17-D53B-4771-9C5C-0C33FEF9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40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BB645-1D2D-45A8-A1FB-5F7EB0EA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52FBE-4BAA-484E-9437-9C7BA61E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4851FF-D5D1-4F45-9E7D-171A5710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D36C3F-1C2D-4888-B602-EEE4EE94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B806C6-438D-431E-8B8E-6DC59E08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D6FB60-14AB-48ED-B084-13A8CE3B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26B73-5500-4D91-8116-EA52BF8B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FBC618-3373-413A-BE5C-15AE80F53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EA26C1-10BD-4DB2-98F3-93329E9D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871E38-C8E5-45E5-89B7-F9F1D76F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E51275-2814-4CA7-9E1A-BAAF2B73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6BAD75-9D4E-4D9C-AC50-DEED64E6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9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99BD8F-C47D-444F-B2CB-9E209FDE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A4379A-8621-49AE-BD8F-D097F528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299BB3-4D83-4909-B24D-3A04DE89C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544A-B31C-431A-902E-F52750EDDE2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9FBBD-0026-4DAD-A14E-A50C56E24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2C5166-1BD9-4E67-8F93-13139332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BDF7-812F-4733-AA85-05848E046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41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B10234-3AF6-4D21-BFD2-14D01333B536}"/>
              </a:ext>
            </a:extLst>
          </p:cNvPr>
          <p:cNvSpPr/>
          <p:nvPr/>
        </p:nvSpPr>
        <p:spPr>
          <a:xfrm>
            <a:off x="1769534" y="2963335"/>
            <a:ext cx="1100666" cy="110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PDF</a:t>
            </a:r>
            <a:r>
              <a:rPr lang="zh-TW" altLang="en-US" dirty="0"/>
              <a:t> 擷取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B66B1A-EAEE-48C9-B174-836AED16339B}"/>
              </a:ext>
            </a:extLst>
          </p:cNvPr>
          <p:cNvSpPr/>
          <p:nvPr/>
        </p:nvSpPr>
        <p:spPr>
          <a:xfrm>
            <a:off x="3445933" y="2963335"/>
            <a:ext cx="1100666" cy="110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音符圖像偵測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5F586F-DECC-404F-BC56-E9E74AC3E6BE}"/>
              </a:ext>
            </a:extLst>
          </p:cNvPr>
          <p:cNvSpPr/>
          <p:nvPr/>
        </p:nvSpPr>
        <p:spPr>
          <a:xfrm>
            <a:off x="3445933" y="1066802"/>
            <a:ext cx="1100666" cy="110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音頻辨識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E7268F0-EB33-43E3-89BA-0E64CDB379A6}"/>
              </a:ext>
            </a:extLst>
          </p:cNvPr>
          <p:cNvCxnSpPr/>
          <p:nvPr/>
        </p:nvCxnSpPr>
        <p:spPr>
          <a:xfrm>
            <a:off x="448733" y="3513668"/>
            <a:ext cx="132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093E46-FC2C-4073-9E21-3A7D631E2E26}"/>
              </a:ext>
            </a:extLst>
          </p:cNvPr>
          <p:cNvSpPr txBox="1"/>
          <p:nvPr/>
        </p:nvSpPr>
        <p:spPr>
          <a:xfrm>
            <a:off x="668868" y="309353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PDF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2EBAA-3105-410B-8DFB-EE67312F80BC}"/>
              </a:ext>
            </a:extLst>
          </p:cNvPr>
          <p:cNvCxnSpPr/>
          <p:nvPr/>
        </p:nvCxnSpPr>
        <p:spPr>
          <a:xfrm>
            <a:off x="2125132" y="1625603"/>
            <a:ext cx="132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2619780-F609-45F1-B0A2-79015E918244}"/>
              </a:ext>
            </a:extLst>
          </p:cNvPr>
          <p:cNvSpPr txBox="1"/>
          <p:nvPr/>
        </p:nvSpPr>
        <p:spPr>
          <a:xfrm>
            <a:off x="1876273" y="1161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吉他聲音檔案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4486E9-85C8-45B5-8246-46D99F5CB6CD}"/>
              </a:ext>
            </a:extLst>
          </p:cNvPr>
          <p:cNvSpPr/>
          <p:nvPr/>
        </p:nvSpPr>
        <p:spPr>
          <a:xfrm>
            <a:off x="5122332" y="2963335"/>
            <a:ext cx="1100666" cy="110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儲存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1E993D-C0F3-436A-BE77-CA0C95DB9F57}"/>
              </a:ext>
            </a:extLst>
          </p:cNvPr>
          <p:cNvSpPr/>
          <p:nvPr/>
        </p:nvSpPr>
        <p:spPr>
          <a:xfrm>
            <a:off x="7095068" y="1992867"/>
            <a:ext cx="1100666" cy="110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樂譜比對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293EFA-C017-4526-9982-125761A2AA51}"/>
              </a:ext>
            </a:extLst>
          </p:cNvPr>
          <p:cNvSpPr/>
          <p:nvPr/>
        </p:nvSpPr>
        <p:spPr>
          <a:xfrm>
            <a:off x="9067804" y="1992867"/>
            <a:ext cx="1100666" cy="110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樂譜捲動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E40BC2B-1826-4CF6-BD32-9FC96BB34AA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70200" y="3513668"/>
            <a:ext cx="57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9DDBF5C-010A-431F-AA8C-69E73FC29AA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546599" y="3513668"/>
            <a:ext cx="57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5A9A455-2BF1-4305-BAB1-BCCAD06C05A9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546599" y="1617135"/>
            <a:ext cx="2548469" cy="92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001ED15-7448-4ACA-B090-8ABE1B03DC6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222998" y="2543200"/>
            <a:ext cx="872070" cy="9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8449728-C745-42E8-A309-E31B39F8342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195734" y="2543200"/>
            <a:ext cx="87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3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嘉祥</dc:creator>
  <cp:lastModifiedBy>嘉祥</cp:lastModifiedBy>
  <cp:revision>1</cp:revision>
  <dcterms:created xsi:type="dcterms:W3CDTF">2021-05-21T13:08:16Z</dcterms:created>
  <dcterms:modified xsi:type="dcterms:W3CDTF">2021-05-22T07:20:57Z</dcterms:modified>
</cp:coreProperties>
</file>