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2"/>
  </p:sldMasterIdLst>
  <p:notesMasterIdLst>
    <p:notesMasterId r:id="rId18"/>
  </p:notesMasterIdLst>
  <p:sldIdLst>
    <p:sldId id="256" r:id="rId3"/>
    <p:sldId id="422" r:id="rId4"/>
    <p:sldId id="424" r:id="rId5"/>
    <p:sldId id="287" r:id="rId6"/>
    <p:sldId id="426" r:id="rId7"/>
    <p:sldId id="425" r:id="rId8"/>
    <p:sldId id="429" r:id="rId9"/>
    <p:sldId id="428" r:id="rId10"/>
    <p:sldId id="423" r:id="rId11"/>
    <p:sldId id="430" r:id="rId12"/>
    <p:sldId id="421" r:id="rId13"/>
    <p:sldId id="431" r:id="rId14"/>
    <p:sldId id="416" r:id="rId15"/>
    <p:sldId id="427" r:id="rId16"/>
    <p:sldId id="295" r:id="rId1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247"/>
    <a:srgbClr val="350440"/>
    <a:srgbClr val="A5A5A5"/>
    <a:srgbClr val="FBD9C2"/>
    <a:srgbClr val="F4B900"/>
    <a:srgbClr val="D9D9D9"/>
    <a:srgbClr val="EA9D6B"/>
    <a:srgbClr val="353BA5"/>
    <a:srgbClr val="35033F"/>
    <a:srgbClr val="FF95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667" autoAdjust="0"/>
  </p:normalViewPr>
  <p:slideViewPr>
    <p:cSldViewPr snapToGrid="0">
      <p:cViewPr varScale="1">
        <p:scale>
          <a:sx n="64" d="100"/>
          <a:sy n="64" d="100"/>
        </p:scale>
        <p:origin x="942" y="72"/>
      </p:cViewPr>
      <p:guideLst/>
    </p:cSldViewPr>
  </p:slideViewPr>
  <p:notesTextViewPr>
    <p:cViewPr>
      <p:scale>
        <a:sx n="1" d="1"/>
        <a:sy n="1" d="1"/>
      </p:scale>
      <p:origin x="0" y="0"/>
    </p:cViewPr>
  </p:notesTextViewPr>
  <p:notesViewPr>
    <p:cSldViewPr snapToGrid="0">
      <p:cViewPr varScale="1">
        <p:scale>
          <a:sx n="51" d="100"/>
          <a:sy n="51" d="100"/>
        </p:scale>
        <p:origin x="2904"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2018-12-19</a:t>
            </a:fld>
            <a:endParaRPr lang="zh-CN" altLang="en-US"/>
          </a:p>
        </p:txBody>
      </p:sp>
      <p:sp>
        <p:nvSpPr>
          <p:cNvPr id="4" name="幻灯片图像占位符 3"/>
          <p:cNvSpPr>
            <a:spLocks noGrp="1" noRot="1" noChangeAspect="1"/>
          </p:cNvSpPr>
          <p:nvPr>
            <p:ph type="sldImg" idx="2"/>
          </p:nvPr>
        </p:nvSpPr>
        <p:spPr>
          <a:xfrm>
            <a:off x="481282" y="1279287"/>
            <a:ext cx="6141182"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113830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2037"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785535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2037"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141381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031"/>
          <p:cNvSpPr>
            <a:spLocks noGrp="1" noChangeArrowheads="1"/>
          </p:cNvSpPr>
          <p:nvPr>
            <p:ph type="sldNum" sz="quarter" idx="5"/>
          </p:nvPr>
        </p:nvSpPr>
        <p:spPr>
          <a:noFill/>
        </p:spPr>
        <p:txBody>
          <a:bodyPr/>
          <a:lstStyle>
            <a:lvl1pPr eaLnBrk="0" hangingPunct="0">
              <a:defRPr sz="2500">
                <a:solidFill>
                  <a:schemeClr val="tx1"/>
                </a:solidFill>
                <a:latin typeface="Arial" panose="020B0604020202020204" pitchFamily="34" charset="0"/>
                <a:ea typeface="MS PGothic" panose="020B0600070205080204" charset="-128"/>
                <a:cs typeface="MS PGothic" panose="020B0600070205080204" charset="-128"/>
              </a:defRPr>
            </a:lvl1pPr>
            <a:lvl2pPr marL="783590" indent="-301625" eaLnBrk="0" hangingPunct="0">
              <a:defRPr sz="2500">
                <a:solidFill>
                  <a:schemeClr val="tx1"/>
                </a:solidFill>
                <a:latin typeface="Arial" panose="020B0604020202020204" pitchFamily="34" charset="0"/>
                <a:ea typeface="MS PGothic" panose="020B0600070205080204" charset="-128"/>
              </a:defRPr>
            </a:lvl2pPr>
            <a:lvl3pPr marL="1205230" indent="-241300" eaLnBrk="0" hangingPunct="0">
              <a:defRPr sz="2500">
                <a:solidFill>
                  <a:schemeClr val="tx1"/>
                </a:solidFill>
                <a:latin typeface="Arial" panose="020B0604020202020204" pitchFamily="34" charset="0"/>
                <a:ea typeface="MS PGothic" panose="020B0600070205080204" charset="-128"/>
              </a:defRPr>
            </a:lvl3pPr>
            <a:lvl4pPr marL="1687830" indent="-241300" eaLnBrk="0" hangingPunct="0">
              <a:defRPr sz="2500">
                <a:solidFill>
                  <a:schemeClr val="tx1"/>
                </a:solidFill>
                <a:latin typeface="Arial" panose="020B0604020202020204" pitchFamily="34" charset="0"/>
                <a:ea typeface="MS PGothic" panose="020B0600070205080204" charset="-128"/>
              </a:defRPr>
            </a:lvl4pPr>
            <a:lvl5pPr marL="2169795" indent="-241300" eaLnBrk="0" hangingPunct="0">
              <a:defRPr sz="2500">
                <a:solidFill>
                  <a:schemeClr val="tx1"/>
                </a:solidFill>
                <a:latin typeface="Arial" panose="020B0604020202020204" pitchFamily="34" charset="0"/>
                <a:ea typeface="MS PGothic" panose="020B0600070205080204" charset="-128"/>
              </a:defRPr>
            </a:lvl5pPr>
            <a:lvl6pPr marL="2652395" indent="-241300" eaLnBrk="0" fontAlgn="base" hangingPunct="0">
              <a:spcBef>
                <a:spcPct val="0"/>
              </a:spcBef>
              <a:spcAft>
                <a:spcPct val="0"/>
              </a:spcAft>
              <a:defRPr sz="2500">
                <a:solidFill>
                  <a:schemeClr val="tx1"/>
                </a:solidFill>
                <a:latin typeface="Arial" panose="020B0604020202020204" pitchFamily="34" charset="0"/>
                <a:ea typeface="MS PGothic" panose="020B0600070205080204" charset="-128"/>
              </a:defRPr>
            </a:lvl6pPr>
            <a:lvl7pPr marL="3134360" indent="-241300" eaLnBrk="0" fontAlgn="base" hangingPunct="0">
              <a:spcBef>
                <a:spcPct val="0"/>
              </a:spcBef>
              <a:spcAft>
                <a:spcPct val="0"/>
              </a:spcAft>
              <a:defRPr sz="2500">
                <a:solidFill>
                  <a:schemeClr val="tx1"/>
                </a:solidFill>
                <a:latin typeface="Arial" panose="020B0604020202020204" pitchFamily="34" charset="0"/>
                <a:ea typeface="MS PGothic" panose="020B0600070205080204" charset="-128"/>
              </a:defRPr>
            </a:lvl7pPr>
            <a:lvl8pPr marL="3616325" indent="-241300" eaLnBrk="0" fontAlgn="base" hangingPunct="0">
              <a:spcBef>
                <a:spcPct val="0"/>
              </a:spcBef>
              <a:spcAft>
                <a:spcPct val="0"/>
              </a:spcAft>
              <a:defRPr sz="2500">
                <a:solidFill>
                  <a:schemeClr val="tx1"/>
                </a:solidFill>
                <a:latin typeface="Arial" panose="020B0604020202020204" pitchFamily="34" charset="0"/>
                <a:ea typeface="MS PGothic" panose="020B0600070205080204" charset="-128"/>
              </a:defRPr>
            </a:lvl8pPr>
            <a:lvl9pPr marL="4098925" indent="-241300" eaLnBrk="0" fontAlgn="base" hangingPunct="0">
              <a:spcBef>
                <a:spcPct val="0"/>
              </a:spcBef>
              <a:spcAft>
                <a:spcPct val="0"/>
              </a:spcAft>
              <a:defRPr sz="2500">
                <a:solidFill>
                  <a:schemeClr val="tx1"/>
                </a:solidFill>
                <a:latin typeface="Arial" panose="020B0604020202020204" pitchFamily="34" charset="0"/>
                <a:ea typeface="MS PGothic" panose="020B0600070205080204" charset="-128"/>
              </a:defRPr>
            </a:lvl9pPr>
          </a:lstStyle>
          <a:p>
            <a:fld id="{483AC851-1F23-E440-BF9E-1B87C4090F93}" type="slidenum">
              <a:rPr lang="en-US" altLang="zh-CN" sz="1300"/>
              <a:t>12</a:t>
            </a:fld>
            <a:endParaRPr lang="en-US" altLang="zh-CN" sz="1300" dirty="0"/>
          </a:p>
        </p:txBody>
      </p:sp>
      <p:sp>
        <p:nvSpPr>
          <p:cNvPr id="18434" name="Rectangle 2"/>
          <p:cNvSpPr>
            <a:spLocks noGrp="1" noRot="1" noChangeAspect="1" noChangeArrowheads="1" noTextEdit="1"/>
          </p:cNvSpPr>
          <p:nvPr>
            <p:ph type="sldImg"/>
          </p:nvPr>
        </p:nvSpPr>
        <p:spPr>
          <a:xfrm>
            <a:off x="481013" y="1279525"/>
            <a:ext cx="6142037" cy="3454400"/>
          </a:xfrm>
        </p:spPr>
      </p:sp>
      <p:sp>
        <p:nvSpPr>
          <p:cNvPr id="18435" name="Rectangle 3"/>
          <p:cNvSpPr>
            <a:spLocks noGrp="1" noChangeArrowheads="1"/>
          </p:cNvSpPr>
          <p:nvPr>
            <p:ph type="body" idx="1"/>
          </p:nvPr>
        </p:nvSpPr>
        <p:spPr>
          <a:noFill/>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dirty="0">
              <a:ea typeface="MS PGothic" panose="020B0600070205080204" charset="-128"/>
              <a:cs typeface="MS PGothic" panose="020B0600070205080204" charset="-128"/>
            </a:endParaRPr>
          </a:p>
        </p:txBody>
      </p:sp>
      <p:sp>
        <p:nvSpPr>
          <p:cNvPr id="18436" name="Date Placeholder 4"/>
          <p:cNvSpPr>
            <a:spLocks noGrp="1"/>
          </p:cNvSpPr>
          <p:nvPr>
            <p:ph type="dt" sz="quarter" idx="1"/>
          </p:nvPr>
        </p:nvSpPr>
        <p:spPr>
          <a:noFill/>
        </p:spPr>
        <p:txBody>
          <a:bodyPr/>
          <a:lstStyle>
            <a:lvl1pPr eaLnBrk="0" hangingPunct="0">
              <a:defRPr sz="2500">
                <a:solidFill>
                  <a:schemeClr val="tx1"/>
                </a:solidFill>
                <a:latin typeface="Arial" panose="020B0604020202020204" pitchFamily="34" charset="0"/>
                <a:ea typeface="MS PGothic" panose="020B0600070205080204" charset="-128"/>
                <a:cs typeface="MS PGothic" panose="020B0600070205080204" charset="-128"/>
              </a:defRPr>
            </a:lvl1pPr>
            <a:lvl2pPr marL="783590" indent="-301625" eaLnBrk="0" hangingPunct="0">
              <a:defRPr sz="2500">
                <a:solidFill>
                  <a:schemeClr val="tx1"/>
                </a:solidFill>
                <a:latin typeface="Arial" panose="020B0604020202020204" pitchFamily="34" charset="0"/>
                <a:ea typeface="MS PGothic" panose="020B0600070205080204" charset="-128"/>
              </a:defRPr>
            </a:lvl2pPr>
            <a:lvl3pPr marL="1205230" indent="-241300" eaLnBrk="0" hangingPunct="0">
              <a:defRPr sz="2500">
                <a:solidFill>
                  <a:schemeClr val="tx1"/>
                </a:solidFill>
                <a:latin typeface="Arial" panose="020B0604020202020204" pitchFamily="34" charset="0"/>
                <a:ea typeface="MS PGothic" panose="020B0600070205080204" charset="-128"/>
              </a:defRPr>
            </a:lvl3pPr>
            <a:lvl4pPr marL="1687830" indent="-241300" eaLnBrk="0" hangingPunct="0">
              <a:defRPr sz="2500">
                <a:solidFill>
                  <a:schemeClr val="tx1"/>
                </a:solidFill>
                <a:latin typeface="Arial" panose="020B0604020202020204" pitchFamily="34" charset="0"/>
                <a:ea typeface="MS PGothic" panose="020B0600070205080204" charset="-128"/>
              </a:defRPr>
            </a:lvl4pPr>
            <a:lvl5pPr marL="2169795" indent="-241300" eaLnBrk="0" hangingPunct="0">
              <a:defRPr sz="2500">
                <a:solidFill>
                  <a:schemeClr val="tx1"/>
                </a:solidFill>
                <a:latin typeface="Arial" panose="020B0604020202020204" pitchFamily="34" charset="0"/>
                <a:ea typeface="MS PGothic" panose="020B0600070205080204" charset="-128"/>
              </a:defRPr>
            </a:lvl5pPr>
            <a:lvl6pPr marL="2652395" indent="-241300" eaLnBrk="0" fontAlgn="base" hangingPunct="0">
              <a:spcBef>
                <a:spcPct val="0"/>
              </a:spcBef>
              <a:spcAft>
                <a:spcPct val="0"/>
              </a:spcAft>
              <a:defRPr sz="2500">
                <a:solidFill>
                  <a:schemeClr val="tx1"/>
                </a:solidFill>
                <a:latin typeface="Arial" panose="020B0604020202020204" pitchFamily="34" charset="0"/>
                <a:ea typeface="MS PGothic" panose="020B0600070205080204" charset="-128"/>
              </a:defRPr>
            </a:lvl6pPr>
            <a:lvl7pPr marL="3134360" indent="-241300" eaLnBrk="0" fontAlgn="base" hangingPunct="0">
              <a:spcBef>
                <a:spcPct val="0"/>
              </a:spcBef>
              <a:spcAft>
                <a:spcPct val="0"/>
              </a:spcAft>
              <a:defRPr sz="2500">
                <a:solidFill>
                  <a:schemeClr val="tx1"/>
                </a:solidFill>
                <a:latin typeface="Arial" panose="020B0604020202020204" pitchFamily="34" charset="0"/>
                <a:ea typeface="MS PGothic" panose="020B0600070205080204" charset="-128"/>
              </a:defRPr>
            </a:lvl7pPr>
            <a:lvl8pPr marL="3616325" indent="-241300" eaLnBrk="0" fontAlgn="base" hangingPunct="0">
              <a:spcBef>
                <a:spcPct val="0"/>
              </a:spcBef>
              <a:spcAft>
                <a:spcPct val="0"/>
              </a:spcAft>
              <a:defRPr sz="2500">
                <a:solidFill>
                  <a:schemeClr val="tx1"/>
                </a:solidFill>
                <a:latin typeface="Arial" panose="020B0604020202020204" pitchFamily="34" charset="0"/>
                <a:ea typeface="MS PGothic" panose="020B0600070205080204" charset="-128"/>
              </a:defRPr>
            </a:lvl8pPr>
            <a:lvl9pPr marL="4098925" indent="-241300" eaLnBrk="0" fontAlgn="base" hangingPunct="0">
              <a:spcBef>
                <a:spcPct val="0"/>
              </a:spcBef>
              <a:spcAft>
                <a:spcPct val="0"/>
              </a:spcAft>
              <a:defRPr sz="2500">
                <a:solidFill>
                  <a:schemeClr val="tx1"/>
                </a:solidFill>
                <a:latin typeface="Arial" panose="020B0604020202020204" pitchFamily="34" charset="0"/>
                <a:ea typeface="MS PGothic" panose="020B0600070205080204" charset="-128"/>
              </a:defRPr>
            </a:lvl9pPr>
          </a:lstStyle>
          <a:p>
            <a:fld id="{4C39B93A-D70C-3343-B9FD-01C767DF01FA}" type="datetime1">
              <a:rPr lang="en-US" altLang="zh-CN" sz="1300" smtClean="0"/>
              <a:t>12/19/2018</a:t>
            </a:fld>
            <a:endParaRPr lang="en-US" altLang="zh-CN" sz="1300" dirty="0"/>
          </a:p>
        </p:txBody>
      </p:sp>
    </p:spTree>
    <p:extLst>
      <p:ext uri="{BB962C8B-B14F-4D97-AF65-F5344CB8AC3E}">
        <p14:creationId xmlns:p14="http://schemas.microsoft.com/office/powerpoint/2010/main" val="2751995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2037"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134915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2037"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68794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031"/>
          <p:cNvSpPr>
            <a:spLocks noGrp="1" noChangeArrowheads="1"/>
          </p:cNvSpPr>
          <p:nvPr>
            <p:ph type="sldNum" sz="quarter" idx="5"/>
          </p:nvPr>
        </p:nvSpPr>
        <p:spPr>
          <a:noFill/>
        </p:spPr>
        <p:txBody>
          <a:bodyPr/>
          <a:lstStyle>
            <a:lvl1pPr eaLnBrk="0" hangingPunct="0">
              <a:defRPr sz="2500">
                <a:solidFill>
                  <a:schemeClr val="tx1"/>
                </a:solidFill>
                <a:latin typeface="Arial" pitchFamily="34" charset="0"/>
                <a:ea typeface="MS PGothic" charset="-128"/>
                <a:cs typeface="MS PGothic" charset="-128"/>
              </a:defRPr>
            </a:lvl1pPr>
            <a:lvl2pPr marL="783590" indent="-301625" eaLnBrk="0" hangingPunct="0">
              <a:defRPr sz="2500">
                <a:solidFill>
                  <a:schemeClr val="tx1"/>
                </a:solidFill>
                <a:latin typeface="Arial" pitchFamily="34" charset="0"/>
                <a:ea typeface="MS PGothic" charset="-128"/>
              </a:defRPr>
            </a:lvl2pPr>
            <a:lvl3pPr marL="1205230" indent="-241300" eaLnBrk="0" hangingPunct="0">
              <a:defRPr sz="2500">
                <a:solidFill>
                  <a:schemeClr val="tx1"/>
                </a:solidFill>
                <a:latin typeface="Arial" pitchFamily="34" charset="0"/>
                <a:ea typeface="MS PGothic" charset="-128"/>
              </a:defRPr>
            </a:lvl3pPr>
            <a:lvl4pPr marL="1687830" indent="-241300" eaLnBrk="0" hangingPunct="0">
              <a:defRPr sz="2500">
                <a:solidFill>
                  <a:schemeClr val="tx1"/>
                </a:solidFill>
                <a:latin typeface="Arial" pitchFamily="34" charset="0"/>
                <a:ea typeface="MS PGothic" charset="-128"/>
              </a:defRPr>
            </a:lvl4pPr>
            <a:lvl5pPr marL="2169795" indent="-241300" eaLnBrk="0" hangingPunct="0">
              <a:defRPr sz="2500">
                <a:solidFill>
                  <a:schemeClr val="tx1"/>
                </a:solidFill>
                <a:latin typeface="Arial" pitchFamily="34" charset="0"/>
                <a:ea typeface="MS PGothic" charset="-128"/>
              </a:defRPr>
            </a:lvl5pPr>
            <a:lvl6pPr marL="2652395" indent="-241300" eaLnBrk="0" fontAlgn="base" hangingPunct="0">
              <a:spcBef>
                <a:spcPct val="0"/>
              </a:spcBef>
              <a:spcAft>
                <a:spcPct val="0"/>
              </a:spcAft>
              <a:defRPr sz="2500">
                <a:solidFill>
                  <a:schemeClr val="tx1"/>
                </a:solidFill>
                <a:latin typeface="Arial" pitchFamily="34" charset="0"/>
                <a:ea typeface="MS PGothic" charset="-128"/>
              </a:defRPr>
            </a:lvl6pPr>
            <a:lvl7pPr marL="3134360" indent="-241300" eaLnBrk="0" fontAlgn="base" hangingPunct="0">
              <a:spcBef>
                <a:spcPct val="0"/>
              </a:spcBef>
              <a:spcAft>
                <a:spcPct val="0"/>
              </a:spcAft>
              <a:defRPr sz="2500">
                <a:solidFill>
                  <a:schemeClr val="tx1"/>
                </a:solidFill>
                <a:latin typeface="Arial" pitchFamily="34" charset="0"/>
                <a:ea typeface="MS PGothic" charset="-128"/>
              </a:defRPr>
            </a:lvl7pPr>
            <a:lvl8pPr marL="3616325" indent="-241300" eaLnBrk="0" fontAlgn="base" hangingPunct="0">
              <a:spcBef>
                <a:spcPct val="0"/>
              </a:spcBef>
              <a:spcAft>
                <a:spcPct val="0"/>
              </a:spcAft>
              <a:defRPr sz="2500">
                <a:solidFill>
                  <a:schemeClr val="tx1"/>
                </a:solidFill>
                <a:latin typeface="Arial" pitchFamily="34" charset="0"/>
                <a:ea typeface="MS PGothic" charset="-128"/>
              </a:defRPr>
            </a:lvl8pPr>
            <a:lvl9pPr marL="4098925" indent="-241300" eaLnBrk="0" fontAlgn="base" hangingPunct="0">
              <a:spcBef>
                <a:spcPct val="0"/>
              </a:spcBef>
              <a:spcAft>
                <a:spcPct val="0"/>
              </a:spcAft>
              <a:defRPr sz="2500">
                <a:solidFill>
                  <a:schemeClr val="tx1"/>
                </a:solidFill>
                <a:latin typeface="Arial" pitchFamily="34" charset="0"/>
                <a:ea typeface="MS PGothic" charset="-128"/>
              </a:defRPr>
            </a:lvl9pPr>
          </a:lstStyle>
          <a:p>
            <a:fld id="{E34AA2A6-6EB5-D849-A57F-EBEB19AFEC41}" type="slidenum">
              <a:rPr lang="en-US" altLang="zh-CN" sz="1300"/>
              <a:t>15</a:t>
            </a:fld>
            <a:endParaRPr lang="en-US" altLang="zh-CN" sz="1300" dirty="0"/>
          </a:p>
        </p:txBody>
      </p:sp>
      <p:sp>
        <p:nvSpPr>
          <p:cNvPr id="16386" name="Rectangle 2"/>
          <p:cNvSpPr>
            <a:spLocks noGrp="1" noRot="1" noChangeAspect="1" noChangeArrowheads="1" noTextEdit="1"/>
          </p:cNvSpPr>
          <p:nvPr>
            <p:ph type="sldImg"/>
          </p:nvPr>
        </p:nvSpPr>
        <p:spPr>
          <a:xfrm>
            <a:off x="481013" y="1279525"/>
            <a:ext cx="6142037" cy="3454400"/>
          </a:xfrm>
        </p:spPr>
      </p:sp>
      <p:sp>
        <p:nvSpPr>
          <p:cNvPr id="16387" name="Rectangle 3"/>
          <p:cNvSpPr>
            <a:spLocks noGrp="1" noChangeArrowheads="1"/>
          </p:cNvSpPr>
          <p:nvPr>
            <p:ph type="body" idx="1"/>
          </p:nvPr>
        </p:nvSpPr>
        <p:spPr>
          <a:noFill/>
        </p:spPr>
        <p:txBody>
          <a:bodyPr/>
          <a:lstStyle/>
          <a:p>
            <a:pPr eaLnBrk="1" hangingPunct="1"/>
            <a:endParaRPr lang="zh-CN">
              <a:ea typeface="MS PGothic" charset="-128"/>
              <a:cs typeface="MS PGothic" charset="-128"/>
            </a:endParaRPr>
          </a:p>
        </p:txBody>
      </p:sp>
      <p:sp>
        <p:nvSpPr>
          <p:cNvPr id="16388" name="Date Placeholder 4"/>
          <p:cNvSpPr>
            <a:spLocks noGrp="1"/>
          </p:cNvSpPr>
          <p:nvPr>
            <p:ph type="dt" sz="quarter" idx="1"/>
          </p:nvPr>
        </p:nvSpPr>
        <p:spPr>
          <a:noFill/>
        </p:spPr>
        <p:txBody>
          <a:bodyPr/>
          <a:lstStyle>
            <a:lvl1pPr eaLnBrk="0" hangingPunct="0">
              <a:defRPr sz="2500">
                <a:solidFill>
                  <a:schemeClr val="tx1"/>
                </a:solidFill>
                <a:latin typeface="Arial" pitchFamily="34" charset="0"/>
                <a:ea typeface="MS PGothic" charset="-128"/>
                <a:cs typeface="MS PGothic" charset="-128"/>
              </a:defRPr>
            </a:lvl1pPr>
            <a:lvl2pPr marL="783590" indent="-301625" eaLnBrk="0" hangingPunct="0">
              <a:defRPr sz="2500">
                <a:solidFill>
                  <a:schemeClr val="tx1"/>
                </a:solidFill>
                <a:latin typeface="Arial" pitchFamily="34" charset="0"/>
                <a:ea typeface="MS PGothic" charset="-128"/>
              </a:defRPr>
            </a:lvl2pPr>
            <a:lvl3pPr marL="1205230" indent="-241300" eaLnBrk="0" hangingPunct="0">
              <a:defRPr sz="2500">
                <a:solidFill>
                  <a:schemeClr val="tx1"/>
                </a:solidFill>
                <a:latin typeface="Arial" pitchFamily="34" charset="0"/>
                <a:ea typeface="MS PGothic" charset="-128"/>
              </a:defRPr>
            </a:lvl3pPr>
            <a:lvl4pPr marL="1687830" indent="-241300" eaLnBrk="0" hangingPunct="0">
              <a:defRPr sz="2500">
                <a:solidFill>
                  <a:schemeClr val="tx1"/>
                </a:solidFill>
                <a:latin typeface="Arial" pitchFamily="34" charset="0"/>
                <a:ea typeface="MS PGothic" charset="-128"/>
              </a:defRPr>
            </a:lvl4pPr>
            <a:lvl5pPr marL="2169795" indent="-241300" eaLnBrk="0" hangingPunct="0">
              <a:defRPr sz="2500">
                <a:solidFill>
                  <a:schemeClr val="tx1"/>
                </a:solidFill>
                <a:latin typeface="Arial" pitchFamily="34" charset="0"/>
                <a:ea typeface="MS PGothic" charset="-128"/>
              </a:defRPr>
            </a:lvl5pPr>
            <a:lvl6pPr marL="2652395" indent="-241300" eaLnBrk="0" fontAlgn="base" hangingPunct="0">
              <a:spcBef>
                <a:spcPct val="0"/>
              </a:spcBef>
              <a:spcAft>
                <a:spcPct val="0"/>
              </a:spcAft>
              <a:defRPr sz="2500">
                <a:solidFill>
                  <a:schemeClr val="tx1"/>
                </a:solidFill>
                <a:latin typeface="Arial" pitchFamily="34" charset="0"/>
                <a:ea typeface="MS PGothic" charset="-128"/>
              </a:defRPr>
            </a:lvl6pPr>
            <a:lvl7pPr marL="3134360" indent="-241300" eaLnBrk="0" fontAlgn="base" hangingPunct="0">
              <a:spcBef>
                <a:spcPct val="0"/>
              </a:spcBef>
              <a:spcAft>
                <a:spcPct val="0"/>
              </a:spcAft>
              <a:defRPr sz="2500">
                <a:solidFill>
                  <a:schemeClr val="tx1"/>
                </a:solidFill>
                <a:latin typeface="Arial" pitchFamily="34" charset="0"/>
                <a:ea typeface="MS PGothic" charset="-128"/>
              </a:defRPr>
            </a:lvl7pPr>
            <a:lvl8pPr marL="3616325" indent="-241300" eaLnBrk="0" fontAlgn="base" hangingPunct="0">
              <a:spcBef>
                <a:spcPct val="0"/>
              </a:spcBef>
              <a:spcAft>
                <a:spcPct val="0"/>
              </a:spcAft>
              <a:defRPr sz="2500">
                <a:solidFill>
                  <a:schemeClr val="tx1"/>
                </a:solidFill>
                <a:latin typeface="Arial" pitchFamily="34" charset="0"/>
                <a:ea typeface="MS PGothic" charset="-128"/>
              </a:defRPr>
            </a:lvl8pPr>
            <a:lvl9pPr marL="4098925" indent="-241300" eaLnBrk="0" fontAlgn="base" hangingPunct="0">
              <a:spcBef>
                <a:spcPct val="0"/>
              </a:spcBef>
              <a:spcAft>
                <a:spcPct val="0"/>
              </a:spcAft>
              <a:defRPr sz="2500">
                <a:solidFill>
                  <a:schemeClr val="tx1"/>
                </a:solidFill>
                <a:latin typeface="Arial" pitchFamily="34" charset="0"/>
                <a:ea typeface="MS PGothic" charset="-128"/>
              </a:defRPr>
            </a:lvl9pPr>
          </a:lstStyle>
          <a:p>
            <a:fld id="{5715341A-02B7-FA48-BD43-9E5367E35956}" type="datetime1">
              <a:rPr lang="en-US" altLang="zh-CN" sz="1300" smtClean="0"/>
              <a:t>12/19/2018</a:t>
            </a:fld>
            <a:endParaRPr lang="en-US" altLang="zh-CN" sz="1300" dirty="0"/>
          </a:p>
        </p:txBody>
      </p:sp>
    </p:spTree>
    <p:extLst>
      <p:ext uri="{BB962C8B-B14F-4D97-AF65-F5344CB8AC3E}">
        <p14:creationId xmlns:p14="http://schemas.microsoft.com/office/powerpoint/2010/main" val="244384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031"/>
          <p:cNvSpPr>
            <a:spLocks noGrp="1" noChangeArrowheads="1"/>
          </p:cNvSpPr>
          <p:nvPr>
            <p:ph type="sldNum" sz="quarter" idx="5"/>
          </p:nvPr>
        </p:nvSpPr>
        <p:spPr>
          <a:noFill/>
        </p:spPr>
        <p:txBody>
          <a:bodyPr/>
          <a:lstStyle>
            <a:lvl1pPr eaLnBrk="0" hangingPunct="0">
              <a:defRPr sz="2500">
                <a:solidFill>
                  <a:schemeClr val="tx1"/>
                </a:solidFill>
                <a:latin typeface="Arial" pitchFamily="34" charset="0"/>
                <a:ea typeface="MS PGothic" charset="-128"/>
                <a:cs typeface="MS PGothic" charset="-128"/>
              </a:defRPr>
            </a:lvl1pPr>
            <a:lvl2pPr marL="783590" indent="-301625" eaLnBrk="0" hangingPunct="0">
              <a:defRPr sz="2500">
                <a:solidFill>
                  <a:schemeClr val="tx1"/>
                </a:solidFill>
                <a:latin typeface="Arial" pitchFamily="34" charset="0"/>
                <a:ea typeface="MS PGothic" charset="-128"/>
              </a:defRPr>
            </a:lvl2pPr>
            <a:lvl3pPr marL="1205230" indent="-241300" eaLnBrk="0" hangingPunct="0">
              <a:defRPr sz="2500">
                <a:solidFill>
                  <a:schemeClr val="tx1"/>
                </a:solidFill>
                <a:latin typeface="Arial" pitchFamily="34" charset="0"/>
                <a:ea typeface="MS PGothic" charset="-128"/>
              </a:defRPr>
            </a:lvl3pPr>
            <a:lvl4pPr marL="1687830" indent="-241300" eaLnBrk="0" hangingPunct="0">
              <a:defRPr sz="2500">
                <a:solidFill>
                  <a:schemeClr val="tx1"/>
                </a:solidFill>
                <a:latin typeface="Arial" pitchFamily="34" charset="0"/>
                <a:ea typeface="MS PGothic" charset="-128"/>
              </a:defRPr>
            </a:lvl4pPr>
            <a:lvl5pPr marL="2169795" indent="-241300" eaLnBrk="0" hangingPunct="0">
              <a:defRPr sz="2500">
                <a:solidFill>
                  <a:schemeClr val="tx1"/>
                </a:solidFill>
                <a:latin typeface="Arial" pitchFamily="34" charset="0"/>
                <a:ea typeface="MS PGothic" charset="-128"/>
              </a:defRPr>
            </a:lvl5pPr>
            <a:lvl6pPr marL="2652395" indent="-241300" eaLnBrk="0" fontAlgn="base" hangingPunct="0">
              <a:spcBef>
                <a:spcPct val="0"/>
              </a:spcBef>
              <a:spcAft>
                <a:spcPct val="0"/>
              </a:spcAft>
              <a:defRPr sz="2500">
                <a:solidFill>
                  <a:schemeClr val="tx1"/>
                </a:solidFill>
                <a:latin typeface="Arial" pitchFamily="34" charset="0"/>
                <a:ea typeface="MS PGothic" charset="-128"/>
              </a:defRPr>
            </a:lvl6pPr>
            <a:lvl7pPr marL="3134360" indent="-241300" eaLnBrk="0" fontAlgn="base" hangingPunct="0">
              <a:spcBef>
                <a:spcPct val="0"/>
              </a:spcBef>
              <a:spcAft>
                <a:spcPct val="0"/>
              </a:spcAft>
              <a:defRPr sz="2500">
                <a:solidFill>
                  <a:schemeClr val="tx1"/>
                </a:solidFill>
                <a:latin typeface="Arial" pitchFamily="34" charset="0"/>
                <a:ea typeface="MS PGothic" charset="-128"/>
              </a:defRPr>
            </a:lvl7pPr>
            <a:lvl8pPr marL="3616325" indent="-241300" eaLnBrk="0" fontAlgn="base" hangingPunct="0">
              <a:spcBef>
                <a:spcPct val="0"/>
              </a:spcBef>
              <a:spcAft>
                <a:spcPct val="0"/>
              </a:spcAft>
              <a:defRPr sz="2500">
                <a:solidFill>
                  <a:schemeClr val="tx1"/>
                </a:solidFill>
                <a:latin typeface="Arial" pitchFamily="34" charset="0"/>
                <a:ea typeface="MS PGothic" charset="-128"/>
              </a:defRPr>
            </a:lvl8pPr>
            <a:lvl9pPr marL="4098925" indent="-241300" eaLnBrk="0" fontAlgn="base" hangingPunct="0">
              <a:spcBef>
                <a:spcPct val="0"/>
              </a:spcBef>
              <a:spcAft>
                <a:spcPct val="0"/>
              </a:spcAft>
              <a:defRPr sz="2500">
                <a:solidFill>
                  <a:schemeClr val="tx1"/>
                </a:solidFill>
                <a:latin typeface="Arial" pitchFamily="34" charset="0"/>
                <a:ea typeface="MS PGothic" charset="-128"/>
              </a:defRPr>
            </a:lvl9pPr>
          </a:lstStyle>
          <a:p>
            <a:fld id="{ED8D654A-3275-6F43-928B-6FF3641A62A2}" type="slidenum">
              <a:rPr lang="en-US" altLang="zh-CN" sz="1300"/>
              <a:t>3</a:t>
            </a:fld>
            <a:endParaRPr lang="en-US" altLang="zh-CN" sz="1300" dirty="0"/>
          </a:p>
        </p:txBody>
      </p:sp>
      <p:sp>
        <p:nvSpPr>
          <p:cNvPr id="14338" name="Rectangle 2"/>
          <p:cNvSpPr>
            <a:spLocks noGrp="1" noRot="1" noChangeAspect="1" noChangeArrowheads="1" noTextEdit="1"/>
          </p:cNvSpPr>
          <p:nvPr>
            <p:ph type="sldImg"/>
          </p:nvPr>
        </p:nvSpPr>
        <p:spPr>
          <a:xfrm>
            <a:off x="481013" y="1279525"/>
            <a:ext cx="6142037" cy="3454400"/>
          </a:xfrm>
        </p:spPr>
      </p:sp>
      <p:sp>
        <p:nvSpPr>
          <p:cNvPr id="14339" name="Rectangle 3"/>
          <p:cNvSpPr>
            <a:spLocks noGrp="1" noChangeArrowheads="1"/>
          </p:cNvSpPr>
          <p:nvPr>
            <p:ph type="body" idx="1"/>
          </p:nvPr>
        </p:nvSpPr>
        <p:spPr>
          <a:noFill/>
        </p:spPr>
        <p:txBody>
          <a:bodyPr/>
          <a:lstStyle/>
          <a:p>
            <a:pPr eaLnBrk="1" hangingPunct="1"/>
            <a:endParaRPr lang="zh-CN">
              <a:ea typeface="MS PGothic" charset="-128"/>
              <a:cs typeface="MS PGothic" charset="-128"/>
            </a:endParaRPr>
          </a:p>
        </p:txBody>
      </p:sp>
      <p:sp>
        <p:nvSpPr>
          <p:cNvPr id="14340" name="Date Placeholder 7"/>
          <p:cNvSpPr>
            <a:spLocks noGrp="1"/>
          </p:cNvSpPr>
          <p:nvPr>
            <p:ph type="dt" sz="quarter" idx="1"/>
          </p:nvPr>
        </p:nvSpPr>
        <p:spPr>
          <a:noFill/>
        </p:spPr>
        <p:txBody>
          <a:bodyPr/>
          <a:lstStyle>
            <a:lvl1pPr eaLnBrk="0" hangingPunct="0">
              <a:defRPr sz="2500">
                <a:solidFill>
                  <a:schemeClr val="tx1"/>
                </a:solidFill>
                <a:latin typeface="Arial" pitchFamily="34" charset="0"/>
                <a:ea typeface="MS PGothic" charset="-128"/>
                <a:cs typeface="MS PGothic" charset="-128"/>
              </a:defRPr>
            </a:lvl1pPr>
            <a:lvl2pPr marL="783590" indent="-301625" eaLnBrk="0" hangingPunct="0">
              <a:defRPr sz="2500">
                <a:solidFill>
                  <a:schemeClr val="tx1"/>
                </a:solidFill>
                <a:latin typeface="Arial" pitchFamily="34" charset="0"/>
                <a:ea typeface="MS PGothic" charset="-128"/>
              </a:defRPr>
            </a:lvl2pPr>
            <a:lvl3pPr marL="1205230" indent="-241300" eaLnBrk="0" hangingPunct="0">
              <a:defRPr sz="2500">
                <a:solidFill>
                  <a:schemeClr val="tx1"/>
                </a:solidFill>
                <a:latin typeface="Arial" pitchFamily="34" charset="0"/>
                <a:ea typeface="MS PGothic" charset="-128"/>
              </a:defRPr>
            </a:lvl3pPr>
            <a:lvl4pPr marL="1687830" indent="-241300" eaLnBrk="0" hangingPunct="0">
              <a:defRPr sz="2500">
                <a:solidFill>
                  <a:schemeClr val="tx1"/>
                </a:solidFill>
                <a:latin typeface="Arial" pitchFamily="34" charset="0"/>
                <a:ea typeface="MS PGothic" charset="-128"/>
              </a:defRPr>
            </a:lvl4pPr>
            <a:lvl5pPr marL="2169795" indent="-241300" eaLnBrk="0" hangingPunct="0">
              <a:defRPr sz="2500">
                <a:solidFill>
                  <a:schemeClr val="tx1"/>
                </a:solidFill>
                <a:latin typeface="Arial" pitchFamily="34" charset="0"/>
                <a:ea typeface="MS PGothic" charset="-128"/>
              </a:defRPr>
            </a:lvl5pPr>
            <a:lvl6pPr marL="2652395" indent="-241300" eaLnBrk="0" fontAlgn="base" hangingPunct="0">
              <a:spcBef>
                <a:spcPct val="0"/>
              </a:spcBef>
              <a:spcAft>
                <a:spcPct val="0"/>
              </a:spcAft>
              <a:defRPr sz="2500">
                <a:solidFill>
                  <a:schemeClr val="tx1"/>
                </a:solidFill>
                <a:latin typeface="Arial" pitchFamily="34" charset="0"/>
                <a:ea typeface="MS PGothic" charset="-128"/>
              </a:defRPr>
            </a:lvl6pPr>
            <a:lvl7pPr marL="3134360" indent="-241300" eaLnBrk="0" fontAlgn="base" hangingPunct="0">
              <a:spcBef>
                <a:spcPct val="0"/>
              </a:spcBef>
              <a:spcAft>
                <a:spcPct val="0"/>
              </a:spcAft>
              <a:defRPr sz="2500">
                <a:solidFill>
                  <a:schemeClr val="tx1"/>
                </a:solidFill>
                <a:latin typeface="Arial" pitchFamily="34" charset="0"/>
                <a:ea typeface="MS PGothic" charset="-128"/>
              </a:defRPr>
            </a:lvl7pPr>
            <a:lvl8pPr marL="3616325" indent="-241300" eaLnBrk="0" fontAlgn="base" hangingPunct="0">
              <a:spcBef>
                <a:spcPct val="0"/>
              </a:spcBef>
              <a:spcAft>
                <a:spcPct val="0"/>
              </a:spcAft>
              <a:defRPr sz="2500">
                <a:solidFill>
                  <a:schemeClr val="tx1"/>
                </a:solidFill>
                <a:latin typeface="Arial" pitchFamily="34" charset="0"/>
                <a:ea typeface="MS PGothic" charset="-128"/>
              </a:defRPr>
            </a:lvl8pPr>
            <a:lvl9pPr marL="4098925" indent="-241300" eaLnBrk="0" fontAlgn="base" hangingPunct="0">
              <a:spcBef>
                <a:spcPct val="0"/>
              </a:spcBef>
              <a:spcAft>
                <a:spcPct val="0"/>
              </a:spcAft>
              <a:defRPr sz="2500">
                <a:solidFill>
                  <a:schemeClr val="tx1"/>
                </a:solidFill>
                <a:latin typeface="Arial" pitchFamily="34" charset="0"/>
                <a:ea typeface="MS PGothic" charset="-128"/>
              </a:defRPr>
            </a:lvl9pPr>
          </a:lstStyle>
          <a:p>
            <a:fld id="{ED910A25-6F06-DC4C-A655-6A33ACE76204}" type="datetime1">
              <a:rPr lang="en-US" altLang="zh-CN" sz="1300" smtClean="0"/>
              <a:t>12/19/2018</a:t>
            </a:fld>
            <a:endParaRPr lang="en-US" altLang="zh-CN" sz="1300" dirty="0"/>
          </a:p>
        </p:txBody>
      </p:sp>
    </p:spTree>
    <p:extLst>
      <p:ext uri="{BB962C8B-B14F-4D97-AF65-F5344CB8AC3E}">
        <p14:creationId xmlns:p14="http://schemas.microsoft.com/office/powerpoint/2010/main" val="3902523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2037"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748287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2037"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490415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2037"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076366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2037"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48561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031"/>
          <p:cNvSpPr>
            <a:spLocks noGrp="1" noChangeArrowheads="1"/>
          </p:cNvSpPr>
          <p:nvPr>
            <p:ph type="sldNum" sz="quarter" idx="5"/>
          </p:nvPr>
        </p:nvSpPr>
        <p:spPr>
          <a:noFill/>
        </p:spPr>
        <p:txBody>
          <a:bodyPr/>
          <a:lstStyle>
            <a:lvl1pPr eaLnBrk="0" hangingPunct="0">
              <a:defRPr sz="2500">
                <a:solidFill>
                  <a:schemeClr val="tx1"/>
                </a:solidFill>
                <a:latin typeface="Arial" pitchFamily="34" charset="0"/>
                <a:ea typeface="MS PGothic" charset="-128"/>
                <a:cs typeface="MS PGothic" charset="-128"/>
              </a:defRPr>
            </a:lvl1pPr>
            <a:lvl2pPr marL="783590" indent="-301625" eaLnBrk="0" hangingPunct="0">
              <a:defRPr sz="2500">
                <a:solidFill>
                  <a:schemeClr val="tx1"/>
                </a:solidFill>
                <a:latin typeface="Arial" pitchFamily="34" charset="0"/>
                <a:ea typeface="MS PGothic" charset="-128"/>
              </a:defRPr>
            </a:lvl2pPr>
            <a:lvl3pPr marL="1205230" indent="-241300" eaLnBrk="0" hangingPunct="0">
              <a:defRPr sz="2500">
                <a:solidFill>
                  <a:schemeClr val="tx1"/>
                </a:solidFill>
                <a:latin typeface="Arial" pitchFamily="34" charset="0"/>
                <a:ea typeface="MS PGothic" charset="-128"/>
              </a:defRPr>
            </a:lvl3pPr>
            <a:lvl4pPr marL="1687830" indent="-241300" eaLnBrk="0" hangingPunct="0">
              <a:defRPr sz="2500">
                <a:solidFill>
                  <a:schemeClr val="tx1"/>
                </a:solidFill>
                <a:latin typeface="Arial" pitchFamily="34" charset="0"/>
                <a:ea typeface="MS PGothic" charset="-128"/>
              </a:defRPr>
            </a:lvl4pPr>
            <a:lvl5pPr marL="2169795" indent="-241300" eaLnBrk="0" hangingPunct="0">
              <a:defRPr sz="2500">
                <a:solidFill>
                  <a:schemeClr val="tx1"/>
                </a:solidFill>
                <a:latin typeface="Arial" pitchFamily="34" charset="0"/>
                <a:ea typeface="MS PGothic" charset="-128"/>
              </a:defRPr>
            </a:lvl5pPr>
            <a:lvl6pPr marL="2652395" indent="-241300" eaLnBrk="0" fontAlgn="base" hangingPunct="0">
              <a:spcBef>
                <a:spcPct val="0"/>
              </a:spcBef>
              <a:spcAft>
                <a:spcPct val="0"/>
              </a:spcAft>
              <a:defRPr sz="2500">
                <a:solidFill>
                  <a:schemeClr val="tx1"/>
                </a:solidFill>
                <a:latin typeface="Arial" pitchFamily="34" charset="0"/>
                <a:ea typeface="MS PGothic" charset="-128"/>
              </a:defRPr>
            </a:lvl6pPr>
            <a:lvl7pPr marL="3134360" indent="-241300" eaLnBrk="0" fontAlgn="base" hangingPunct="0">
              <a:spcBef>
                <a:spcPct val="0"/>
              </a:spcBef>
              <a:spcAft>
                <a:spcPct val="0"/>
              </a:spcAft>
              <a:defRPr sz="2500">
                <a:solidFill>
                  <a:schemeClr val="tx1"/>
                </a:solidFill>
                <a:latin typeface="Arial" pitchFamily="34" charset="0"/>
                <a:ea typeface="MS PGothic" charset="-128"/>
              </a:defRPr>
            </a:lvl7pPr>
            <a:lvl8pPr marL="3616325" indent="-241300" eaLnBrk="0" fontAlgn="base" hangingPunct="0">
              <a:spcBef>
                <a:spcPct val="0"/>
              </a:spcBef>
              <a:spcAft>
                <a:spcPct val="0"/>
              </a:spcAft>
              <a:defRPr sz="2500">
                <a:solidFill>
                  <a:schemeClr val="tx1"/>
                </a:solidFill>
                <a:latin typeface="Arial" pitchFamily="34" charset="0"/>
                <a:ea typeface="MS PGothic" charset="-128"/>
              </a:defRPr>
            </a:lvl8pPr>
            <a:lvl9pPr marL="4098925" indent="-241300" eaLnBrk="0" fontAlgn="base" hangingPunct="0">
              <a:spcBef>
                <a:spcPct val="0"/>
              </a:spcBef>
              <a:spcAft>
                <a:spcPct val="0"/>
              </a:spcAft>
              <a:defRPr sz="2500">
                <a:solidFill>
                  <a:schemeClr val="tx1"/>
                </a:solidFill>
                <a:latin typeface="Arial" pitchFamily="34" charset="0"/>
                <a:ea typeface="MS PGothic" charset="-128"/>
              </a:defRPr>
            </a:lvl9pPr>
          </a:lstStyle>
          <a:p>
            <a:fld id="{D736289B-23D3-F94E-B346-4A6548D3168E}" type="slidenum">
              <a:rPr lang="en-US" altLang="zh-CN" sz="1300"/>
              <a:t>8</a:t>
            </a:fld>
            <a:endParaRPr lang="en-US" altLang="zh-CN" sz="1300" dirty="0"/>
          </a:p>
        </p:txBody>
      </p:sp>
      <p:sp>
        <p:nvSpPr>
          <p:cNvPr id="15362" name="Rectangle 2"/>
          <p:cNvSpPr>
            <a:spLocks noGrp="1" noRot="1" noChangeAspect="1" noChangeArrowheads="1" noTextEdit="1"/>
          </p:cNvSpPr>
          <p:nvPr>
            <p:ph type="sldImg"/>
          </p:nvPr>
        </p:nvSpPr>
        <p:spPr>
          <a:xfrm>
            <a:off x="481013" y="1279525"/>
            <a:ext cx="6142037" cy="3454400"/>
          </a:xfrm>
        </p:spPr>
      </p:sp>
      <p:sp>
        <p:nvSpPr>
          <p:cNvPr id="15363" name="Rectangle 3"/>
          <p:cNvSpPr>
            <a:spLocks noGrp="1" noChangeArrowheads="1"/>
          </p:cNvSpPr>
          <p:nvPr>
            <p:ph type="body" idx="1"/>
          </p:nvPr>
        </p:nvSpPr>
        <p:spPr>
          <a:noFill/>
        </p:spPr>
        <p:txBody>
          <a:bodyPr/>
          <a:lstStyle/>
          <a:p>
            <a:pPr eaLnBrk="1" hangingPunct="1"/>
            <a:endParaRPr lang="zh-CN" dirty="0">
              <a:ea typeface="MS PGothic" charset="-128"/>
              <a:cs typeface="MS PGothic" charset="-128"/>
            </a:endParaRPr>
          </a:p>
        </p:txBody>
      </p:sp>
      <p:sp>
        <p:nvSpPr>
          <p:cNvPr id="15364" name="Date Placeholder 7"/>
          <p:cNvSpPr>
            <a:spLocks noGrp="1"/>
          </p:cNvSpPr>
          <p:nvPr>
            <p:ph type="dt" sz="quarter" idx="1"/>
          </p:nvPr>
        </p:nvSpPr>
        <p:spPr>
          <a:noFill/>
        </p:spPr>
        <p:txBody>
          <a:bodyPr/>
          <a:lstStyle>
            <a:lvl1pPr eaLnBrk="0" hangingPunct="0">
              <a:defRPr sz="2500">
                <a:solidFill>
                  <a:schemeClr val="tx1"/>
                </a:solidFill>
                <a:latin typeface="Arial" pitchFamily="34" charset="0"/>
                <a:ea typeface="MS PGothic" charset="-128"/>
                <a:cs typeface="MS PGothic" charset="-128"/>
              </a:defRPr>
            </a:lvl1pPr>
            <a:lvl2pPr marL="783590" indent="-301625" eaLnBrk="0" hangingPunct="0">
              <a:defRPr sz="2500">
                <a:solidFill>
                  <a:schemeClr val="tx1"/>
                </a:solidFill>
                <a:latin typeface="Arial" pitchFamily="34" charset="0"/>
                <a:ea typeface="MS PGothic" charset="-128"/>
              </a:defRPr>
            </a:lvl2pPr>
            <a:lvl3pPr marL="1205230" indent="-241300" eaLnBrk="0" hangingPunct="0">
              <a:defRPr sz="2500">
                <a:solidFill>
                  <a:schemeClr val="tx1"/>
                </a:solidFill>
                <a:latin typeface="Arial" pitchFamily="34" charset="0"/>
                <a:ea typeface="MS PGothic" charset="-128"/>
              </a:defRPr>
            </a:lvl3pPr>
            <a:lvl4pPr marL="1687830" indent="-241300" eaLnBrk="0" hangingPunct="0">
              <a:defRPr sz="2500">
                <a:solidFill>
                  <a:schemeClr val="tx1"/>
                </a:solidFill>
                <a:latin typeface="Arial" pitchFamily="34" charset="0"/>
                <a:ea typeface="MS PGothic" charset="-128"/>
              </a:defRPr>
            </a:lvl4pPr>
            <a:lvl5pPr marL="2169795" indent="-241300" eaLnBrk="0" hangingPunct="0">
              <a:defRPr sz="2500">
                <a:solidFill>
                  <a:schemeClr val="tx1"/>
                </a:solidFill>
                <a:latin typeface="Arial" pitchFamily="34" charset="0"/>
                <a:ea typeface="MS PGothic" charset="-128"/>
              </a:defRPr>
            </a:lvl5pPr>
            <a:lvl6pPr marL="2652395" indent="-241300" eaLnBrk="0" fontAlgn="base" hangingPunct="0">
              <a:spcBef>
                <a:spcPct val="0"/>
              </a:spcBef>
              <a:spcAft>
                <a:spcPct val="0"/>
              </a:spcAft>
              <a:defRPr sz="2500">
                <a:solidFill>
                  <a:schemeClr val="tx1"/>
                </a:solidFill>
                <a:latin typeface="Arial" pitchFamily="34" charset="0"/>
                <a:ea typeface="MS PGothic" charset="-128"/>
              </a:defRPr>
            </a:lvl6pPr>
            <a:lvl7pPr marL="3134360" indent="-241300" eaLnBrk="0" fontAlgn="base" hangingPunct="0">
              <a:spcBef>
                <a:spcPct val="0"/>
              </a:spcBef>
              <a:spcAft>
                <a:spcPct val="0"/>
              </a:spcAft>
              <a:defRPr sz="2500">
                <a:solidFill>
                  <a:schemeClr val="tx1"/>
                </a:solidFill>
                <a:latin typeface="Arial" pitchFamily="34" charset="0"/>
                <a:ea typeface="MS PGothic" charset="-128"/>
              </a:defRPr>
            </a:lvl7pPr>
            <a:lvl8pPr marL="3616325" indent="-241300" eaLnBrk="0" fontAlgn="base" hangingPunct="0">
              <a:spcBef>
                <a:spcPct val="0"/>
              </a:spcBef>
              <a:spcAft>
                <a:spcPct val="0"/>
              </a:spcAft>
              <a:defRPr sz="2500">
                <a:solidFill>
                  <a:schemeClr val="tx1"/>
                </a:solidFill>
                <a:latin typeface="Arial" pitchFamily="34" charset="0"/>
                <a:ea typeface="MS PGothic" charset="-128"/>
              </a:defRPr>
            </a:lvl8pPr>
            <a:lvl9pPr marL="4098925" indent="-241300" eaLnBrk="0" fontAlgn="base" hangingPunct="0">
              <a:spcBef>
                <a:spcPct val="0"/>
              </a:spcBef>
              <a:spcAft>
                <a:spcPct val="0"/>
              </a:spcAft>
              <a:defRPr sz="2500">
                <a:solidFill>
                  <a:schemeClr val="tx1"/>
                </a:solidFill>
                <a:latin typeface="Arial" pitchFamily="34" charset="0"/>
                <a:ea typeface="MS PGothic" charset="-128"/>
              </a:defRPr>
            </a:lvl9pPr>
          </a:lstStyle>
          <a:p>
            <a:fld id="{8F2E712E-BE5A-0145-B0D1-66DD742269AD}" type="datetime1">
              <a:rPr lang="en-US" altLang="zh-CN" sz="1300" smtClean="0"/>
              <a:t>12/19/2018</a:t>
            </a:fld>
            <a:endParaRPr lang="en-US" altLang="zh-CN" sz="1300" dirty="0"/>
          </a:p>
        </p:txBody>
      </p:sp>
    </p:spTree>
    <p:extLst>
      <p:ext uri="{BB962C8B-B14F-4D97-AF65-F5344CB8AC3E}">
        <p14:creationId xmlns:p14="http://schemas.microsoft.com/office/powerpoint/2010/main" val="1946996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2037"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812114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2037"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6424966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logo全称（RGB）-01"/>
          <p:cNvPicPr>
            <a:picLocks noChangeAspect="1"/>
          </p:cNvPicPr>
          <p:nvPr userDrawn="1"/>
        </p:nvPicPr>
        <p:blipFill>
          <a:blip r:embed="rId2"/>
          <a:stretch>
            <a:fillRect/>
          </a:stretch>
        </p:blipFill>
        <p:spPr>
          <a:xfrm>
            <a:off x="801370" y="361950"/>
            <a:ext cx="3605530" cy="1010285"/>
          </a:xfrm>
          <a:prstGeom prst="rect">
            <a:avLst/>
          </a:prstGeom>
        </p:spPr>
      </p:pic>
      <p:pic>
        <p:nvPicPr>
          <p:cNvPr id="9" name="Picture 7" descr="Cover.png"/>
          <p:cNvPicPr>
            <a:picLocks noChangeAspect="1"/>
          </p:cNvPicPr>
          <p:nvPr userDrawn="1"/>
        </p:nvPicPr>
        <p:blipFill>
          <a:blip r:embed="rId3" cstate="print">
            <a:extLst>
              <a:ext uri="{28A0092B-C50C-407E-A947-70E740481C1C}">
                <a14:useLocalDpi xmlns:a14="http://schemas.microsoft.com/office/drawing/2010/main" val="0"/>
              </a:ext>
            </a:extLst>
          </a:blip>
          <a:srcRect b="38645"/>
          <a:stretch>
            <a:fillRect/>
          </a:stretch>
        </p:blipFill>
        <p:spPr>
          <a:xfrm>
            <a:off x="-18415" y="4133215"/>
            <a:ext cx="12228830" cy="273812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分隔页 5">
    <p:bg>
      <p:bgPr>
        <a:solidFill>
          <a:srgbClr val="351940"/>
        </a:solidFill>
        <a:effectLst/>
      </p:bgPr>
    </p:bg>
    <p:spTree>
      <p:nvGrpSpPr>
        <p:cNvPr id="1" name=""/>
        <p:cNvGrpSpPr/>
        <p:nvPr/>
      </p:nvGrpSpPr>
      <p:grpSpPr>
        <a:xfrm>
          <a:off x="0" y="0"/>
          <a:ext cx="0" cy="0"/>
          <a:chOff x="0" y="0"/>
          <a:chExt cx="0" cy="0"/>
        </a:xfrm>
      </p:grpSpPr>
      <p:pic>
        <p:nvPicPr>
          <p:cNvPr id="5" name="Picture 2" descr="Circle_3.png"/>
          <p:cNvPicPr>
            <a:picLocks noChangeAspect="1"/>
          </p:cNvPicPr>
          <p:nvPr userDrawn="1"/>
        </p:nvPicPr>
        <p:blipFill>
          <a:blip r:embed="rId2">
            <a:extLst>
              <a:ext uri="{28A0092B-C50C-407E-A947-70E740481C1C}">
                <a14:useLocalDpi xmlns:a14="http://schemas.microsoft.com/office/drawing/2010/main" val="0"/>
              </a:ext>
            </a:extLst>
          </a:blip>
          <a:srcRect b="26120"/>
          <a:stretch>
            <a:fillRect/>
          </a:stretch>
        </p:blipFill>
        <p:spPr>
          <a:xfrm>
            <a:off x="-10795" y="711835"/>
            <a:ext cx="9600565" cy="6169660"/>
          </a:xfrm>
          <a:prstGeom prst="rect">
            <a:avLst/>
          </a:prstGeom>
        </p:spPr>
      </p:pic>
      <p:pic>
        <p:nvPicPr>
          <p:cNvPr id="2" name="图片 1" descr="logo全称（RGB）-01"/>
          <p:cNvPicPr>
            <a:picLocks noChangeAspect="1"/>
          </p:cNvPicPr>
          <p:nvPr userDrawn="1"/>
        </p:nvPicPr>
        <p:blipFill>
          <a:blip r:embed="rId3"/>
          <a:stretch>
            <a:fillRect/>
          </a:stretch>
        </p:blipFill>
        <p:spPr>
          <a:xfrm>
            <a:off x="394970" y="5858510"/>
            <a:ext cx="3605530" cy="101028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结束页">
    <p:spTree>
      <p:nvGrpSpPr>
        <p:cNvPr id="1" name=""/>
        <p:cNvGrpSpPr/>
        <p:nvPr/>
      </p:nvGrpSpPr>
      <p:grpSpPr>
        <a:xfrm>
          <a:off x="0" y="0"/>
          <a:ext cx="0" cy="0"/>
          <a:chOff x="0" y="0"/>
          <a:chExt cx="0" cy="0"/>
        </a:xfrm>
      </p:grpSpPr>
      <p:pic>
        <p:nvPicPr>
          <p:cNvPr id="2" name="Picture 3" descr="End.png"/>
          <p:cNvPicPr>
            <a:picLocks noChangeAspect="1"/>
          </p:cNvPicPr>
          <p:nvPr userDrawn="1"/>
        </p:nvPicPr>
        <p:blipFill>
          <a:blip r:embed="rId2" cstate="print">
            <a:extLst>
              <a:ext uri="{28A0092B-C50C-407E-A947-70E740481C1C}">
                <a14:useLocalDpi xmlns:a14="http://schemas.microsoft.com/office/drawing/2010/main" val="0"/>
              </a:ext>
            </a:extLst>
          </a:blip>
          <a:srcRect b="3253"/>
          <a:stretch>
            <a:fillRect/>
          </a:stretch>
        </p:blipFill>
        <p:spPr>
          <a:xfrm>
            <a:off x="-12065" y="1565910"/>
            <a:ext cx="9181465" cy="5307330"/>
          </a:xfrm>
          <a:prstGeom prst="rect">
            <a:avLst/>
          </a:prstGeom>
        </p:spPr>
      </p:pic>
      <p:pic>
        <p:nvPicPr>
          <p:cNvPr id="7" name="图片 6" descr="logo全称（RGB）-01"/>
          <p:cNvPicPr>
            <a:picLocks noChangeAspect="1"/>
          </p:cNvPicPr>
          <p:nvPr userDrawn="1"/>
        </p:nvPicPr>
        <p:blipFill>
          <a:blip r:embed="rId3"/>
          <a:stretch>
            <a:fillRect/>
          </a:stretch>
        </p:blipFill>
        <p:spPr>
          <a:xfrm>
            <a:off x="7654925" y="352425"/>
            <a:ext cx="3605530" cy="101028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79" y="1122363"/>
            <a:ext cx="9144476"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79" y="3602038"/>
            <a:ext cx="9144476"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93" y="1709738"/>
            <a:ext cx="10516148"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93" y="4589463"/>
            <a:ext cx="1051614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44" y="1825625"/>
            <a:ext cx="518187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521" y="1825625"/>
            <a:ext cx="518187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832" y="365125"/>
            <a:ext cx="10516148" cy="1325563"/>
          </a:xfrm>
        </p:spPr>
        <p:txBody>
          <a:bodyPr/>
          <a:lstStyle/>
          <a:p>
            <a:r>
              <a:rPr lang="zh-CN" altLang="en-US"/>
              <a:t>单击此处编辑母版标题样式</a:t>
            </a:r>
          </a:p>
        </p:txBody>
      </p:sp>
      <p:sp>
        <p:nvSpPr>
          <p:cNvPr id="3" name="文本占位符 2"/>
          <p:cNvSpPr>
            <a:spLocks noGrp="1"/>
          </p:cNvSpPr>
          <p:nvPr>
            <p:ph type="body" idx="1"/>
          </p:nvPr>
        </p:nvSpPr>
        <p:spPr>
          <a:xfrm>
            <a:off x="1186836" y="1778438"/>
            <a:ext cx="4873828"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836" y="2665379"/>
            <a:ext cx="4873828"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7264" y="1778438"/>
            <a:ext cx="4897831"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7264" y="2665379"/>
            <a:ext cx="489783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2018-12-19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文字页">
    <p:spTree>
      <p:nvGrpSpPr>
        <p:cNvPr id="1" name=""/>
        <p:cNvGrpSpPr/>
        <p:nvPr/>
      </p:nvGrpSpPr>
      <p:grpSpPr>
        <a:xfrm>
          <a:off x="0" y="0"/>
          <a:ext cx="0" cy="0"/>
          <a:chOff x="0" y="0"/>
          <a:chExt cx="0" cy="0"/>
        </a:xfrm>
      </p:grpSpPr>
      <p:sp>
        <p:nvSpPr>
          <p:cNvPr id="12" name="Slide Number Placeholder 5"/>
          <p:cNvSpPr txBox="1"/>
          <p:nvPr userDrawn="1"/>
        </p:nvSpPr>
        <p:spPr bwMode="auto">
          <a:xfrm>
            <a:off x="10650571" y="6389684"/>
            <a:ext cx="597638" cy="188913"/>
          </a:xfrm>
          <a:prstGeom prst="rect">
            <a:avLst/>
          </a:prstGeom>
          <a:noFill/>
          <a:ln>
            <a:noFill/>
          </a:ln>
        </p:spPr>
        <p:txBody>
          <a:bodyPr lIns="0" tIns="0" rIns="0" bIns="0"/>
          <a:lstStyle>
            <a:lvl1pPr eaLnBrk="0" hangingPunct="0">
              <a:defRPr sz="2400">
                <a:solidFill>
                  <a:schemeClr val="tx1"/>
                </a:solidFill>
                <a:latin typeface="Arial" pitchFamily="34" charset="0"/>
                <a:ea typeface="MS PGothic" charset="-128"/>
                <a:cs typeface="MS PGothic" charset="-128"/>
              </a:defRPr>
            </a:lvl1pPr>
            <a:lvl2pPr marL="742950" indent="-285750" eaLnBrk="0" hangingPunct="0">
              <a:defRPr sz="2400">
                <a:solidFill>
                  <a:schemeClr val="tx1"/>
                </a:solidFill>
                <a:latin typeface="Arial" pitchFamily="34" charset="0"/>
                <a:ea typeface="MS PGothic" charset="-128"/>
              </a:defRPr>
            </a:lvl2pPr>
            <a:lvl3pPr marL="1143000" indent="-228600" eaLnBrk="0" hangingPunct="0">
              <a:defRPr sz="2400">
                <a:solidFill>
                  <a:schemeClr val="tx1"/>
                </a:solidFill>
                <a:latin typeface="Arial" pitchFamily="34" charset="0"/>
                <a:ea typeface="MS PGothic" charset="-128"/>
              </a:defRPr>
            </a:lvl3pPr>
            <a:lvl4pPr marL="1600200" indent="-228600" eaLnBrk="0" hangingPunct="0">
              <a:defRPr sz="2400">
                <a:solidFill>
                  <a:schemeClr val="tx1"/>
                </a:solidFill>
                <a:latin typeface="Arial" pitchFamily="34" charset="0"/>
                <a:ea typeface="MS PGothic" charset="-128"/>
              </a:defRPr>
            </a:lvl4pPr>
            <a:lvl5pPr marL="2057400" indent="-228600" eaLnBrk="0" hangingPunct="0">
              <a:defRPr sz="2400">
                <a:solidFill>
                  <a:schemeClr val="tx1"/>
                </a:solidFill>
                <a:latin typeface="Arial" pitchFamily="34" charset="0"/>
                <a:ea typeface="MS PGothic" charset="-128"/>
              </a:defRPr>
            </a:lvl5pPr>
            <a:lvl6pPr marL="2514600" indent="-228600" eaLnBrk="0" fontAlgn="base" hangingPunct="0">
              <a:spcBef>
                <a:spcPct val="0"/>
              </a:spcBef>
              <a:spcAft>
                <a:spcPct val="0"/>
              </a:spcAft>
              <a:defRPr sz="2400">
                <a:solidFill>
                  <a:schemeClr val="tx1"/>
                </a:solidFill>
                <a:latin typeface="Arial" pitchFamily="34" charset="0"/>
                <a:ea typeface="MS PGothic" charset="-128"/>
              </a:defRPr>
            </a:lvl6pPr>
            <a:lvl7pPr marL="2971800" indent="-228600" eaLnBrk="0" fontAlgn="base" hangingPunct="0">
              <a:spcBef>
                <a:spcPct val="0"/>
              </a:spcBef>
              <a:spcAft>
                <a:spcPct val="0"/>
              </a:spcAft>
              <a:defRPr sz="2400">
                <a:solidFill>
                  <a:schemeClr val="tx1"/>
                </a:solidFill>
                <a:latin typeface="Arial" pitchFamily="34" charset="0"/>
                <a:ea typeface="MS PGothic" charset="-128"/>
              </a:defRPr>
            </a:lvl7pPr>
            <a:lvl8pPr marL="3429000" indent="-228600" eaLnBrk="0" fontAlgn="base" hangingPunct="0">
              <a:spcBef>
                <a:spcPct val="0"/>
              </a:spcBef>
              <a:spcAft>
                <a:spcPct val="0"/>
              </a:spcAft>
              <a:defRPr sz="2400">
                <a:solidFill>
                  <a:schemeClr val="tx1"/>
                </a:solidFill>
                <a:latin typeface="Arial" pitchFamily="34" charset="0"/>
                <a:ea typeface="MS PGothic" charset="-128"/>
              </a:defRPr>
            </a:lvl8pPr>
            <a:lvl9pPr marL="3886200" indent="-228600" eaLnBrk="0" fontAlgn="base" hangingPunct="0">
              <a:spcBef>
                <a:spcPct val="0"/>
              </a:spcBef>
              <a:spcAft>
                <a:spcPct val="0"/>
              </a:spcAft>
              <a:defRPr sz="2400">
                <a:solidFill>
                  <a:schemeClr val="tx1"/>
                </a:solidFill>
                <a:latin typeface="Arial" pitchFamily="34" charset="0"/>
                <a:ea typeface="MS PGothic" charset="-128"/>
              </a:defRPr>
            </a:lvl9pPr>
          </a:lstStyle>
          <a:p>
            <a:pPr algn="r"/>
            <a:fld id="{BDAEED39-8CE5-E849-8BB2-D2203B6D9153}" type="slidenum">
              <a:rPr lang="en-US" altLang="zh-CN" sz="1200" b="0" i="0" baseline="0" smtClean="0">
                <a:solidFill>
                  <a:srgbClr val="351940"/>
                </a:solidFill>
                <a:latin typeface="Effra"/>
                <a:ea typeface="黑体" pitchFamily="49" charset="-122"/>
                <a:cs typeface="Arial"/>
              </a:rPr>
              <a:t>‹#›</a:t>
            </a:fld>
            <a:endParaRPr lang="en-US" altLang="zh-CN" sz="1200" b="0" i="0" baseline="0" dirty="0">
              <a:solidFill>
                <a:srgbClr val="351940"/>
              </a:solidFill>
              <a:latin typeface="Effra"/>
              <a:ea typeface="黑体" pitchFamily="49" charset="-122"/>
              <a:cs typeface="Arial"/>
            </a:endParaRPr>
          </a:p>
          <a:p>
            <a:pPr algn="r"/>
            <a:endParaRPr lang="en-US" altLang="zh-CN" sz="1000" b="0" i="0" baseline="0" dirty="0">
              <a:solidFill>
                <a:srgbClr val="351940"/>
              </a:solidFill>
              <a:latin typeface="Effra"/>
              <a:ea typeface="黑体" pitchFamily="49" charset="-122"/>
              <a:cs typeface="Arial"/>
            </a:endParaRPr>
          </a:p>
        </p:txBody>
      </p:sp>
      <p:pic>
        <p:nvPicPr>
          <p:cNvPr id="2" name="图片 1" descr="logo全称（RGB）-01"/>
          <p:cNvPicPr>
            <a:picLocks noChangeAspect="1"/>
          </p:cNvPicPr>
          <p:nvPr userDrawn="1"/>
        </p:nvPicPr>
        <p:blipFill>
          <a:blip r:embed="rId2"/>
          <a:stretch>
            <a:fillRect/>
          </a:stretch>
        </p:blipFill>
        <p:spPr>
          <a:xfrm>
            <a:off x="394970" y="5858510"/>
            <a:ext cx="3605530" cy="1010285"/>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32" y="457200"/>
            <a:ext cx="4165566"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458" y="457201"/>
            <a:ext cx="6172521"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832" y="2057400"/>
            <a:ext cx="4165566"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5354" y="365125"/>
            <a:ext cx="2629037"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44" y="365125"/>
            <a:ext cx="7734703"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44" y="365125"/>
            <a:ext cx="10516148"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分隔页 1">
    <p:bg>
      <p:bgPr>
        <a:solidFill>
          <a:srgbClr val="351940"/>
        </a:solidFill>
        <a:effectLst/>
      </p:bgPr>
    </p:bg>
    <p:spTree>
      <p:nvGrpSpPr>
        <p:cNvPr id="1" name=""/>
        <p:cNvGrpSpPr/>
        <p:nvPr/>
      </p:nvGrpSpPr>
      <p:grpSpPr>
        <a:xfrm>
          <a:off x="0" y="0"/>
          <a:ext cx="0" cy="0"/>
          <a:chOff x="0" y="0"/>
          <a:chExt cx="0" cy="0"/>
        </a:xfrm>
      </p:grpSpPr>
      <p:pic>
        <p:nvPicPr>
          <p:cNvPr id="4" name="Picture 1" descr="circle_1.png"/>
          <p:cNvPicPr>
            <a:picLocks noChangeAspect="1"/>
          </p:cNvPicPr>
          <p:nvPr userDrawn="1"/>
        </p:nvPicPr>
        <p:blipFill>
          <a:blip r:embed="rId2">
            <a:extLst>
              <a:ext uri="{28A0092B-C50C-407E-A947-70E740481C1C}">
                <a14:useLocalDpi xmlns:a14="http://schemas.microsoft.com/office/drawing/2010/main" val="0"/>
              </a:ext>
            </a:extLst>
          </a:blip>
          <a:srcRect b="26469"/>
          <a:stretch>
            <a:fillRect/>
          </a:stretch>
        </p:blipFill>
        <p:spPr>
          <a:xfrm>
            <a:off x="-20955" y="729615"/>
            <a:ext cx="9618345" cy="6140450"/>
          </a:xfrm>
          <a:prstGeom prst="rect">
            <a:avLst/>
          </a:prstGeom>
        </p:spPr>
      </p:pic>
      <p:pic>
        <p:nvPicPr>
          <p:cNvPr id="9" name="图片 8" descr="1221102_TailongBank_Signature_Hor_Bil_RGB_A1-01"/>
          <p:cNvPicPr>
            <a:picLocks noChangeAspect="1"/>
          </p:cNvPicPr>
          <p:nvPr userDrawn="1"/>
        </p:nvPicPr>
        <p:blipFill>
          <a:blip r:embed="rId3"/>
          <a:stretch>
            <a:fillRect/>
          </a:stretch>
        </p:blipFill>
        <p:spPr>
          <a:xfrm>
            <a:off x="309245" y="5824220"/>
            <a:ext cx="3740150" cy="103632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文字页">
    <p:spTree>
      <p:nvGrpSpPr>
        <p:cNvPr id="1" name=""/>
        <p:cNvGrpSpPr/>
        <p:nvPr/>
      </p:nvGrpSpPr>
      <p:grpSpPr>
        <a:xfrm>
          <a:off x="0" y="0"/>
          <a:ext cx="0" cy="0"/>
          <a:chOff x="0" y="0"/>
          <a:chExt cx="0" cy="0"/>
        </a:xfrm>
      </p:grpSpPr>
      <p:sp>
        <p:nvSpPr>
          <p:cNvPr id="12" name="Slide Number Placeholder 5"/>
          <p:cNvSpPr txBox="1"/>
          <p:nvPr userDrawn="1"/>
        </p:nvSpPr>
        <p:spPr bwMode="auto">
          <a:xfrm>
            <a:off x="10650571" y="6389684"/>
            <a:ext cx="597638" cy="188913"/>
          </a:xfrm>
          <a:prstGeom prst="rect">
            <a:avLst/>
          </a:prstGeom>
          <a:noFill/>
          <a:ln>
            <a:noFill/>
          </a:ln>
        </p:spPr>
        <p:txBody>
          <a:bodyPr lIns="0" tIns="0" rIns="0" bIns="0"/>
          <a:lstStyle>
            <a:lvl1pPr eaLnBrk="0" hangingPunct="0">
              <a:defRPr sz="2400">
                <a:solidFill>
                  <a:schemeClr val="tx1"/>
                </a:solidFill>
                <a:latin typeface="Arial" pitchFamily="34" charset="0"/>
                <a:ea typeface="MS PGothic" charset="-128"/>
                <a:cs typeface="MS PGothic" charset="-128"/>
              </a:defRPr>
            </a:lvl1pPr>
            <a:lvl2pPr marL="742950" indent="-285750" eaLnBrk="0" hangingPunct="0">
              <a:defRPr sz="2400">
                <a:solidFill>
                  <a:schemeClr val="tx1"/>
                </a:solidFill>
                <a:latin typeface="Arial" pitchFamily="34" charset="0"/>
                <a:ea typeface="MS PGothic" charset="-128"/>
              </a:defRPr>
            </a:lvl2pPr>
            <a:lvl3pPr marL="1143000" indent="-228600" eaLnBrk="0" hangingPunct="0">
              <a:defRPr sz="2400">
                <a:solidFill>
                  <a:schemeClr val="tx1"/>
                </a:solidFill>
                <a:latin typeface="Arial" pitchFamily="34" charset="0"/>
                <a:ea typeface="MS PGothic" charset="-128"/>
              </a:defRPr>
            </a:lvl3pPr>
            <a:lvl4pPr marL="1600200" indent="-228600" eaLnBrk="0" hangingPunct="0">
              <a:defRPr sz="2400">
                <a:solidFill>
                  <a:schemeClr val="tx1"/>
                </a:solidFill>
                <a:latin typeface="Arial" pitchFamily="34" charset="0"/>
                <a:ea typeface="MS PGothic" charset="-128"/>
              </a:defRPr>
            </a:lvl4pPr>
            <a:lvl5pPr marL="2057400" indent="-228600" eaLnBrk="0" hangingPunct="0">
              <a:defRPr sz="2400">
                <a:solidFill>
                  <a:schemeClr val="tx1"/>
                </a:solidFill>
                <a:latin typeface="Arial" pitchFamily="34" charset="0"/>
                <a:ea typeface="MS PGothic" charset="-128"/>
              </a:defRPr>
            </a:lvl5pPr>
            <a:lvl6pPr marL="2514600" indent="-228600" eaLnBrk="0" fontAlgn="base" hangingPunct="0">
              <a:spcBef>
                <a:spcPct val="0"/>
              </a:spcBef>
              <a:spcAft>
                <a:spcPct val="0"/>
              </a:spcAft>
              <a:defRPr sz="2400">
                <a:solidFill>
                  <a:schemeClr val="tx1"/>
                </a:solidFill>
                <a:latin typeface="Arial" pitchFamily="34" charset="0"/>
                <a:ea typeface="MS PGothic" charset="-128"/>
              </a:defRPr>
            </a:lvl6pPr>
            <a:lvl7pPr marL="2971800" indent="-228600" eaLnBrk="0" fontAlgn="base" hangingPunct="0">
              <a:spcBef>
                <a:spcPct val="0"/>
              </a:spcBef>
              <a:spcAft>
                <a:spcPct val="0"/>
              </a:spcAft>
              <a:defRPr sz="2400">
                <a:solidFill>
                  <a:schemeClr val="tx1"/>
                </a:solidFill>
                <a:latin typeface="Arial" pitchFamily="34" charset="0"/>
                <a:ea typeface="MS PGothic" charset="-128"/>
              </a:defRPr>
            </a:lvl7pPr>
            <a:lvl8pPr marL="3429000" indent="-228600" eaLnBrk="0" fontAlgn="base" hangingPunct="0">
              <a:spcBef>
                <a:spcPct val="0"/>
              </a:spcBef>
              <a:spcAft>
                <a:spcPct val="0"/>
              </a:spcAft>
              <a:defRPr sz="2400">
                <a:solidFill>
                  <a:schemeClr val="tx1"/>
                </a:solidFill>
                <a:latin typeface="Arial" pitchFamily="34" charset="0"/>
                <a:ea typeface="MS PGothic" charset="-128"/>
              </a:defRPr>
            </a:lvl8pPr>
            <a:lvl9pPr marL="3886200" indent="-228600" eaLnBrk="0" fontAlgn="base" hangingPunct="0">
              <a:spcBef>
                <a:spcPct val="0"/>
              </a:spcBef>
              <a:spcAft>
                <a:spcPct val="0"/>
              </a:spcAft>
              <a:defRPr sz="2400">
                <a:solidFill>
                  <a:schemeClr val="tx1"/>
                </a:solidFill>
                <a:latin typeface="Arial" pitchFamily="34" charset="0"/>
                <a:ea typeface="MS PGothic" charset="-128"/>
              </a:defRPr>
            </a:lvl9pPr>
          </a:lstStyle>
          <a:p>
            <a:pPr algn="r"/>
            <a:fld id="{BDAEED39-8CE5-E849-8BB2-D2203B6D9153}" type="slidenum">
              <a:rPr lang="en-US" altLang="zh-CN" sz="1200" b="0" i="0" baseline="0" smtClean="0">
                <a:solidFill>
                  <a:srgbClr val="351940"/>
                </a:solidFill>
                <a:latin typeface="Effra"/>
                <a:ea typeface="黑体" pitchFamily="49" charset="-122"/>
                <a:cs typeface="Arial"/>
              </a:rPr>
              <a:t>‹#›</a:t>
            </a:fld>
            <a:endParaRPr lang="en-US" altLang="zh-CN" sz="1200" b="0" i="0" baseline="0" dirty="0">
              <a:solidFill>
                <a:srgbClr val="351940"/>
              </a:solidFill>
              <a:latin typeface="Effra"/>
              <a:ea typeface="黑体" pitchFamily="49" charset="-122"/>
              <a:cs typeface="Arial"/>
            </a:endParaRPr>
          </a:p>
          <a:p>
            <a:pPr algn="r"/>
            <a:endParaRPr lang="en-US" altLang="zh-CN" sz="1000" b="0" i="0" baseline="0" dirty="0">
              <a:solidFill>
                <a:srgbClr val="351940"/>
              </a:solidFill>
              <a:latin typeface="Effra"/>
              <a:ea typeface="黑体" pitchFamily="49" charset="-122"/>
              <a:cs typeface="Arial"/>
            </a:endParaRPr>
          </a:p>
        </p:txBody>
      </p:sp>
      <p:pic>
        <p:nvPicPr>
          <p:cNvPr id="2" name="图片 1" descr="logo全称（RGB）-01"/>
          <p:cNvPicPr>
            <a:picLocks noChangeAspect="1"/>
          </p:cNvPicPr>
          <p:nvPr userDrawn="1"/>
        </p:nvPicPr>
        <p:blipFill>
          <a:blip r:embed="rId2"/>
          <a:stretch>
            <a:fillRect/>
          </a:stretch>
        </p:blipFill>
        <p:spPr>
          <a:xfrm>
            <a:off x="394970" y="5858510"/>
            <a:ext cx="3605530" cy="101028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分隔页 2">
    <p:bg>
      <p:bgPr>
        <a:solidFill>
          <a:srgbClr val="FF5505"/>
        </a:solidFill>
        <a:effectLst/>
      </p:bgPr>
    </p:bg>
    <p:spTree>
      <p:nvGrpSpPr>
        <p:cNvPr id="1" name=""/>
        <p:cNvGrpSpPr/>
        <p:nvPr/>
      </p:nvGrpSpPr>
      <p:grpSpPr>
        <a:xfrm>
          <a:off x="0" y="0"/>
          <a:ext cx="0" cy="0"/>
          <a:chOff x="0" y="0"/>
          <a:chExt cx="0" cy="0"/>
        </a:xfrm>
      </p:grpSpPr>
      <p:pic>
        <p:nvPicPr>
          <p:cNvPr id="2" name="Picture 6" descr="Grap.png"/>
          <p:cNvPicPr>
            <a:picLocks noChangeAspect="1"/>
          </p:cNvPicPr>
          <p:nvPr userDrawn="1"/>
        </p:nvPicPr>
        <p:blipFill>
          <a:blip r:embed="rId2">
            <a:extLst>
              <a:ext uri="{28A0092B-C50C-407E-A947-70E740481C1C}">
                <a14:useLocalDpi xmlns:a14="http://schemas.microsoft.com/office/drawing/2010/main" val="0"/>
              </a:ext>
            </a:extLst>
          </a:blip>
          <a:srcRect b="26379"/>
          <a:stretch>
            <a:fillRect/>
          </a:stretch>
        </p:blipFill>
        <p:spPr>
          <a:xfrm>
            <a:off x="635" y="717550"/>
            <a:ext cx="9606280" cy="6142355"/>
          </a:xfrm>
          <a:prstGeom prst="rect">
            <a:avLst/>
          </a:prstGeom>
        </p:spPr>
      </p:pic>
      <p:pic>
        <p:nvPicPr>
          <p:cNvPr id="3" name="图片 2" descr="OQAAAB+LCAAAAAAABACrVlIpqSxIVbJSCs5NLCpxyUxML0rM9SxJzVXSUfJMUbLKK83J0VFyysxLycxLdy/KLy0oVrKKjq0FALpUkis5AAAA"/>
          <p:cNvPicPr>
            <a:picLocks noChangeAspect="1"/>
          </p:cNvPicPr>
          <p:nvPr userDrawn="1"/>
        </p:nvPicPr>
        <p:blipFill>
          <a:blip r:embed="rId3"/>
          <a:stretch>
            <a:fillRect/>
          </a:stretch>
        </p:blipFill>
        <p:spPr>
          <a:xfrm>
            <a:off x="346710" y="5815965"/>
            <a:ext cx="3684905" cy="102235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文字和图片">
    <p:spTree>
      <p:nvGrpSpPr>
        <p:cNvPr id="1" name=""/>
        <p:cNvGrpSpPr/>
        <p:nvPr/>
      </p:nvGrpSpPr>
      <p:grpSpPr>
        <a:xfrm>
          <a:off x="0" y="0"/>
          <a:ext cx="0" cy="0"/>
          <a:chOff x="0" y="0"/>
          <a:chExt cx="0" cy="0"/>
        </a:xfrm>
      </p:grpSpPr>
      <p:sp>
        <p:nvSpPr>
          <p:cNvPr id="11" name="Slide Number Placeholder 5"/>
          <p:cNvSpPr txBox="1"/>
          <p:nvPr userDrawn="1"/>
        </p:nvSpPr>
        <p:spPr bwMode="auto">
          <a:xfrm>
            <a:off x="10860475" y="6357935"/>
            <a:ext cx="597638" cy="188913"/>
          </a:xfrm>
          <a:prstGeom prst="rect">
            <a:avLst/>
          </a:prstGeom>
          <a:noFill/>
          <a:ln>
            <a:noFill/>
          </a:ln>
        </p:spPr>
        <p:txBody>
          <a:bodyPr lIns="0" tIns="0" rIns="0" bIns="0"/>
          <a:lstStyle>
            <a:lvl1pPr eaLnBrk="0" hangingPunct="0">
              <a:defRPr sz="2400">
                <a:solidFill>
                  <a:schemeClr val="tx1"/>
                </a:solidFill>
                <a:latin typeface="Arial" pitchFamily="34" charset="0"/>
                <a:ea typeface="MS PGothic" charset="-128"/>
                <a:cs typeface="MS PGothic" charset="-128"/>
              </a:defRPr>
            </a:lvl1pPr>
            <a:lvl2pPr marL="742950" indent="-285750" eaLnBrk="0" hangingPunct="0">
              <a:defRPr sz="2400">
                <a:solidFill>
                  <a:schemeClr val="tx1"/>
                </a:solidFill>
                <a:latin typeface="Arial" pitchFamily="34" charset="0"/>
                <a:ea typeface="MS PGothic" charset="-128"/>
              </a:defRPr>
            </a:lvl2pPr>
            <a:lvl3pPr marL="1143000" indent="-228600" eaLnBrk="0" hangingPunct="0">
              <a:defRPr sz="2400">
                <a:solidFill>
                  <a:schemeClr val="tx1"/>
                </a:solidFill>
                <a:latin typeface="Arial" pitchFamily="34" charset="0"/>
                <a:ea typeface="MS PGothic" charset="-128"/>
              </a:defRPr>
            </a:lvl3pPr>
            <a:lvl4pPr marL="1600200" indent="-228600" eaLnBrk="0" hangingPunct="0">
              <a:defRPr sz="2400">
                <a:solidFill>
                  <a:schemeClr val="tx1"/>
                </a:solidFill>
                <a:latin typeface="Arial" pitchFamily="34" charset="0"/>
                <a:ea typeface="MS PGothic" charset="-128"/>
              </a:defRPr>
            </a:lvl4pPr>
            <a:lvl5pPr marL="2057400" indent="-228600" eaLnBrk="0" hangingPunct="0">
              <a:defRPr sz="2400">
                <a:solidFill>
                  <a:schemeClr val="tx1"/>
                </a:solidFill>
                <a:latin typeface="Arial" pitchFamily="34" charset="0"/>
                <a:ea typeface="MS PGothic" charset="-128"/>
              </a:defRPr>
            </a:lvl5pPr>
            <a:lvl6pPr marL="2514600" indent="-228600" eaLnBrk="0" fontAlgn="base" hangingPunct="0">
              <a:spcBef>
                <a:spcPct val="0"/>
              </a:spcBef>
              <a:spcAft>
                <a:spcPct val="0"/>
              </a:spcAft>
              <a:defRPr sz="2400">
                <a:solidFill>
                  <a:schemeClr val="tx1"/>
                </a:solidFill>
                <a:latin typeface="Arial" pitchFamily="34" charset="0"/>
                <a:ea typeface="MS PGothic" charset="-128"/>
              </a:defRPr>
            </a:lvl6pPr>
            <a:lvl7pPr marL="2971800" indent="-228600" eaLnBrk="0" fontAlgn="base" hangingPunct="0">
              <a:spcBef>
                <a:spcPct val="0"/>
              </a:spcBef>
              <a:spcAft>
                <a:spcPct val="0"/>
              </a:spcAft>
              <a:defRPr sz="2400">
                <a:solidFill>
                  <a:schemeClr val="tx1"/>
                </a:solidFill>
                <a:latin typeface="Arial" pitchFamily="34" charset="0"/>
                <a:ea typeface="MS PGothic" charset="-128"/>
              </a:defRPr>
            </a:lvl7pPr>
            <a:lvl8pPr marL="3429000" indent="-228600" eaLnBrk="0" fontAlgn="base" hangingPunct="0">
              <a:spcBef>
                <a:spcPct val="0"/>
              </a:spcBef>
              <a:spcAft>
                <a:spcPct val="0"/>
              </a:spcAft>
              <a:defRPr sz="2400">
                <a:solidFill>
                  <a:schemeClr val="tx1"/>
                </a:solidFill>
                <a:latin typeface="Arial" pitchFamily="34" charset="0"/>
                <a:ea typeface="MS PGothic" charset="-128"/>
              </a:defRPr>
            </a:lvl8pPr>
            <a:lvl9pPr marL="3886200" indent="-228600" eaLnBrk="0" fontAlgn="base" hangingPunct="0">
              <a:spcBef>
                <a:spcPct val="0"/>
              </a:spcBef>
              <a:spcAft>
                <a:spcPct val="0"/>
              </a:spcAft>
              <a:defRPr sz="2400">
                <a:solidFill>
                  <a:schemeClr val="tx1"/>
                </a:solidFill>
                <a:latin typeface="Arial" pitchFamily="34" charset="0"/>
                <a:ea typeface="MS PGothic" charset="-128"/>
              </a:defRPr>
            </a:lvl9pPr>
          </a:lstStyle>
          <a:p>
            <a:pPr algn="r"/>
            <a:r>
              <a:rPr lang="en-US" altLang="zh-CN" sz="1200" b="1" i="0" baseline="0" dirty="0">
                <a:solidFill>
                  <a:srgbClr val="FFFFFF"/>
                </a:solidFill>
                <a:latin typeface="Arial"/>
                <a:ea typeface="黑体" pitchFamily="49" charset="-122"/>
                <a:cs typeface="Arial"/>
              </a:rPr>
              <a:t>P</a:t>
            </a:r>
            <a:fld id="{BDAEED39-8CE5-E849-8BB2-D2203B6D9153}" type="slidenum">
              <a:rPr lang="en-US" altLang="zh-CN" sz="1200" b="1" i="0" baseline="0" dirty="0" smtClean="0">
                <a:solidFill>
                  <a:srgbClr val="FFFFFF"/>
                </a:solidFill>
                <a:latin typeface="Arial"/>
                <a:ea typeface="黑体" pitchFamily="49" charset="-122"/>
                <a:cs typeface="Arial"/>
              </a:rPr>
              <a:t>‹#›</a:t>
            </a:fld>
            <a:endParaRPr lang="en-US" altLang="zh-CN" sz="1200" b="1" i="0" baseline="0" dirty="0">
              <a:solidFill>
                <a:srgbClr val="FFFFFF"/>
              </a:solidFill>
              <a:latin typeface="Arial"/>
              <a:ea typeface="黑体" pitchFamily="49" charset="-122"/>
              <a:cs typeface="Arial"/>
            </a:endParaRPr>
          </a:p>
          <a:p>
            <a:pPr algn="r"/>
            <a:endParaRPr lang="en-US" altLang="zh-CN" sz="1000" b="1" i="0" baseline="0" dirty="0">
              <a:solidFill>
                <a:srgbClr val="FFFFFF"/>
              </a:solidFill>
              <a:latin typeface="Arial"/>
              <a:ea typeface="黑体" pitchFamily="49" charset="-122"/>
              <a:cs typeface="Arial"/>
            </a:endParaRPr>
          </a:p>
        </p:txBody>
      </p:sp>
      <p:sp>
        <p:nvSpPr>
          <p:cNvPr id="12" name="TextBox 11"/>
          <p:cNvSpPr txBox="1"/>
          <p:nvPr userDrawn="1"/>
        </p:nvSpPr>
        <p:spPr>
          <a:xfrm>
            <a:off x="9804907" y="6354231"/>
            <a:ext cx="948316" cy="184150"/>
          </a:xfrm>
          <a:prstGeom prst="rect">
            <a:avLst/>
          </a:prstGeom>
          <a:noFill/>
        </p:spPr>
        <p:txBody>
          <a:bodyPr wrap="square" lIns="0" tIns="0" rIns="0" bIns="0">
            <a:spAutoFit/>
          </a:bodyPr>
          <a:lstStyle/>
          <a:p>
            <a:fld id="{B8072A4E-9F0D-2B44-8BBC-80FAE77B14A8}" type="datetime1">
              <a:rPr lang="en-US" sz="1200" b="1" i="0" smtClean="0">
                <a:solidFill>
                  <a:schemeClr val="bg1"/>
                </a:solidFill>
                <a:latin typeface="Arial"/>
                <a:cs typeface="Arial"/>
              </a:rPr>
              <a:t>12/19/2018</a:t>
            </a:fld>
            <a:endParaRPr lang="en-US" sz="1200" b="1" i="0" dirty="0">
              <a:solidFill>
                <a:schemeClr val="bg1"/>
              </a:solidFill>
              <a:latin typeface="Arial"/>
              <a:cs typeface="Arial"/>
            </a:endParaRPr>
          </a:p>
        </p:txBody>
      </p:sp>
      <p:sp>
        <p:nvSpPr>
          <p:cNvPr id="18" name="Slide Number Placeholder 5"/>
          <p:cNvSpPr txBox="1"/>
          <p:nvPr userDrawn="1"/>
        </p:nvSpPr>
        <p:spPr bwMode="auto">
          <a:xfrm>
            <a:off x="10650571" y="6389684"/>
            <a:ext cx="597638" cy="188913"/>
          </a:xfrm>
          <a:prstGeom prst="rect">
            <a:avLst/>
          </a:prstGeom>
          <a:noFill/>
          <a:ln>
            <a:noFill/>
          </a:ln>
        </p:spPr>
        <p:txBody>
          <a:bodyPr lIns="0" tIns="0" rIns="0" bIns="0"/>
          <a:lstStyle>
            <a:lvl1pPr eaLnBrk="0" hangingPunct="0">
              <a:defRPr sz="2400">
                <a:solidFill>
                  <a:schemeClr val="tx1"/>
                </a:solidFill>
                <a:latin typeface="Arial" pitchFamily="34" charset="0"/>
                <a:ea typeface="MS PGothic" charset="-128"/>
                <a:cs typeface="MS PGothic" charset="-128"/>
              </a:defRPr>
            </a:lvl1pPr>
            <a:lvl2pPr marL="742950" indent="-285750" eaLnBrk="0" hangingPunct="0">
              <a:defRPr sz="2400">
                <a:solidFill>
                  <a:schemeClr val="tx1"/>
                </a:solidFill>
                <a:latin typeface="Arial" pitchFamily="34" charset="0"/>
                <a:ea typeface="MS PGothic" charset="-128"/>
              </a:defRPr>
            </a:lvl2pPr>
            <a:lvl3pPr marL="1143000" indent="-228600" eaLnBrk="0" hangingPunct="0">
              <a:defRPr sz="2400">
                <a:solidFill>
                  <a:schemeClr val="tx1"/>
                </a:solidFill>
                <a:latin typeface="Arial" pitchFamily="34" charset="0"/>
                <a:ea typeface="MS PGothic" charset="-128"/>
              </a:defRPr>
            </a:lvl3pPr>
            <a:lvl4pPr marL="1600200" indent="-228600" eaLnBrk="0" hangingPunct="0">
              <a:defRPr sz="2400">
                <a:solidFill>
                  <a:schemeClr val="tx1"/>
                </a:solidFill>
                <a:latin typeface="Arial" pitchFamily="34" charset="0"/>
                <a:ea typeface="MS PGothic" charset="-128"/>
              </a:defRPr>
            </a:lvl4pPr>
            <a:lvl5pPr marL="2057400" indent="-228600" eaLnBrk="0" hangingPunct="0">
              <a:defRPr sz="2400">
                <a:solidFill>
                  <a:schemeClr val="tx1"/>
                </a:solidFill>
                <a:latin typeface="Arial" pitchFamily="34" charset="0"/>
                <a:ea typeface="MS PGothic" charset="-128"/>
              </a:defRPr>
            </a:lvl5pPr>
            <a:lvl6pPr marL="2514600" indent="-228600" eaLnBrk="0" fontAlgn="base" hangingPunct="0">
              <a:spcBef>
                <a:spcPct val="0"/>
              </a:spcBef>
              <a:spcAft>
                <a:spcPct val="0"/>
              </a:spcAft>
              <a:defRPr sz="2400">
                <a:solidFill>
                  <a:schemeClr val="tx1"/>
                </a:solidFill>
                <a:latin typeface="Arial" pitchFamily="34" charset="0"/>
                <a:ea typeface="MS PGothic" charset="-128"/>
              </a:defRPr>
            </a:lvl6pPr>
            <a:lvl7pPr marL="2971800" indent="-228600" eaLnBrk="0" fontAlgn="base" hangingPunct="0">
              <a:spcBef>
                <a:spcPct val="0"/>
              </a:spcBef>
              <a:spcAft>
                <a:spcPct val="0"/>
              </a:spcAft>
              <a:defRPr sz="2400">
                <a:solidFill>
                  <a:schemeClr val="tx1"/>
                </a:solidFill>
                <a:latin typeface="Arial" pitchFamily="34" charset="0"/>
                <a:ea typeface="MS PGothic" charset="-128"/>
              </a:defRPr>
            </a:lvl7pPr>
            <a:lvl8pPr marL="3429000" indent="-228600" eaLnBrk="0" fontAlgn="base" hangingPunct="0">
              <a:spcBef>
                <a:spcPct val="0"/>
              </a:spcBef>
              <a:spcAft>
                <a:spcPct val="0"/>
              </a:spcAft>
              <a:defRPr sz="2400">
                <a:solidFill>
                  <a:schemeClr val="tx1"/>
                </a:solidFill>
                <a:latin typeface="Arial" pitchFamily="34" charset="0"/>
                <a:ea typeface="MS PGothic" charset="-128"/>
              </a:defRPr>
            </a:lvl8pPr>
            <a:lvl9pPr marL="3886200" indent="-228600" eaLnBrk="0" fontAlgn="base" hangingPunct="0">
              <a:spcBef>
                <a:spcPct val="0"/>
              </a:spcBef>
              <a:spcAft>
                <a:spcPct val="0"/>
              </a:spcAft>
              <a:defRPr sz="2400">
                <a:solidFill>
                  <a:schemeClr val="tx1"/>
                </a:solidFill>
                <a:latin typeface="Arial" pitchFamily="34" charset="0"/>
                <a:ea typeface="MS PGothic" charset="-128"/>
              </a:defRPr>
            </a:lvl9pPr>
          </a:lstStyle>
          <a:p>
            <a:pPr algn="r"/>
            <a:fld id="{BDAEED39-8CE5-E849-8BB2-D2203B6D9153}" type="slidenum">
              <a:rPr lang="en-US" altLang="zh-CN" sz="1200" b="0" i="0" baseline="0" smtClean="0">
                <a:solidFill>
                  <a:srgbClr val="351940"/>
                </a:solidFill>
                <a:latin typeface="Effra"/>
                <a:ea typeface="黑体" pitchFamily="49" charset="-122"/>
                <a:cs typeface="Arial"/>
              </a:rPr>
              <a:t>‹#›</a:t>
            </a:fld>
            <a:endParaRPr lang="en-US" altLang="zh-CN" sz="1200" b="0" i="0" baseline="0" dirty="0">
              <a:solidFill>
                <a:srgbClr val="351940"/>
              </a:solidFill>
              <a:latin typeface="Effra"/>
              <a:ea typeface="黑体" pitchFamily="49" charset="-122"/>
              <a:cs typeface="Arial"/>
            </a:endParaRPr>
          </a:p>
          <a:p>
            <a:pPr algn="r"/>
            <a:endParaRPr lang="en-US" altLang="zh-CN" sz="1000" b="0" i="0" baseline="0" dirty="0">
              <a:solidFill>
                <a:srgbClr val="351940"/>
              </a:solidFill>
              <a:latin typeface="Effra"/>
              <a:ea typeface="黑体" pitchFamily="49" charset="-122"/>
              <a:cs typeface="Arial"/>
            </a:endParaRPr>
          </a:p>
        </p:txBody>
      </p:sp>
      <p:pic>
        <p:nvPicPr>
          <p:cNvPr id="2" name="图片 1" descr="logo全称（RGB）-01"/>
          <p:cNvPicPr>
            <a:picLocks noChangeAspect="1"/>
          </p:cNvPicPr>
          <p:nvPr userDrawn="1"/>
        </p:nvPicPr>
        <p:blipFill>
          <a:blip r:embed="rId2"/>
          <a:stretch>
            <a:fillRect/>
          </a:stretch>
        </p:blipFill>
        <p:spPr>
          <a:xfrm>
            <a:off x="394970" y="5858510"/>
            <a:ext cx="3605530" cy="101028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图表风格">
    <p:spTree>
      <p:nvGrpSpPr>
        <p:cNvPr id="1" name=""/>
        <p:cNvGrpSpPr/>
        <p:nvPr/>
      </p:nvGrpSpPr>
      <p:grpSpPr>
        <a:xfrm>
          <a:off x="0" y="0"/>
          <a:ext cx="0" cy="0"/>
          <a:chOff x="0" y="0"/>
          <a:chExt cx="0" cy="0"/>
        </a:xfrm>
      </p:grpSpPr>
      <p:sp>
        <p:nvSpPr>
          <p:cNvPr id="11" name="Slide Number Placeholder 5"/>
          <p:cNvSpPr txBox="1"/>
          <p:nvPr userDrawn="1"/>
        </p:nvSpPr>
        <p:spPr bwMode="auto">
          <a:xfrm>
            <a:off x="10860475" y="6357935"/>
            <a:ext cx="597638" cy="188913"/>
          </a:xfrm>
          <a:prstGeom prst="rect">
            <a:avLst/>
          </a:prstGeom>
          <a:noFill/>
          <a:ln>
            <a:noFill/>
          </a:ln>
        </p:spPr>
        <p:txBody>
          <a:bodyPr lIns="0" tIns="0" rIns="0" bIns="0"/>
          <a:lstStyle>
            <a:lvl1pPr eaLnBrk="0" hangingPunct="0">
              <a:defRPr sz="2400">
                <a:solidFill>
                  <a:schemeClr val="tx1"/>
                </a:solidFill>
                <a:latin typeface="Arial" pitchFamily="34" charset="0"/>
                <a:ea typeface="MS PGothic" charset="-128"/>
                <a:cs typeface="MS PGothic" charset="-128"/>
              </a:defRPr>
            </a:lvl1pPr>
            <a:lvl2pPr marL="742950" indent="-285750" eaLnBrk="0" hangingPunct="0">
              <a:defRPr sz="2400">
                <a:solidFill>
                  <a:schemeClr val="tx1"/>
                </a:solidFill>
                <a:latin typeface="Arial" pitchFamily="34" charset="0"/>
                <a:ea typeface="MS PGothic" charset="-128"/>
              </a:defRPr>
            </a:lvl2pPr>
            <a:lvl3pPr marL="1143000" indent="-228600" eaLnBrk="0" hangingPunct="0">
              <a:defRPr sz="2400">
                <a:solidFill>
                  <a:schemeClr val="tx1"/>
                </a:solidFill>
                <a:latin typeface="Arial" pitchFamily="34" charset="0"/>
                <a:ea typeface="MS PGothic" charset="-128"/>
              </a:defRPr>
            </a:lvl3pPr>
            <a:lvl4pPr marL="1600200" indent="-228600" eaLnBrk="0" hangingPunct="0">
              <a:defRPr sz="2400">
                <a:solidFill>
                  <a:schemeClr val="tx1"/>
                </a:solidFill>
                <a:latin typeface="Arial" pitchFamily="34" charset="0"/>
                <a:ea typeface="MS PGothic" charset="-128"/>
              </a:defRPr>
            </a:lvl4pPr>
            <a:lvl5pPr marL="2057400" indent="-228600" eaLnBrk="0" hangingPunct="0">
              <a:defRPr sz="2400">
                <a:solidFill>
                  <a:schemeClr val="tx1"/>
                </a:solidFill>
                <a:latin typeface="Arial" pitchFamily="34" charset="0"/>
                <a:ea typeface="MS PGothic" charset="-128"/>
              </a:defRPr>
            </a:lvl5pPr>
            <a:lvl6pPr marL="2514600" indent="-228600" eaLnBrk="0" fontAlgn="base" hangingPunct="0">
              <a:spcBef>
                <a:spcPct val="0"/>
              </a:spcBef>
              <a:spcAft>
                <a:spcPct val="0"/>
              </a:spcAft>
              <a:defRPr sz="2400">
                <a:solidFill>
                  <a:schemeClr val="tx1"/>
                </a:solidFill>
                <a:latin typeface="Arial" pitchFamily="34" charset="0"/>
                <a:ea typeface="MS PGothic" charset="-128"/>
              </a:defRPr>
            </a:lvl6pPr>
            <a:lvl7pPr marL="2971800" indent="-228600" eaLnBrk="0" fontAlgn="base" hangingPunct="0">
              <a:spcBef>
                <a:spcPct val="0"/>
              </a:spcBef>
              <a:spcAft>
                <a:spcPct val="0"/>
              </a:spcAft>
              <a:defRPr sz="2400">
                <a:solidFill>
                  <a:schemeClr val="tx1"/>
                </a:solidFill>
                <a:latin typeface="Arial" pitchFamily="34" charset="0"/>
                <a:ea typeface="MS PGothic" charset="-128"/>
              </a:defRPr>
            </a:lvl7pPr>
            <a:lvl8pPr marL="3429000" indent="-228600" eaLnBrk="0" fontAlgn="base" hangingPunct="0">
              <a:spcBef>
                <a:spcPct val="0"/>
              </a:spcBef>
              <a:spcAft>
                <a:spcPct val="0"/>
              </a:spcAft>
              <a:defRPr sz="2400">
                <a:solidFill>
                  <a:schemeClr val="tx1"/>
                </a:solidFill>
                <a:latin typeface="Arial" pitchFamily="34" charset="0"/>
                <a:ea typeface="MS PGothic" charset="-128"/>
              </a:defRPr>
            </a:lvl8pPr>
            <a:lvl9pPr marL="3886200" indent="-228600" eaLnBrk="0" fontAlgn="base" hangingPunct="0">
              <a:spcBef>
                <a:spcPct val="0"/>
              </a:spcBef>
              <a:spcAft>
                <a:spcPct val="0"/>
              </a:spcAft>
              <a:defRPr sz="2400">
                <a:solidFill>
                  <a:schemeClr val="tx1"/>
                </a:solidFill>
                <a:latin typeface="Arial" pitchFamily="34" charset="0"/>
                <a:ea typeface="MS PGothic" charset="-128"/>
              </a:defRPr>
            </a:lvl9pPr>
          </a:lstStyle>
          <a:p>
            <a:pPr algn="r"/>
            <a:r>
              <a:rPr lang="en-US" altLang="zh-CN" sz="1200" b="1" i="0" baseline="0" dirty="0">
                <a:solidFill>
                  <a:srgbClr val="FFFFFF"/>
                </a:solidFill>
                <a:latin typeface="Arial"/>
                <a:ea typeface="黑体" pitchFamily="49" charset="-122"/>
                <a:cs typeface="Arial"/>
              </a:rPr>
              <a:t>P</a:t>
            </a:r>
            <a:fld id="{BDAEED39-8CE5-E849-8BB2-D2203B6D9153}" type="slidenum">
              <a:rPr lang="en-US" altLang="zh-CN" sz="1200" b="1" i="0" baseline="0" dirty="0" smtClean="0">
                <a:solidFill>
                  <a:srgbClr val="FFFFFF"/>
                </a:solidFill>
                <a:latin typeface="Arial"/>
                <a:ea typeface="黑体" pitchFamily="49" charset="-122"/>
                <a:cs typeface="Arial"/>
              </a:rPr>
              <a:t>‹#›</a:t>
            </a:fld>
            <a:endParaRPr lang="en-US" altLang="zh-CN" sz="1200" b="1" i="0" baseline="0" dirty="0">
              <a:solidFill>
                <a:srgbClr val="FFFFFF"/>
              </a:solidFill>
              <a:latin typeface="Arial"/>
              <a:ea typeface="黑体" pitchFamily="49" charset="-122"/>
              <a:cs typeface="Arial"/>
            </a:endParaRPr>
          </a:p>
          <a:p>
            <a:pPr algn="r"/>
            <a:endParaRPr lang="en-US" altLang="zh-CN" sz="1000" b="1" i="0" baseline="0" dirty="0">
              <a:solidFill>
                <a:srgbClr val="FFFFFF"/>
              </a:solidFill>
              <a:latin typeface="Arial"/>
              <a:ea typeface="黑体" pitchFamily="49" charset="-122"/>
              <a:cs typeface="Arial"/>
            </a:endParaRPr>
          </a:p>
        </p:txBody>
      </p:sp>
      <p:sp>
        <p:nvSpPr>
          <p:cNvPr id="12" name="TextBox 11"/>
          <p:cNvSpPr txBox="1"/>
          <p:nvPr userDrawn="1"/>
        </p:nvSpPr>
        <p:spPr>
          <a:xfrm>
            <a:off x="9804907" y="6354231"/>
            <a:ext cx="948316" cy="184150"/>
          </a:xfrm>
          <a:prstGeom prst="rect">
            <a:avLst/>
          </a:prstGeom>
          <a:noFill/>
        </p:spPr>
        <p:txBody>
          <a:bodyPr wrap="square" lIns="0" tIns="0" rIns="0" bIns="0">
            <a:spAutoFit/>
          </a:bodyPr>
          <a:lstStyle/>
          <a:p>
            <a:fld id="{B8072A4E-9F0D-2B44-8BBC-80FAE77B14A8}" type="datetime1">
              <a:rPr lang="en-US" sz="1200" b="1" i="0" smtClean="0">
                <a:solidFill>
                  <a:schemeClr val="bg1"/>
                </a:solidFill>
                <a:latin typeface="Arial"/>
                <a:cs typeface="Arial"/>
              </a:rPr>
              <a:t>12/19/2018</a:t>
            </a:fld>
            <a:endParaRPr lang="en-US" sz="1200" b="1" i="0" dirty="0">
              <a:solidFill>
                <a:schemeClr val="bg1"/>
              </a:solidFill>
              <a:latin typeface="Arial"/>
              <a:cs typeface="Arial"/>
            </a:endParaRPr>
          </a:p>
        </p:txBody>
      </p:sp>
      <p:sp>
        <p:nvSpPr>
          <p:cNvPr id="18" name="Slide Number Placeholder 5"/>
          <p:cNvSpPr txBox="1"/>
          <p:nvPr userDrawn="1"/>
        </p:nvSpPr>
        <p:spPr bwMode="auto">
          <a:xfrm>
            <a:off x="10650571" y="6389684"/>
            <a:ext cx="597638" cy="188913"/>
          </a:xfrm>
          <a:prstGeom prst="rect">
            <a:avLst/>
          </a:prstGeom>
          <a:noFill/>
          <a:ln>
            <a:noFill/>
          </a:ln>
        </p:spPr>
        <p:txBody>
          <a:bodyPr lIns="0" tIns="0" rIns="0" bIns="0"/>
          <a:lstStyle>
            <a:lvl1pPr eaLnBrk="0" hangingPunct="0">
              <a:defRPr sz="2400">
                <a:solidFill>
                  <a:schemeClr val="tx1"/>
                </a:solidFill>
                <a:latin typeface="Arial" pitchFamily="34" charset="0"/>
                <a:ea typeface="MS PGothic" charset="-128"/>
                <a:cs typeface="MS PGothic" charset="-128"/>
              </a:defRPr>
            </a:lvl1pPr>
            <a:lvl2pPr marL="742950" indent="-285750" eaLnBrk="0" hangingPunct="0">
              <a:defRPr sz="2400">
                <a:solidFill>
                  <a:schemeClr val="tx1"/>
                </a:solidFill>
                <a:latin typeface="Arial" pitchFamily="34" charset="0"/>
                <a:ea typeface="MS PGothic" charset="-128"/>
              </a:defRPr>
            </a:lvl2pPr>
            <a:lvl3pPr marL="1143000" indent="-228600" eaLnBrk="0" hangingPunct="0">
              <a:defRPr sz="2400">
                <a:solidFill>
                  <a:schemeClr val="tx1"/>
                </a:solidFill>
                <a:latin typeface="Arial" pitchFamily="34" charset="0"/>
                <a:ea typeface="MS PGothic" charset="-128"/>
              </a:defRPr>
            </a:lvl3pPr>
            <a:lvl4pPr marL="1600200" indent="-228600" eaLnBrk="0" hangingPunct="0">
              <a:defRPr sz="2400">
                <a:solidFill>
                  <a:schemeClr val="tx1"/>
                </a:solidFill>
                <a:latin typeface="Arial" pitchFamily="34" charset="0"/>
                <a:ea typeface="MS PGothic" charset="-128"/>
              </a:defRPr>
            </a:lvl4pPr>
            <a:lvl5pPr marL="2057400" indent="-228600" eaLnBrk="0" hangingPunct="0">
              <a:defRPr sz="2400">
                <a:solidFill>
                  <a:schemeClr val="tx1"/>
                </a:solidFill>
                <a:latin typeface="Arial" pitchFamily="34" charset="0"/>
                <a:ea typeface="MS PGothic" charset="-128"/>
              </a:defRPr>
            </a:lvl5pPr>
            <a:lvl6pPr marL="2514600" indent="-228600" eaLnBrk="0" fontAlgn="base" hangingPunct="0">
              <a:spcBef>
                <a:spcPct val="0"/>
              </a:spcBef>
              <a:spcAft>
                <a:spcPct val="0"/>
              </a:spcAft>
              <a:defRPr sz="2400">
                <a:solidFill>
                  <a:schemeClr val="tx1"/>
                </a:solidFill>
                <a:latin typeface="Arial" pitchFamily="34" charset="0"/>
                <a:ea typeface="MS PGothic" charset="-128"/>
              </a:defRPr>
            </a:lvl6pPr>
            <a:lvl7pPr marL="2971800" indent="-228600" eaLnBrk="0" fontAlgn="base" hangingPunct="0">
              <a:spcBef>
                <a:spcPct val="0"/>
              </a:spcBef>
              <a:spcAft>
                <a:spcPct val="0"/>
              </a:spcAft>
              <a:defRPr sz="2400">
                <a:solidFill>
                  <a:schemeClr val="tx1"/>
                </a:solidFill>
                <a:latin typeface="Arial" pitchFamily="34" charset="0"/>
                <a:ea typeface="MS PGothic" charset="-128"/>
              </a:defRPr>
            </a:lvl7pPr>
            <a:lvl8pPr marL="3429000" indent="-228600" eaLnBrk="0" fontAlgn="base" hangingPunct="0">
              <a:spcBef>
                <a:spcPct val="0"/>
              </a:spcBef>
              <a:spcAft>
                <a:spcPct val="0"/>
              </a:spcAft>
              <a:defRPr sz="2400">
                <a:solidFill>
                  <a:schemeClr val="tx1"/>
                </a:solidFill>
                <a:latin typeface="Arial" pitchFamily="34" charset="0"/>
                <a:ea typeface="MS PGothic" charset="-128"/>
              </a:defRPr>
            </a:lvl8pPr>
            <a:lvl9pPr marL="3886200" indent="-228600" eaLnBrk="0" fontAlgn="base" hangingPunct="0">
              <a:spcBef>
                <a:spcPct val="0"/>
              </a:spcBef>
              <a:spcAft>
                <a:spcPct val="0"/>
              </a:spcAft>
              <a:defRPr sz="2400">
                <a:solidFill>
                  <a:schemeClr val="tx1"/>
                </a:solidFill>
                <a:latin typeface="Arial" pitchFamily="34" charset="0"/>
                <a:ea typeface="MS PGothic" charset="-128"/>
              </a:defRPr>
            </a:lvl9pPr>
          </a:lstStyle>
          <a:p>
            <a:pPr algn="r"/>
            <a:fld id="{BDAEED39-8CE5-E849-8BB2-D2203B6D9153}" type="slidenum">
              <a:rPr lang="en-US" altLang="zh-CN" sz="1200" b="0" i="0" baseline="0" smtClean="0">
                <a:solidFill>
                  <a:srgbClr val="351940"/>
                </a:solidFill>
                <a:latin typeface="Effra"/>
                <a:ea typeface="黑体" pitchFamily="49" charset="-122"/>
                <a:cs typeface="Arial"/>
              </a:rPr>
              <a:t>‹#›</a:t>
            </a:fld>
            <a:endParaRPr lang="en-US" altLang="zh-CN" sz="1200" b="0" i="0" baseline="0" dirty="0">
              <a:solidFill>
                <a:srgbClr val="351940"/>
              </a:solidFill>
              <a:latin typeface="Effra"/>
              <a:ea typeface="黑体" pitchFamily="49" charset="-122"/>
              <a:cs typeface="Arial"/>
            </a:endParaRPr>
          </a:p>
          <a:p>
            <a:pPr algn="r"/>
            <a:endParaRPr lang="en-US" altLang="zh-CN" sz="1000" b="0" i="0" baseline="0" dirty="0">
              <a:solidFill>
                <a:srgbClr val="351940"/>
              </a:solidFill>
              <a:latin typeface="Effra"/>
              <a:ea typeface="黑体" pitchFamily="49" charset="-122"/>
              <a:cs typeface="Arial"/>
            </a:endParaRPr>
          </a:p>
        </p:txBody>
      </p:sp>
      <p:pic>
        <p:nvPicPr>
          <p:cNvPr id="2" name="图片 1" descr="logo全称（RGB）-01"/>
          <p:cNvPicPr>
            <a:picLocks noChangeAspect="1"/>
          </p:cNvPicPr>
          <p:nvPr userDrawn="1"/>
        </p:nvPicPr>
        <p:blipFill>
          <a:blip r:embed="rId2"/>
          <a:stretch>
            <a:fillRect/>
          </a:stretch>
        </p:blipFill>
        <p:spPr>
          <a:xfrm>
            <a:off x="394970" y="5858510"/>
            <a:ext cx="3605530" cy="101028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分隔页 3">
    <p:bg>
      <p:bgPr>
        <a:solidFill>
          <a:srgbClr val="FBD9C2"/>
        </a:solidFill>
        <a:effectLst/>
      </p:bgPr>
    </p:bg>
    <p:spTree>
      <p:nvGrpSpPr>
        <p:cNvPr id="1" name=""/>
        <p:cNvGrpSpPr/>
        <p:nvPr/>
      </p:nvGrpSpPr>
      <p:grpSpPr>
        <a:xfrm>
          <a:off x="0" y="0"/>
          <a:ext cx="0" cy="0"/>
          <a:chOff x="0" y="0"/>
          <a:chExt cx="0" cy="0"/>
        </a:xfrm>
      </p:grpSpPr>
      <p:pic>
        <p:nvPicPr>
          <p:cNvPr id="4" name="Picture 1" descr="circle_1.png"/>
          <p:cNvPicPr>
            <a:picLocks noChangeAspect="1"/>
          </p:cNvPicPr>
          <p:nvPr userDrawn="1"/>
        </p:nvPicPr>
        <p:blipFill>
          <a:blip r:embed="rId2">
            <a:extLst>
              <a:ext uri="{28A0092B-C50C-407E-A947-70E740481C1C}">
                <a14:useLocalDpi xmlns:a14="http://schemas.microsoft.com/office/drawing/2010/main" val="0"/>
              </a:ext>
            </a:extLst>
          </a:blip>
          <a:srcRect b="26469"/>
          <a:stretch>
            <a:fillRect/>
          </a:stretch>
        </p:blipFill>
        <p:spPr>
          <a:xfrm>
            <a:off x="-20955" y="729615"/>
            <a:ext cx="9618345" cy="6140450"/>
          </a:xfrm>
          <a:prstGeom prst="rect">
            <a:avLst/>
          </a:prstGeom>
        </p:spPr>
      </p:pic>
      <p:pic>
        <p:nvPicPr>
          <p:cNvPr id="2" name="图片 1" descr="1221102_TailongBank_Signature_Hor_Bil_RGB_A1-01"/>
          <p:cNvPicPr>
            <a:picLocks noChangeAspect="1"/>
          </p:cNvPicPr>
          <p:nvPr userDrawn="1"/>
        </p:nvPicPr>
        <p:blipFill>
          <a:blip r:embed="rId3"/>
          <a:stretch>
            <a:fillRect/>
          </a:stretch>
        </p:blipFill>
        <p:spPr>
          <a:xfrm>
            <a:off x="309245" y="5824220"/>
            <a:ext cx="3740150" cy="103632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分隔页 4">
    <p:bg>
      <p:bgPr>
        <a:solidFill>
          <a:srgbClr val="F39D6B"/>
        </a:solidFill>
        <a:effectLst/>
      </p:bgPr>
    </p:bg>
    <p:spTree>
      <p:nvGrpSpPr>
        <p:cNvPr id="1" name=""/>
        <p:cNvGrpSpPr/>
        <p:nvPr/>
      </p:nvGrpSpPr>
      <p:grpSpPr>
        <a:xfrm>
          <a:off x="0" y="0"/>
          <a:ext cx="0" cy="0"/>
          <a:chOff x="0" y="0"/>
          <a:chExt cx="0" cy="0"/>
        </a:xfrm>
      </p:grpSpPr>
      <p:pic>
        <p:nvPicPr>
          <p:cNvPr id="2" name="Picture 6" descr="Grap.png"/>
          <p:cNvPicPr>
            <a:picLocks noChangeAspect="1"/>
          </p:cNvPicPr>
          <p:nvPr userDrawn="1"/>
        </p:nvPicPr>
        <p:blipFill>
          <a:blip r:embed="rId2">
            <a:extLst>
              <a:ext uri="{28A0092B-C50C-407E-A947-70E740481C1C}">
                <a14:useLocalDpi xmlns:a14="http://schemas.microsoft.com/office/drawing/2010/main" val="0"/>
              </a:ext>
            </a:extLst>
          </a:blip>
          <a:srcRect b="26258"/>
          <a:stretch>
            <a:fillRect/>
          </a:stretch>
        </p:blipFill>
        <p:spPr>
          <a:xfrm>
            <a:off x="635" y="709295"/>
            <a:ext cx="9606280" cy="6152515"/>
          </a:xfrm>
          <a:prstGeom prst="rect">
            <a:avLst/>
          </a:prstGeom>
        </p:spPr>
      </p:pic>
      <p:pic>
        <p:nvPicPr>
          <p:cNvPr id="3" name="图片 2" descr="logo全称字反白（RGB）"/>
          <p:cNvPicPr>
            <a:picLocks noChangeAspect="1"/>
          </p:cNvPicPr>
          <p:nvPr userDrawn="1"/>
        </p:nvPicPr>
        <p:blipFill>
          <a:blip r:embed="rId3"/>
          <a:stretch>
            <a:fillRect/>
          </a:stretch>
        </p:blipFill>
        <p:spPr>
          <a:xfrm>
            <a:off x="346710" y="5815965"/>
            <a:ext cx="3684905" cy="102235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83" y="365125"/>
            <a:ext cx="10516635"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83" y="1825625"/>
            <a:ext cx="10516635"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83" y="6356350"/>
            <a:ext cx="274347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2018-12-19</a:t>
            </a:fld>
            <a:endParaRPr lang="zh-CN" altLang="en-US"/>
          </a:p>
        </p:txBody>
      </p:sp>
      <p:sp>
        <p:nvSpPr>
          <p:cNvPr id="5" name="页脚占位符 4"/>
          <p:cNvSpPr>
            <a:spLocks noGrp="1"/>
          </p:cNvSpPr>
          <p:nvPr>
            <p:ph type="ftr" sz="quarter" idx="3"/>
          </p:nvPr>
        </p:nvSpPr>
        <p:spPr>
          <a:xfrm>
            <a:off x="4038998" y="6356350"/>
            <a:ext cx="41152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448" y="6356350"/>
            <a:ext cx="274347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44" y="365125"/>
            <a:ext cx="10516148"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44" y="1825625"/>
            <a:ext cx="10516148"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44" y="6356350"/>
            <a:ext cx="274334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2018-12-19</a:t>
            </a:fld>
            <a:endParaRPr lang="zh-CN" altLang="en-US"/>
          </a:p>
        </p:txBody>
      </p:sp>
      <p:sp>
        <p:nvSpPr>
          <p:cNvPr id="5" name="页脚占位符 4"/>
          <p:cNvSpPr>
            <a:spLocks noGrp="1"/>
          </p:cNvSpPr>
          <p:nvPr>
            <p:ph type="ftr" sz="quarter" idx="3"/>
          </p:nvPr>
        </p:nvSpPr>
        <p:spPr>
          <a:xfrm>
            <a:off x="4038810" y="6356350"/>
            <a:ext cx="411501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048" y="6356350"/>
            <a:ext cx="274334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hyperlink" Target="&#31227;&#21160;&#36130;&#21153;/&#21407;&#22411;&#35774;&#35745;/html&#39044;&#35272;0809/index.html" TargetMode="External"/><Relationship Id="rId5" Type="http://schemas.openxmlformats.org/officeDocument/2006/relationships/hyperlink" Target="9&#20010;&#20154;&#20449;&#24687;&#32500;&#25252;/&#21407;&#22411;&#22270;/&#21407;&#22411;&#21457;&#24067;1024/index.html" TargetMode="External"/><Relationship Id="rId4" Type="http://schemas.openxmlformats.org/officeDocument/2006/relationships/hyperlink" Target="&#23545;&#20844;&#24320;&#25143;&#38656;&#27714;/&#21407;&#22411;&#22270;html/&#23545;&#20844;&#24320;&#25143;&#21407;&#22411;&#22270;20180504/index.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950052" y="1850127"/>
            <a:ext cx="9348191" cy="1046985"/>
          </a:xfrm>
        </p:spPr>
        <p:txBody>
          <a:bodyPr>
            <a:noAutofit/>
          </a:bodyPr>
          <a:lstStyle/>
          <a:p>
            <a:pPr>
              <a:lnSpc>
                <a:spcPts val="7280"/>
              </a:lnSpc>
            </a:pPr>
            <a:r>
              <a:rPr lang="zh-CN" altLang="en-US" sz="5400" dirty="0" smtClean="0">
                <a:solidFill>
                  <a:srgbClr val="350440"/>
                </a:solidFill>
                <a:latin typeface="圆体-简" charset="-122"/>
                <a:ea typeface="圆体-简" charset="-122"/>
              </a:rPr>
              <a:t>需求</a:t>
            </a:r>
            <a:r>
              <a:rPr lang="en-US" altLang="zh-CN" sz="5400" dirty="0" smtClean="0">
                <a:solidFill>
                  <a:srgbClr val="350440"/>
                </a:solidFill>
                <a:latin typeface="圆体-简" charset="-122"/>
                <a:ea typeface="圆体-简" charset="-122"/>
              </a:rPr>
              <a:t>/</a:t>
            </a:r>
            <a:r>
              <a:rPr lang="zh-CN" altLang="en-US" sz="5400" dirty="0" smtClean="0">
                <a:solidFill>
                  <a:srgbClr val="350440"/>
                </a:solidFill>
                <a:latin typeface="圆体-简" charset="-122"/>
                <a:ea typeface="圆体-简" charset="-122"/>
              </a:rPr>
              <a:t>产品原型法交流</a:t>
            </a:r>
            <a:endParaRPr lang="zh-CN" altLang="en-US" sz="5400" dirty="0">
              <a:solidFill>
                <a:srgbClr val="350440"/>
              </a:solidFill>
              <a:latin typeface="圆体-简" charset="-122"/>
              <a:ea typeface="圆体-简" charset="-122"/>
            </a:endParaRPr>
          </a:p>
        </p:txBody>
      </p:sp>
      <p:sp>
        <p:nvSpPr>
          <p:cNvPr id="2" name="文本框 1"/>
          <p:cNvSpPr txBox="1"/>
          <p:nvPr/>
        </p:nvSpPr>
        <p:spPr>
          <a:xfrm>
            <a:off x="7241938" y="3646832"/>
            <a:ext cx="2451312" cy="461665"/>
          </a:xfrm>
          <a:prstGeom prst="rect">
            <a:avLst/>
          </a:prstGeom>
          <a:noFill/>
        </p:spPr>
        <p:txBody>
          <a:bodyPr wrap="none" rtlCol="0">
            <a:spAutoFit/>
          </a:bodyPr>
          <a:lstStyle/>
          <a:p>
            <a:r>
              <a:rPr lang="zh-CN" altLang="en-US" sz="2400" dirty="0" smtClean="0"/>
              <a:t>方案中心  徐天罡</a:t>
            </a:r>
            <a:endParaRPr lang="zh-CN" altLang="en-US" sz="2400"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4"/>
          <p:cNvSpPr/>
          <p:nvPr/>
        </p:nvSpPr>
        <p:spPr>
          <a:xfrm>
            <a:off x="565785" y="1910715"/>
            <a:ext cx="1306830" cy="2245360"/>
          </a:xfrm>
          <a:prstGeom prst="rect">
            <a:avLst/>
          </a:prstGeom>
        </p:spPr>
        <p:txBody>
          <a:bodyPr wrap="square">
            <a:spAutoFit/>
          </a:bodyPr>
          <a:lstStyle/>
          <a:p>
            <a:pPr algn="ctr"/>
            <a:r>
              <a:rPr lang="en-US" sz="14000" b="1" dirty="0" smtClean="0">
                <a:solidFill>
                  <a:srgbClr val="350440"/>
                </a:solidFill>
                <a:latin typeface="Effra" panose="02000506080000020004" charset="0"/>
                <a:ea typeface="Open Sans Extrabold" pitchFamily="34" charset="0"/>
                <a:cs typeface="Open Sans Extrabold" pitchFamily="34" charset="0"/>
              </a:rPr>
              <a:t>1</a:t>
            </a:r>
          </a:p>
        </p:txBody>
      </p:sp>
      <p:grpSp>
        <p:nvGrpSpPr>
          <p:cNvPr id="5" name="Group 23"/>
          <p:cNvGrpSpPr/>
          <p:nvPr/>
        </p:nvGrpSpPr>
        <p:grpSpPr>
          <a:xfrm>
            <a:off x="1464310" y="1165225"/>
            <a:ext cx="1630045" cy="1630045"/>
            <a:chOff x="1071538" y="1357304"/>
            <a:chExt cx="1171596" cy="1171596"/>
          </a:xfrm>
        </p:grpSpPr>
        <p:sp>
          <p:nvSpPr>
            <p:cNvPr id="6" name="Oval 55"/>
            <p:cNvSpPr/>
            <p:nvPr/>
          </p:nvSpPr>
          <p:spPr>
            <a:xfrm>
              <a:off x="1071538" y="1357304"/>
              <a:ext cx="1171596" cy="1171596"/>
            </a:xfrm>
            <a:prstGeom prst="ellipse">
              <a:avLst/>
            </a:prstGeom>
            <a:solidFill>
              <a:schemeClr val="bg1"/>
            </a:solidFill>
            <a:ln w="31750">
              <a:solidFill>
                <a:srgbClr val="350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6"/>
            <p:cNvSpPr/>
            <p:nvPr/>
          </p:nvSpPr>
          <p:spPr>
            <a:xfrm>
              <a:off x="1228708" y="1800226"/>
              <a:ext cx="875689" cy="287579"/>
            </a:xfrm>
            <a:prstGeom prst="rect">
              <a:avLst/>
            </a:prstGeom>
          </p:spPr>
          <p:txBody>
            <a:bodyPr wrap="square">
              <a:spAutoFit/>
            </a:bodyPr>
            <a:lstStyle/>
            <a:p>
              <a:pPr algn="ctr"/>
              <a:r>
                <a:rPr lang="zh-CN" altLang="zh-CN" sz="2000" dirty="0"/>
                <a:t>需求调研</a:t>
              </a:r>
              <a:endParaRPr lang="zh-CN" altLang="en-US" sz="2000" dirty="0">
                <a:solidFill>
                  <a:srgbClr val="350440"/>
                </a:solidFill>
                <a:latin typeface="圆体-简" panose="02010800040101010101" charset="-122"/>
                <a:ea typeface="圆体-简" panose="02010800040101010101" charset="-122"/>
                <a:cs typeface="Open Sans" pitchFamily="34" charset="0"/>
              </a:endParaRPr>
            </a:p>
          </p:txBody>
        </p:sp>
      </p:grpSp>
      <p:cxnSp>
        <p:nvCxnSpPr>
          <p:cNvPr id="8" name="Straight Arrow Connector 58"/>
          <p:cNvCxnSpPr/>
          <p:nvPr/>
        </p:nvCxnSpPr>
        <p:spPr>
          <a:xfrm flipV="1">
            <a:off x="2489835" y="3568065"/>
            <a:ext cx="1012825" cy="635"/>
          </a:xfrm>
          <a:prstGeom prst="straightConnector1">
            <a:avLst/>
          </a:prstGeom>
          <a:ln w="19050">
            <a:solidFill>
              <a:srgbClr val="35044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59"/>
          <p:cNvSpPr/>
          <p:nvPr/>
        </p:nvSpPr>
        <p:spPr>
          <a:xfrm>
            <a:off x="3400425" y="1910715"/>
            <a:ext cx="1306830" cy="2245360"/>
          </a:xfrm>
          <a:prstGeom prst="rect">
            <a:avLst/>
          </a:prstGeom>
        </p:spPr>
        <p:txBody>
          <a:bodyPr wrap="square">
            <a:spAutoFit/>
          </a:bodyPr>
          <a:lstStyle/>
          <a:p>
            <a:pPr algn="ctr"/>
            <a:r>
              <a:rPr lang="en-US" sz="14000" b="1" dirty="0" smtClean="0">
                <a:solidFill>
                  <a:srgbClr val="350440"/>
                </a:solidFill>
                <a:latin typeface="Effra" panose="02000506080000020004" charset="0"/>
                <a:ea typeface="Open Sans Extrabold" pitchFamily="34" charset="0"/>
                <a:cs typeface="Open Sans Extrabold" pitchFamily="34" charset="0"/>
              </a:rPr>
              <a:t>2</a:t>
            </a:r>
          </a:p>
        </p:txBody>
      </p:sp>
      <p:grpSp>
        <p:nvGrpSpPr>
          <p:cNvPr id="10" name="Group 22"/>
          <p:cNvGrpSpPr/>
          <p:nvPr/>
        </p:nvGrpSpPr>
        <p:grpSpPr>
          <a:xfrm>
            <a:off x="4190365" y="3877310"/>
            <a:ext cx="1630045" cy="1630045"/>
            <a:chOff x="3286116" y="3143254"/>
            <a:chExt cx="1171596" cy="1171596"/>
          </a:xfrm>
        </p:grpSpPr>
        <p:sp>
          <p:nvSpPr>
            <p:cNvPr id="11" name="Oval 60"/>
            <p:cNvSpPr/>
            <p:nvPr/>
          </p:nvSpPr>
          <p:spPr>
            <a:xfrm>
              <a:off x="3286116" y="3143254"/>
              <a:ext cx="1171596" cy="1171596"/>
            </a:xfrm>
            <a:prstGeom prst="ellipse">
              <a:avLst/>
            </a:prstGeom>
            <a:solidFill>
              <a:schemeClr val="bg1"/>
            </a:solidFill>
            <a:ln w="31750">
              <a:solidFill>
                <a:srgbClr val="350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1"/>
            <p:cNvSpPr/>
            <p:nvPr/>
          </p:nvSpPr>
          <p:spPr>
            <a:xfrm>
              <a:off x="3410279" y="3585792"/>
              <a:ext cx="923778" cy="287579"/>
            </a:xfrm>
            <a:prstGeom prst="rect">
              <a:avLst/>
            </a:prstGeom>
          </p:spPr>
          <p:txBody>
            <a:bodyPr wrap="square">
              <a:spAutoFit/>
            </a:bodyPr>
            <a:lstStyle/>
            <a:p>
              <a:pPr algn="ctr"/>
              <a:r>
                <a:rPr lang="zh-CN" altLang="zh-CN" sz="2000" dirty="0"/>
                <a:t>分析确认</a:t>
              </a:r>
              <a:endParaRPr lang="zh-CN" altLang="en-US" sz="2000" dirty="0" smtClean="0">
                <a:solidFill>
                  <a:srgbClr val="350440"/>
                </a:solidFill>
                <a:latin typeface="圆体-简" panose="02010800040101010101" charset="-122"/>
                <a:ea typeface="圆体-简" panose="02010800040101010101" charset="-122"/>
                <a:cs typeface="Open Sans" pitchFamily="34" charset="0"/>
              </a:endParaRPr>
            </a:p>
          </p:txBody>
        </p:sp>
      </p:grpSp>
      <p:cxnSp>
        <p:nvCxnSpPr>
          <p:cNvPr id="14" name="Straight Arrow Connector 67"/>
          <p:cNvCxnSpPr/>
          <p:nvPr/>
        </p:nvCxnSpPr>
        <p:spPr>
          <a:xfrm flipV="1">
            <a:off x="5272405" y="3562985"/>
            <a:ext cx="1021080" cy="5080"/>
          </a:xfrm>
          <a:prstGeom prst="straightConnector1">
            <a:avLst/>
          </a:prstGeom>
          <a:ln w="19050">
            <a:solidFill>
              <a:srgbClr val="35044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68"/>
          <p:cNvSpPr/>
          <p:nvPr/>
        </p:nvSpPr>
        <p:spPr>
          <a:xfrm>
            <a:off x="6224270" y="1910715"/>
            <a:ext cx="1306830" cy="2245360"/>
          </a:xfrm>
          <a:prstGeom prst="rect">
            <a:avLst/>
          </a:prstGeom>
        </p:spPr>
        <p:txBody>
          <a:bodyPr wrap="square">
            <a:spAutoFit/>
          </a:bodyPr>
          <a:lstStyle/>
          <a:p>
            <a:pPr algn="ctr"/>
            <a:r>
              <a:rPr lang="en-US" sz="14000" b="1" dirty="0" smtClean="0">
                <a:solidFill>
                  <a:srgbClr val="350440"/>
                </a:solidFill>
                <a:latin typeface="Effra" panose="02000506080000020004" charset="0"/>
                <a:ea typeface="Open Sans Extrabold" pitchFamily="34" charset="0"/>
                <a:cs typeface="Open Sans Extrabold" pitchFamily="34" charset="0"/>
              </a:rPr>
              <a:t>3</a:t>
            </a:r>
          </a:p>
        </p:txBody>
      </p:sp>
      <p:grpSp>
        <p:nvGrpSpPr>
          <p:cNvPr id="16" name="Group 24"/>
          <p:cNvGrpSpPr/>
          <p:nvPr/>
        </p:nvGrpSpPr>
        <p:grpSpPr>
          <a:xfrm>
            <a:off x="7285990" y="1165225"/>
            <a:ext cx="1630045" cy="1630045"/>
            <a:chOff x="5429256" y="1357304"/>
            <a:chExt cx="1171596" cy="1171596"/>
          </a:xfrm>
        </p:grpSpPr>
        <p:sp>
          <p:nvSpPr>
            <p:cNvPr id="17" name="Oval 69"/>
            <p:cNvSpPr/>
            <p:nvPr/>
          </p:nvSpPr>
          <p:spPr>
            <a:xfrm>
              <a:off x="5429256" y="1357304"/>
              <a:ext cx="1171596" cy="1171596"/>
            </a:xfrm>
            <a:prstGeom prst="ellipse">
              <a:avLst/>
            </a:prstGeom>
            <a:solidFill>
              <a:schemeClr val="bg1"/>
            </a:solidFill>
            <a:ln w="31750">
              <a:solidFill>
                <a:srgbClr val="350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70"/>
            <p:cNvSpPr/>
            <p:nvPr/>
          </p:nvSpPr>
          <p:spPr>
            <a:xfrm>
              <a:off x="5555681" y="1800018"/>
              <a:ext cx="918747" cy="287579"/>
            </a:xfrm>
            <a:prstGeom prst="rect">
              <a:avLst/>
            </a:prstGeom>
          </p:spPr>
          <p:txBody>
            <a:bodyPr wrap="square">
              <a:spAutoFit/>
            </a:bodyPr>
            <a:lstStyle/>
            <a:p>
              <a:pPr algn="ctr"/>
              <a:r>
                <a:rPr lang="zh-CN" altLang="zh-CN" sz="2000" dirty="0"/>
                <a:t>需求成文</a:t>
              </a:r>
              <a:endParaRPr lang="zh-CN" altLang="en-US" sz="2000" dirty="0" smtClean="0">
                <a:solidFill>
                  <a:srgbClr val="350440"/>
                </a:solidFill>
                <a:latin typeface="圆体-简" panose="02010800040101010101" charset="-122"/>
                <a:ea typeface="圆体-简" panose="02010800040101010101" charset="-122"/>
                <a:cs typeface="Open Sans" pitchFamily="34" charset="0"/>
              </a:endParaRPr>
            </a:p>
          </p:txBody>
        </p:sp>
      </p:grpSp>
      <p:cxnSp>
        <p:nvCxnSpPr>
          <p:cNvPr id="19" name="Straight Arrow Connector 71"/>
          <p:cNvCxnSpPr/>
          <p:nvPr/>
        </p:nvCxnSpPr>
        <p:spPr>
          <a:xfrm flipV="1">
            <a:off x="8017510" y="3568700"/>
            <a:ext cx="1010920" cy="635"/>
          </a:xfrm>
          <a:prstGeom prst="straightConnector1">
            <a:avLst/>
          </a:prstGeom>
          <a:ln w="19050">
            <a:solidFill>
              <a:srgbClr val="350440"/>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72"/>
          <p:cNvSpPr/>
          <p:nvPr/>
        </p:nvSpPr>
        <p:spPr>
          <a:xfrm>
            <a:off x="8916035" y="1910715"/>
            <a:ext cx="1306830" cy="2245360"/>
          </a:xfrm>
          <a:prstGeom prst="rect">
            <a:avLst/>
          </a:prstGeom>
        </p:spPr>
        <p:txBody>
          <a:bodyPr wrap="square">
            <a:spAutoFit/>
          </a:bodyPr>
          <a:lstStyle/>
          <a:p>
            <a:pPr algn="ctr"/>
            <a:r>
              <a:rPr lang="en-US" sz="14000" b="1" dirty="0" smtClean="0">
                <a:solidFill>
                  <a:srgbClr val="350440"/>
                </a:solidFill>
                <a:latin typeface="Effra" panose="02000506080000020004" charset="0"/>
                <a:ea typeface="Open Sans Extrabold" pitchFamily="34" charset="0"/>
                <a:cs typeface="Open Sans Extrabold" pitchFamily="34" charset="0"/>
              </a:rPr>
              <a:t>4</a:t>
            </a:r>
          </a:p>
        </p:txBody>
      </p:sp>
      <p:grpSp>
        <p:nvGrpSpPr>
          <p:cNvPr id="21" name="Group 25"/>
          <p:cNvGrpSpPr/>
          <p:nvPr/>
        </p:nvGrpSpPr>
        <p:grpSpPr>
          <a:xfrm>
            <a:off x="9711055" y="3877310"/>
            <a:ext cx="1630045" cy="1630045"/>
            <a:chOff x="7572396" y="3143254"/>
            <a:chExt cx="1171596" cy="1171596"/>
          </a:xfrm>
        </p:grpSpPr>
        <p:sp>
          <p:nvSpPr>
            <p:cNvPr id="22" name="Oval 73"/>
            <p:cNvSpPr/>
            <p:nvPr/>
          </p:nvSpPr>
          <p:spPr>
            <a:xfrm>
              <a:off x="7572396" y="3143254"/>
              <a:ext cx="1171596" cy="1171596"/>
            </a:xfrm>
            <a:prstGeom prst="ellipse">
              <a:avLst/>
            </a:prstGeom>
            <a:solidFill>
              <a:schemeClr val="bg1"/>
            </a:solidFill>
            <a:ln w="31750">
              <a:solidFill>
                <a:srgbClr val="350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74"/>
            <p:cNvSpPr/>
            <p:nvPr/>
          </p:nvSpPr>
          <p:spPr>
            <a:xfrm>
              <a:off x="7651354" y="3585968"/>
              <a:ext cx="1013679" cy="287579"/>
            </a:xfrm>
            <a:prstGeom prst="rect">
              <a:avLst/>
            </a:prstGeom>
          </p:spPr>
          <p:txBody>
            <a:bodyPr wrap="square">
              <a:spAutoFit/>
            </a:bodyPr>
            <a:lstStyle/>
            <a:p>
              <a:pPr algn="ctr"/>
              <a:r>
                <a:rPr lang="zh-CN" altLang="zh-CN" sz="2000" dirty="0"/>
                <a:t>持续更新</a:t>
              </a:r>
              <a:endParaRPr lang="zh-CN" altLang="en-US" sz="2000" dirty="0" smtClean="0">
                <a:solidFill>
                  <a:srgbClr val="350440"/>
                </a:solidFill>
                <a:latin typeface="圆体-简" panose="02010800040101010101" charset="-122"/>
                <a:ea typeface="圆体-简" panose="02010800040101010101" charset="-122"/>
                <a:cs typeface="Open Sans" pitchFamily="34" charset="0"/>
              </a:endParaRPr>
            </a:p>
          </p:txBody>
        </p:sp>
      </p:grpSp>
    </p:spTree>
    <p:extLst>
      <p:ext uri="{BB962C8B-B14F-4D97-AF65-F5344CB8AC3E}">
        <p14:creationId xmlns:p14="http://schemas.microsoft.com/office/powerpoint/2010/main" val="262813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par>
                                <p:cTn id="8" presetID="1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lide(fromLeft)">
                                      <p:cBhvr>
                                        <p:cTn id="10" dur="500"/>
                                        <p:tgtEl>
                                          <p:spTgt spid="5"/>
                                        </p:tgtEl>
                                      </p:cBhvr>
                                    </p:animEffect>
                                  </p:childTnLst>
                                </p:cTn>
                              </p:par>
                            </p:childTnLst>
                          </p:cTn>
                        </p:par>
                        <p:par>
                          <p:cTn id="11" fill="hold">
                            <p:stCondLst>
                              <p:cond delay="500"/>
                            </p:stCondLst>
                            <p:childTnLst>
                              <p:par>
                                <p:cTn id="12" presetID="12" presetClass="entr" presetSubtype="8"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slide(fromLeft)">
                                      <p:cBhvr>
                                        <p:cTn id="14" dur="500"/>
                                        <p:tgtEl>
                                          <p:spTgt spid="8"/>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slide(fromLeft)">
                                      <p:cBhvr>
                                        <p:cTn id="18" dur="500"/>
                                        <p:tgtEl>
                                          <p:spTgt spid="9"/>
                                        </p:tgtEl>
                                      </p:cBhvr>
                                    </p:animEffect>
                                  </p:childTnLst>
                                </p:cTn>
                              </p:par>
                              <p:par>
                                <p:cTn id="19" presetID="12" presetClass="entr" presetSubtype="8"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slide(fromLeft)">
                                      <p:cBhvr>
                                        <p:cTn id="21" dur="500"/>
                                        <p:tgtEl>
                                          <p:spTgt spid="10"/>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slide(fromLeft)">
                                      <p:cBhvr>
                                        <p:cTn id="25" dur="500"/>
                                        <p:tgtEl>
                                          <p:spTgt spid="14"/>
                                        </p:tgtEl>
                                      </p:cBhvr>
                                    </p:animEffect>
                                  </p:childTnLst>
                                </p:cTn>
                              </p:par>
                            </p:childTnLst>
                          </p:cTn>
                        </p:par>
                        <p:par>
                          <p:cTn id="26" fill="hold">
                            <p:stCondLst>
                              <p:cond delay="2000"/>
                            </p:stCondLst>
                            <p:childTnLst>
                              <p:par>
                                <p:cTn id="27" presetID="12" presetClass="entr" presetSubtype="8"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slide(fromLeft)">
                                      <p:cBhvr>
                                        <p:cTn id="29" dur="500"/>
                                        <p:tgtEl>
                                          <p:spTgt spid="15"/>
                                        </p:tgtEl>
                                      </p:cBhvr>
                                    </p:animEffect>
                                  </p:childTnLst>
                                </p:cTn>
                              </p:par>
                              <p:par>
                                <p:cTn id="30" presetID="12" presetClass="entr" presetSubtype="8"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slide(fromLeft)">
                                      <p:cBhvr>
                                        <p:cTn id="32" dur="500"/>
                                        <p:tgtEl>
                                          <p:spTgt spid="16"/>
                                        </p:tgtEl>
                                      </p:cBhvr>
                                    </p:animEffect>
                                  </p:childTnLst>
                                </p:cTn>
                              </p:par>
                            </p:childTnLst>
                          </p:cTn>
                        </p:par>
                        <p:par>
                          <p:cTn id="33" fill="hold">
                            <p:stCondLst>
                              <p:cond delay="2500"/>
                            </p:stCondLst>
                            <p:childTnLst>
                              <p:par>
                                <p:cTn id="34" presetID="12" presetClass="entr" presetSubtype="8"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slide(fromLeft)">
                                      <p:cBhvr>
                                        <p:cTn id="36" dur="500"/>
                                        <p:tgtEl>
                                          <p:spTgt spid="19"/>
                                        </p:tgtEl>
                                      </p:cBhvr>
                                    </p:animEffect>
                                  </p:childTnLst>
                                </p:cTn>
                              </p:par>
                            </p:childTnLst>
                          </p:cTn>
                        </p:par>
                        <p:par>
                          <p:cTn id="37" fill="hold">
                            <p:stCondLst>
                              <p:cond delay="3000"/>
                            </p:stCondLst>
                            <p:childTnLst>
                              <p:par>
                                <p:cTn id="38" presetID="12" presetClass="entr" presetSubtype="8"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slide(fromLeft)">
                                      <p:cBhvr>
                                        <p:cTn id="40" dur="500"/>
                                        <p:tgtEl>
                                          <p:spTgt spid="20"/>
                                        </p:tgtEl>
                                      </p:cBhvr>
                                    </p:animEffect>
                                  </p:childTnLst>
                                </p:cTn>
                              </p:par>
                              <p:par>
                                <p:cTn id="41" presetID="12" presetClass="entr" presetSubtype="8"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slide(fromLeft)">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5"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p:nvPr/>
        </p:nvPicPr>
        <p:blipFill>
          <a:blip r:embed="rId3"/>
          <a:stretch>
            <a:fillRect/>
          </a:stretch>
        </p:blipFill>
        <p:spPr>
          <a:xfrm>
            <a:off x="1000672" y="725851"/>
            <a:ext cx="10406843" cy="5157788"/>
          </a:xfrm>
          <a:prstGeom prst="rect">
            <a:avLst/>
          </a:prstGeom>
        </p:spPr>
      </p:pic>
    </p:spTree>
    <p:extLst>
      <p:ext uri="{BB962C8B-B14F-4D97-AF65-F5344CB8AC3E}">
        <p14:creationId xmlns:p14="http://schemas.microsoft.com/office/powerpoint/2010/main" val="3720946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4294967295" hasCustomPrompt="1"/>
          </p:nvPr>
        </p:nvSpPr>
        <p:spPr>
          <a:xfrm>
            <a:off x="9427845" y="289560"/>
            <a:ext cx="1804035" cy="1752600"/>
          </a:xfrm>
        </p:spPr>
        <p:txBody>
          <a:bodyPr bIns="0">
            <a:normAutofit/>
          </a:bodyPr>
          <a:lstStyle>
            <a:lvl1pPr algn="r">
              <a:lnSpc>
                <a:spcPct val="100000"/>
              </a:lnSpc>
              <a:spcBef>
                <a:spcPts val="0"/>
              </a:spcBef>
              <a:defRPr sz="11000" spc="200" baseline="0">
                <a:solidFill>
                  <a:srgbClr val="350440"/>
                </a:solidFill>
                <a:latin typeface="Arial" panose="020B0604020202020204"/>
              </a:defRPr>
            </a:lvl1pPr>
          </a:lstStyle>
          <a:p>
            <a:pPr marL="0" indent="0">
              <a:buNone/>
            </a:pPr>
            <a:r>
              <a:rPr lang="en-US" dirty="0" smtClean="0">
                <a:latin typeface="Effra" panose="02000506080000020004" charset="0"/>
              </a:rPr>
              <a:t>3</a:t>
            </a:r>
            <a:r>
              <a:rPr lang="en-US" altLang="zh-CN" dirty="0" smtClean="0">
                <a:latin typeface="Effra" panose="02000506080000020004" charset="0"/>
              </a:rPr>
              <a:t>.</a:t>
            </a:r>
            <a:endParaRPr lang="en-US" dirty="0">
              <a:latin typeface="Effra" panose="02000506080000020004" charset="0"/>
            </a:endParaRPr>
          </a:p>
        </p:txBody>
      </p:sp>
      <p:sp>
        <p:nvSpPr>
          <p:cNvPr id="8" name="文本框 7"/>
          <p:cNvSpPr txBox="1"/>
          <p:nvPr/>
        </p:nvSpPr>
        <p:spPr>
          <a:xfrm>
            <a:off x="785494" y="2688765"/>
            <a:ext cx="6005049" cy="101564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3" tIns="45713" rIns="45713" bIns="45713" numCol="1" spcCol="38100" rtlCol="0" anchor="ctr" anchorCtr="0" forceAA="0">
            <a:spAutoFit/>
          </a:bodyPr>
          <a:lstStyle/>
          <a:p>
            <a:pPr marL="0" marR="0" indent="0" algn="l" defTabSz="685800" rtl="0" fontAlgn="auto" hangingPunct="0">
              <a:lnSpc>
                <a:spcPct val="100000"/>
              </a:lnSpc>
              <a:spcBef>
                <a:spcPts val="0"/>
              </a:spcBef>
              <a:spcAft>
                <a:spcPts val="0"/>
              </a:spcAft>
              <a:buClrTx/>
              <a:buSzTx/>
              <a:buFontTx/>
              <a:buNone/>
            </a:pPr>
            <a:r>
              <a:rPr lang="zh-CN" altLang="en-US" sz="6000" dirty="0" smtClean="0">
                <a:solidFill>
                  <a:schemeClr val="bg1"/>
                </a:solidFill>
                <a:latin typeface="圆体-简" panose="02010800040101010101" charset="-122"/>
                <a:ea typeface="圆体-简" panose="02010800040101010101" charset="-122"/>
                <a:sym typeface="Arial" panose="020B0604020202020204"/>
              </a:rPr>
              <a:t>移动</a:t>
            </a:r>
            <a:r>
              <a:rPr lang="en-US" altLang="zh-CN" sz="6000" dirty="0" smtClean="0">
                <a:solidFill>
                  <a:schemeClr val="bg1"/>
                </a:solidFill>
                <a:latin typeface="圆体-简" panose="02010800040101010101" charset="-122"/>
                <a:ea typeface="圆体-简" panose="02010800040101010101" charset="-122"/>
                <a:sym typeface="Arial" panose="020B0604020202020204"/>
              </a:rPr>
              <a:t>Pad</a:t>
            </a:r>
            <a:r>
              <a:rPr lang="zh-CN" altLang="en-US" sz="6000" dirty="0" smtClean="0">
                <a:solidFill>
                  <a:schemeClr val="bg1"/>
                </a:solidFill>
                <a:latin typeface="圆体-简" panose="02010800040101010101" charset="-122"/>
                <a:ea typeface="圆体-简" panose="02010800040101010101" charset="-122"/>
                <a:sym typeface="Arial" panose="020B0604020202020204"/>
              </a:rPr>
              <a:t>原型分享</a:t>
            </a:r>
            <a:endParaRPr lang="en-US" altLang="zh-CN" sz="6000" dirty="0" smtClean="0">
              <a:solidFill>
                <a:schemeClr val="bg1"/>
              </a:solidFill>
              <a:latin typeface="圆体-简" panose="02010800040101010101" charset="-122"/>
              <a:ea typeface="圆体-简" panose="02010800040101010101" charset="-122"/>
              <a:sym typeface="Arial" panose="020B0604020202020204"/>
            </a:endParaRPr>
          </a:p>
        </p:txBody>
      </p:sp>
    </p:spTree>
    <p:extLst>
      <p:ext uri="{BB962C8B-B14F-4D97-AF65-F5344CB8AC3E}">
        <p14:creationId xmlns:p14="http://schemas.microsoft.com/office/powerpoint/2010/main" val="3258655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图片 80" descr="OQAAAB+LCAAAAAAABACrVlIpqSxIVbJSCs5NLCpxyUxML0rM9SxJzVXSUfJMUbLKK83J0VFyysxLycxLdy/KLy0oVrKKjq0FALpUkis5AAAA"/>
          <p:cNvPicPr>
            <a:picLocks noChangeAspect="1"/>
          </p:cNvPicPr>
          <p:nvPr/>
        </p:nvPicPr>
        <p:blipFill>
          <a:blip r:embed="rId3"/>
          <a:stretch>
            <a:fillRect/>
          </a:stretch>
        </p:blipFill>
        <p:spPr>
          <a:xfrm>
            <a:off x="394970" y="5858510"/>
            <a:ext cx="3605530" cy="1010285"/>
          </a:xfrm>
          <a:prstGeom prst="rect">
            <a:avLst/>
          </a:prstGeom>
        </p:spPr>
      </p:pic>
      <p:sp>
        <p:nvSpPr>
          <p:cNvPr id="3" name="文本框 2">
            <a:hlinkClick r:id="rId4" action="ppaction://hlinkfile"/>
          </p:cNvPr>
          <p:cNvSpPr txBox="1"/>
          <p:nvPr/>
        </p:nvSpPr>
        <p:spPr>
          <a:xfrm>
            <a:off x="2359368" y="1446538"/>
            <a:ext cx="5630067" cy="646331"/>
          </a:xfrm>
          <a:prstGeom prst="rect">
            <a:avLst/>
          </a:prstGeom>
          <a:noFill/>
        </p:spPr>
        <p:txBody>
          <a:bodyPr wrap="none" rtlCol="0">
            <a:spAutoFit/>
          </a:bodyPr>
          <a:lstStyle/>
          <a:p>
            <a:r>
              <a:rPr lang="zh-CN" altLang="en-US" sz="3600" b="1" dirty="0" smtClean="0">
                <a:solidFill>
                  <a:srgbClr val="002060"/>
                </a:solidFill>
                <a:latin typeface="圆体-简" charset="-122"/>
                <a:ea typeface="圆体-简" charset="-122"/>
              </a:rPr>
              <a:t>案例一：</a:t>
            </a:r>
            <a:r>
              <a:rPr lang="en-US" altLang="zh-CN" sz="3600" b="1" dirty="0" smtClean="0">
                <a:solidFill>
                  <a:srgbClr val="002060"/>
                </a:solidFill>
                <a:latin typeface="圆体-简" charset="-122"/>
                <a:ea typeface="圆体-简" charset="-122"/>
                <a:hlinkClick r:id="rId4" action="ppaction://hlinkfile"/>
              </a:rPr>
              <a:t>PAD</a:t>
            </a:r>
            <a:r>
              <a:rPr lang="zh-CN" altLang="en-US" sz="3600" b="1" dirty="0" smtClean="0">
                <a:solidFill>
                  <a:srgbClr val="002060"/>
                </a:solidFill>
                <a:latin typeface="圆体-简" charset="-122"/>
                <a:ea typeface="圆体-简" charset="-122"/>
                <a:hlinkClick r:id="rId4" action="ppaction://hlinkfile"/>
              </a:rPr>
              <a:t>对公开户原型</a:t>
            </a:r>
            <a:endParaRPr lang="zh-CN" altLang="en-US" sz="3600" b="1" dirty="0">
              <a:solidFill>
                <a:srgbClr val="002060"/>
              </a:solidFill>
              <a:latin typeface="圆体-简" charset="-122"/>
              <a:ea typeface="圆体-简" charset="-122"/>
            </a:endParaRPr>
          </a:p>
        </p:txBody>
      </p:sp>
      <p:sp>
        <p:nvSpPr>
          <p:cNvPr id="4" name="文本框 3">
            <a:hlinkClick r:id="rId5" action="ppaction://hlinkfile"/>
          </p:cNvPr>
          <p:cNvSpPr txBox="1"/>
          <p:nvPr/>
        </p:nvSpPr>
        <p:spPr>
          <a:xfrm>
            <a:off x="2359368" y="2870603"/>
            <a:ext cx="5724644" cy="646331"/>
          </a:xfrm>
          <a:prstGeom prst="rect">
            <a:avLst/>
          </a:prstGeom>
          <a:noFill/>
        </p:spPr>
        <p:txBody>
          <a:bodyPr wrap="none" rtlCol="0">
            <a:spAutoFit/>
          </a:bodyPr>
          <a:lstStyle/>
          <a:p>
            <a:r>
              <a:rPr lang="zh-CN" altLang="en-US" sz="3600" b="1" dirty="0" smtClean="0">
                <a:solidFill>
                  <a:srgbClr val="002060"/>
                </a:solidFill>
                <a:latin typeface="圆体-简" charset="-122"/>
                <a:ea typeface="圆体-简" charset="-122"/>
              </a:rPr>
              <a:t>案例二：</a:t>
            </a:r>
            <a:r>
              <a:rPr lang="zh-CN" altLang="en-US" sz="3600" b="1" dirty="0" smtClean="0">
                <a:solidFill>
                  <a:srgbClr val="002060"/>
                </a:solidFill>
                <a:latin typeface="圆体-简" charset="-122"/>
                <a:ea typeface="圆体-简" charset="-122"/>
                <a:hlinkClick r:id="rId5" action="ppaction://hlinkfile"/>
              </a:rPr>
              <a:t>个人信息维护原型</a:t>
            </a:r>
            <a:endParaRPr lang="zh-CN" altLang="en-US" sz="3600" b="1" dirty="0">
              <a:solidFill>
                <a:srgbClr val="002060"/>
              </a:solidFill>
              <a:latin typeface="圆体-简" charset="-122"/>
              <a:ea typeface="圆体-简" charset="-122"/>
            </a:endParaRPr>
          </a:p>
        </p:txBody>
      </p:sp>
      <p:sp>
        <p:nvSpPr>
          <p:cNvPr id="5" name="文本框 4">
            <a:hlinkClick r:id="rId5" action="ppaction://hlinkfile"/>
          </p:cNvPr>
          <p:cNvSpPr txBox="1"/>
          <p:nvPr/>
        </p:nvSpPr>
        <p:spPr>
          <a:xfrm>
            <a:off x="2359368" y="4334576"/>
            <a:ext cx="5724644" cy="646331"/>
          </a:xfrm>
          <a:prstGeom prst="rect">
            <a:avLst/>
          </a:prstGeom>
          <a:noFill/>
        </p:spPr>
        <p:txBody>
          <a:bodyPr wrap="none" rtlCol="0">
            <a:spAutoFit/>
          </a:bodyPr>
          <a:lstStyle/>
          <a:p>
            <a:r>
              <a:rPr lang="zh-CN" altLang="en-US" sz="3600" b="1" dirty="0" smtClean="0">
                <a:solidFill>
                  <a:srgbClr val="002060"/>
                </a:solidFill>
                <a:latin typeface="圆体-简" charset="-122"/>
                <a:ea typeface="圆体-简" charset="-122"/>
              </a:rPr>
              <a:t>案例</a:t>
            </a:r>
            <a:r>
              <a:rPr lang="zh-CN" altLang="en-US" sz="3600" b="1" dirty="0">
                <a:solidFill>
                  <a:srgbClr val="002060"/>
                </a:solidFill>
                <a:latin typeface="圆体-简" charset="-122"/>
                <a:ea typeface="圆体-简" charset="-122"/>
              </a:rPr>
              <a:t>三</a:t>
            </a:r>
            <a:r>
              <a:rPr lang="zh-CN" altLang="en-US" sz="3600" b="1" dirty="0" smtClean="0">
                <a:solidFill>
                  <a:srgbClr val="002060"/>
                </a:solidFill>
                <a:latin typeface="圆体-简" charset="-122"/>
                <a:ea typeface="圆体-简" charset="-122"/>
              </a:rPr>
              <a:t>：</a:t>
            </a:r>
            <a:r>
              <a:rPr lang="zh-CN" altLang="en-US" sz="3600" b="1" dirty="0" smtClean="0">
                <a:solidFill>
                  <a:srgbClr val="002060"/>
                </a:solidFill>
                <a:latin typeface="圆体-简" charset="-122"/>
                <a:ea typeface="圆体-简" charset="-122"/>
                <a:hlinkClick r:id="rId6" action="ppaction://hlinkfile"/>
              </a:rPr>
              <a:t>移动财务审批原型</a:t>
            </a:r>
            <a:endParaRPr lang="zh-CN" altLang="en-US" sz="3600" b="1" dirty="0">
              <a:solidFill>
                <a:srgbClr val="002060"/>
              </a:solidFill>
              <a:latin typeface="圆体-简" charset="-122"/>
              <a:ea typeface="圆体-简"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520296" y="1802395"/>
            <a:ext cx="5966265" cy="3792512"/>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7550502" y="1802395"/>
            <a:ext cx="4332157" cy="3792512"/>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0390" y="2196047"/>
            <a:ext cx="4455066" cy="461665"/>
          </a:xfrm>
          <a:prstGeom prst="rect">
            <a:avLst/>
          </a:prstGeom>
          <a:noFill/>
        </p:spPr>
        <p:txBody>
          <a:bodyPr wrap="none" rtlCol="0">
            <a:spAutoFit/>
          </a:bodyPr>
          <a:lstStyle/>
          <a:p>
            <a:pPr marL="571500" indent="-571500">
              <a:buFont typeface="Wingdings" panose="05000000000000000000" pitchFamily="2" charset="2"/>
              <a:buChar char="l"/>
            </a:pPr>
            <a:r>
              <a:rPr lang="zh-CN" altLang="en-US" sz="2400" b="1" dirty="0" smtClean="0">
                <a:solidFill>
                  <a:srgbClr val="FF7247"/>
                </a:solidFill>
                <a:latin typeface="圆体-简" charset="-122"/>
                <a:ea typeface="圆体-简" charset="-122"/>
              </a:rPr>
              <a:t>产品功能是不是越全越好？</a:t>
            </a:r>
            <a:endParaRPr lang="zh-CN" altLang="en-US" sz="2400" b="1" dirty="0">
              <a:solidFill>
                <a:srgbClr val="FF7247"/>
              </a:solidFill>
              <a:latin typeface="圆体-简" charset="-122"/>
              <a:ea typeface="圆体-简" charset="-122"/>
            </a:endParaRPr>
          </a:p>
        </p:txBody>
      </p:sp>
      <p:sp>
        <p:nvSpPr>
          <p:cNvPr id="3" name="文本框 2"/>
          <p:cNvSpPr txBox="1"/>
          <p:nvPr/>
        </p:nvSpPr>
        <p:spPr>
          <a:xfrm>
            <a:off x="800389" y="3236986"/>
            <a:ext cx="5686172" cy="461665"/>
          </a:xfrm>
          <a:prstGeom prst="rect">
            <a:avLst/>
          </a:prstGeom>
          <a:noFill/>
        </p:spPr>
        <p:txBody>
          <a:bodyPr wrap="none" rtlCol="0">
            <a:spAutoFit/>
          </a:bodyPr>
          <a:lstStyle/>
          <a:p>
            <a:pPr marL="571500" indent="-571500">
              <a:buFont typeface="Wingdings" panose="05000000000000000000" pitchFamily="2" charset="2"/>
              <a:buChar char="l"/>
            </a:pPr>
            <a:r>
              <a:rPr lang="zh-CN" altLang="en-US" sz="2400" b="1" dirty="0" smtClean="0">
                <a:solidFill>
                  <a:srgbClr val="FF7247"/>
                </a:solidFill>
                <a:latin typeface="圆体-简" charset="-122"/>
                <a:ea typeface="圆体-简" charset="-122"/>
              </a:rPr>
              <a:t>业务担心反复确认原型会耽误进度？</a:t>
            </a:r>
            <a:endParaRPr lang="zh-CN" altLang="en-US" sz="2400" b="1" dirty="0">
              <a:solidFill>
                <a:srgbClr val="FF7247"/>
              </a:solidFill>
              <a:latin typeface="圆体-简" charset="-122"/>
              <a:ea typeface="圆体-简" charset="-122"/>
            </a:endParaRPr>
          </a:p>
        </p:txBody>
      </p:sp>
      <p:sp>
        <p:nvSpPr>
          <p:cNvPr id="5" name="文本框 4"/>
          <p:cNvSpPr txBox="1"/>
          <p:nvPr/>
        </p:nvSpPr>
        <p:spPr>
          <a:xfrm>
            <a:off x="800389" y="4277925"/>
            <a:ext cx="4445448" cy="461665"/>
          </a:xfrm>
          <a:prstGeom prst="rect">
            <a:avLst/>
          </a:prstGeom>
          <a:noFill/>
        </p:spPr>
        <p:txBody>
          <a:bodyPr wrap="none" rtlCol="0">
            <a:spAutoFit/>
          </a:bodyPr>
          <a:lstStyle/>
          <a:p>
            <a:pPr marL="571500" indent="-571500">
              <a:buFont typeface="Wingdings" panose="05000000000000000000" pitchFamily="2" charset="2"/>
              <a:buChar char="l"/>
            </a:pPr>
            <a:r>
              <a:rPr lang="en-US" altLang="zh-CN" sz="2400" b="1" dirty="0" smtClean="0">
                <a:solidFill>
                  <a:srgbClr val="FF7247"/>
                </a:solidFill>
                <a:latin typeface="圆体-简" charset="-122"/>
                <a:ea typeface="圆体-简" charset="-122"/>
              </a:rPr>
              <a:t>PM/UI/PG</a:t>
            </a:r>
            <a:r>
              <a:rPr lang="zh-CN" altLang="en-US" sz="2400" b="1" dirty="0" smtClean="0">
                <a:solidFill>
                  <a:srgbClr val="FF7247"/>
                </a:solidFill>
                <a:latin typeface="圆体-简" charset="-122"/>
                <a:ea typeface="圆体-简" charset="-122"/>
              </a:rPr>
              <a:t>  职责边界模糊？</a:t>
            </a:r>
            <a:endParaRPr lang="zh-CN" altLang="en-US" sz="2400" b="1" dirty="0">
              <a:solidFill>
                <a:srgbClr val="FF7247"/>
              </a:solidFill>
              <a:latin typeface="圆体-简" charset="-122"/>
              <a:ea typeface="圆体-简" charset="-122"/>
            </a:endParaRPr>
          </a:p>
        </p:txBody>
      </p:sp>
      <p:sp>
        <p:nvSpPr>
          <p:cNvPr id="6" name="îSļiḑê"/>
          <p:cNvSpPr txBox="1"/>
          <p:nvPr/>
        </p:nvSpPr>
        <p:spPr bwMode="auto">
          <a:xfrm>
            <a:off x="616281" y="863684"/>
            <a:ext cx="3444180" cy="725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Autofit/>
          </a:bodyPr>
          <a:lstStyle/>
          <a:p>
            <a:pPr marR="0" lvl="0" algn="ctr" defTabSz="914400" rtl="0" eaLnBrk="1" fontAlgn="auto" latinLnBrk="0" hangingPunct="1">
              <a:lnSpc>
                <a:spcPct val="100000"/>
              </a:lnSpc>
              <a:spcBef>
                <a:spcPts val="0"/>
              </a:spcBef>
              <a:spcAft>
                <a:spcPts val="0"/>
              </a:spcAft>
              <a:buClrTx/>
              <a:buSzTx/>
              <a:defRPr/>
            </a:pPr>
            <a:r>
              <a:rPr kumimoji="0" lang="zh-CN" altLang="en-US" sz="3600" b="1" i="0" u="none" strike="noStrike" kern="1200" cap="none" spc="0" normalizeH="0" baseline="0" noProof="0" dirty="0" smtClean="0">
                <a:ln>
                  <a:noFill/>
                </a:ln>
                <a:solidFill>
                  <a:srgbClr val="350440"/>
                </a:solidFill>
                <a:effectLst/>
                <a:uLnTx/>
                <a:uFillTx/>
                <a:latin typeface="圆体-简" charset="-122"/>
                <a:ea typeface="圆体-简" charset="-122"/>
                <a:cs typeface="Open Sans" pitchFamily="34" charset="0"/>
              </a:rPr>
              <a:t>一些心得：</a:t>
            </a:r>
            <a:endParaRPr kumimoji="0" lang="zh-CN" altLang="en-US" sz="3600" b="1" i="0" u="none" strike="noStrike" kern="1200" cap="none" spc="0" normalizeH="0" baseline="0" noProof="0" dirty="0">
              <a:ln>
                <a:noFill/>
              </a:ln>
              <a:solidFill>
                <a:srgbClr val="350440"/>
              </a:solidFill>
              <a:effectLst/>
              <a:uLnTx/>
              <a:uFillTx/>
              <a:latin typeface="圆体-简" charset="-122"/>
              <a:ea typeface="圆体-简" charset="-122"/>
              <a:cs typeface="Open Sans" pitchFamily="34" charset="0"/>
            </a:endParaRPr>
          </a:p>
        </p:txBody>
      </p:sp>
      <p:sp>
        <p:nvSpPr>
          <p:cNvPr id="7" name="文本框 6"/>
          <p:cNvSpPr txBox="1"/>
          <p:nvPr/>
        </p:nvSpPr>
        <p:spPr>
          <a:xfrm>
            <a:off x="7785805" y="4294109"/>
            <a:ext cx="3861552" cy="461665"/>
          </a:xfrm>
          <a:prstGeom prst="rect">
            <a:avLst/>
          </a:prstGeom>
          <a:noFill/>
        </p:spPr>
        <p:txBody>
          <a:bodyPr wrap="square" rtlCol="0">
            <a:spAutoFit/>
          </a:bodyPr>
          <a:lstStyle/>
          <a:p>
            <a:r>
              <a:rPr lang="zh-CN" altLang="en-US" sz="2400" b="1" dirty="0" smtClean="0">
                <a:solidFill>
                  <a:schemeClr val="bg1">
                    <a:lumMod val="65000"/>
                  </a:schemeClr>
                </a:solidFill>
                <a:latin typeface="圆体-简" charset="-122"/>
                <a:ea typeface="圆体-简" charset="-122"/>
              </a:rPr>
              <a:t>内部</a:t>
            </a:r>
            <a:r>
              <a:rPr lang="zh-CN" altLang="en-US" sz="2400" b="1" dirty="0">
                <a:solidFill>
                  <a:schemeClr val="bg1">
                    <a:lumMod val="65000"/>
                  </a:schemeClr>
                </a:solidFill>
                <a:latin typeface="圆体-简" charset="-122"/>
                <a:ea typeface="圆体-简" charset="-122"/>
              </a:rPr>
              <a:t>沟通</a:t>
            </a:r>
            <a:r>
              <a:rPr lang="zh-CN" altLang="en-US" sz="2400" b="1" dirty="0" smtClean="0">
                <a:solidFill>
                  <a:schemeClr val="bg1">
                    <a:lumMod val="65000"/>
                  </a:schemeClr>
                </a:solidFill>
                <a:latin typeface="圆体-简" charset="-122"/>
                <a:ea typeface="圆体-简" charset="-122"/>
              </a:rPr>
              <a:t>，以团队利益为重</a:t>
            </a:r>
            <a:endParaRPr lang="zh-CN" altLang="en-US" sz="2400" b="1" dirty="0">
              <a:solidFill>
                <a:schemeClr val="bg1">
                  <a:lumMod val="65000"/>
                </a:schemeClr>
              </a:solidFill>
              <a:latin typeface="圆体-简" charset="-122"/>
              <a:ea typeface="圆体-简" charset="-122"/>
            </a:endParaRPr>
          </a:p>
        </p:txBody>
      </p:sp>
      <p:sp>
        <p:nvSpPr>
          <p:cNvPr id="8" name="文本框 7"/>
          <p:cNvSpPr txBox="1"/>
          <p:nvPr/>
        </p:nvSpPr>
        <p:spPr>
          <a:xfrm>
            <a:off x="7785805" y="2164537"/>
            <a:ext cx="3861552" cy="461665"/>
          </a:xfrm>
          <a:prstGeom prst="rect">
            <a:avLst/>
          </a:prstGeom>
          <a:noFill/>
        </p:spPr>
        <p:txBody>
          <a:bodyPr wrap="square" rtlCol="0">
            <a:spAutoFit/>
          </a:bodyPr>
          <a:lstStyle/>
          <a:p>
            <a:r>
              <a:rPr lang="zh-CN" altLang="en-US" sz="2400" b="1" dirty="0" smtClean="0">
                <a:solidFill>
                  <a:schemeClr val="bg1">
                    <a:lumMod val="65000"/>
                  </a:schemeClr>
                </a:solidFill>
                <a:latin typeface="圆体-简" charset="-122"/>
                <a:ea typeface="圆体-简" charset="-122"/>
              </a:rPr>
              <a:t>合适的才是最好的</a:t>
            </a:r>
            <a:endParaRPr lang="zh-CN" altLang="en-US" sz="2400" b="1" dirty="0">
              <a:solidFill>
                <a:schemeClr val="bg1">
                  <a:lumMod val="65000"/>
                </a:schemeClr>
              </a:solidFill>
              <a:latin typeface="圆体-简" charset="-122"/>
              <a:ea typeface="圆体-简" charset="-122"/>
            </a:endParaRPr>
          </a:p>
        </p:txBody>
      </p:sp>
      <p:sp>
        <p:nvSpPr>
          <p:cNvPr id="9" name="文本框 8"/>
          <p:cNvSpPr txBox="1"/>
          <p:nvPr/>
        </p:nvSpPr>
        <p:spPr>
          <a:xfrm>
            <a:off x="7785805" y="3044657"/>
            <a:ext cx="3861552" cy="830997"/>
          </a:xfrm>
          <a:prstGeom prst="rect">
            <a:avLst/>
          </a:prstGeom>
          <a:noFill/>
        </p:spPr>
        <p:txBody>
          <a:bodyPr wrap="square" rtlCol="0">
            <a:spAutoFit/>
          </a:bodyPr>
          <a:lstStyle/>
          <a:p>
            <a:r>
              <a:rPr lang="zh-CN" altLang="en-US" sz="2400" b="1" dirty="0" smtClean="0">
                <a:solidFill>
                  <a:schemeClr val="bg1">
                    <a:lumMod val="65000"/>
                  </a:schemeClr>
                </a:solidFill>
                <a:latin typeface="圆体-简" charset="-122"/>
                <a:ea typeface="圆体-简" charset="-122"/>
              </a:rPr>
              <a:t>引导建立产品分析思维，建立预期</a:t>
            </a:r>
            <a:endParaRPr lang="zh-CN" altLang="en-US" sz="2400" b="1" dirty="0">
              <a:solidFill>
                <a:schemeClr val="bg1">
                  <a:lumMod val="65000"/>
                </a:schemeClr>
              </a:solidFill>
              <a:latin typeface="圆体-简" charset="-122"/>
              <a:ea typeface="圆体-简" charset="-122"/>
            </a:endParaRPr>
          </a:p>
        </p:txBody>
      </p:sp>
      <p:sp>
        <p:nvSpPr>
          <p:cNvPr id="12" name="下箭头 11"/>
          <p:cNvSpPr/>
          <p:nvPr/>
        </p:nvSpPr>
        <p:spPr>
          <a:xfrm rot="16200000">
            <a:off x="6676028" y="3464073"/>
            <a:ext cx="685007" cy="230833"/>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356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p:cNvSpPr>
            <a:spLocks noGrp="1" noChangeArrowheads="1"/>
          </p:cNvSpPr>
          <p:nvPr>
            <p:ph type="ctrTitle" sz="quarter"/>
          </p:nvPr>
        </p:nvSpPr>
        <p:spPr>
          <a:xfrm>
            <a:off x="6167438" y="1985856"/>
            <a:ext cx="4116388" cy="973667"/>
          </a:xfrm>
        </p:spPr>
        <p:txBody>
          <a:bodyPr bIns="0"/>
          <a:lstStyle>
            <a:lvl1pPr marL="342900" marR="0" indent="-342900" algn="l" defTabSz="914400" rtl="0" eaLnBrk="1" fontAlgn="base" latinLnBrk="0" hangingPunct="1">
              <a:lnSpc>
                <a:spcPct val="100000"/>
              </a:lnSpc>
              <a:spcBef>
                <a:spcPts val="0"/>
              </a:spcBef>
              <a:spcAft>
                <a:spcPct val="0"/>
              </a:spcAft>
              <a:defRPr sz="4800" baseline="0">
                <a:solidFill>
                  <a:schemeClr val="bg1"/>
                </a:solidFill>
                <a:latin typeface="华文细黑" panose="02010600040101010101" charset="-122"/>
                <a:ea typeface="华文细黑" panose="02010600040101010101" charset="-122"/>
                <a:cs typeface="华文细黑" panose="02010600040101010101" charset="-122"/>
              </a:defRPr>
            </a:lvl1pPr>
          </a:lstStyle>
          <a:p>
            <a:pPr algn="r"/>
            <a:r>
              <a:rPr lang="zh-CN" altLang="en-US" sz="5400" b="1" dirty="0" smtClean="0">
                <a:solidFill>
                  <a:srgbClr val="351940"/>
                </a:solidFill>
                <a:latin typeface="圆体-简" charset="-122"/>
                <a:ea typeface="圆体-简" charset="-122"/>
                <a:cs typeface="圆体-简" charset="-122"/>
              </a:rPr>
              <a:t>感谢聆听！</a:t>
            </a:r>
            <a:endParaRPr lang="en-US" altLang="zh-CN" sz="5400" b="1" dirty="0">
              <a:solidFill>
                <a:srgbClr val="351940"/>
              </a:solidFill>
              <a:latin typeface="圆体-简" charset="-122"/>
              <a:ea typeface="圆体-简" charset="-122"/>
              <a:cs typeface="圆体-简"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橙色圆-01"/>
          <p:cNvPicPr>
            <a:picLocks noChangeAspect="1"/>
          </p:cNvPicPr>
          <p:nvPr/>
        </p:nvPicPr>
        <p:blipFill>
          <a:blip r:embed="rId2"/>
          <a:stretch>
            <a:fillRect/>
          </a:stretch>
        </p:blipFill>
        <p:spPr>
          <a:xfrm>
            <a:off x="8994775" y="4084320"/>
            <a:ext cx="1379855" cy="1379855"/>
          </a:xfrm>
          <a:prstGeom prst="rect">
            <a:avLst/>
          </a:prstGeom>
        </p:spPr>
      </p:pic>
      <p:sp>
        <p:nvSpPr>
          <p:cNvPr id="14" name="文本框 13"/>
          <p:cNvSpPr txBox="1"/>
          <p:nvPr/>
        </p:nvSpPr>
        <p:spPr>
          <a:xfrm>
            <a:off x="2181225" y="1273810"/>
            <a:ext cx="643255" cy="2970685"/>
          </a:xfrm>
          <a:prstGeom prst="rect">
            <a:avLst/>
          </a:prstGeom>
          <a:noFill/>
        </p:spPr>
        <p:txBody>
          <a:bodyPr wrap="square" rtlCol="0">
            <a:spAutoFit/>
          </a:bodyPr>
          <a:lstStyle/>
          <a:p>
            <a:pPr fontAlgn="auto">
              <a:lnSpc>
                <a:spcPct val="150000"/>
              </a:lnSpc>
            </a:pPr>
            <a:r>
              <a:rPr lang="en-US" altLang="zh-CN" sz="3200" dirty="0">
                <a:solidFill>
                  <a:srgbClr val="350440"/>
                </a:solidFill>
                <a:latin typeface="Effra" charset="0"/>
                <a:ea typeface="圆体-简" charset="-122"/>
              </a:rPr>
              <a:t>1.</a:t>
            </a:r>
          </a:p>
          <a:p>
            <a:pPr fontAlgn="auto">
              <a:lnSpc>
                <a:spcPct val="150000"/>
              </a:lnSpc>
            </a:pPr>
            <a:r>
              <a:rPr lang="en-US" altLang="zh-CN" sz="3200" dirty="0">
                <a:solidFill>
                  <a:srgbClr val="350440"/>
                </a:solidFill>
                <a:latin typeface="Effra" charset="0"/>
                <a:ea typeface="圆体-简" charset="-122"/>
              </a:rPr>
              <a:t>2.</a:t>
            </a:r>
          </a:p>
          <a:p>
            <a:pPr fontAlgn="auto">
              <a:lnSpc>
                <a:spcPct val="150000"/>
              </a:lnSpc>
            </a:pPr>
            <a:r>
              <a:rPr lang="en-US" altLang="zh-CN" sz="3200" dirty="0">
                <a:solidFill>
                  <a:srgbClr val="350440"/>
                </a:solidFill>
                <a:latin typeface="Effra" charset="0"/>
                <a:ea typeface="圆体-简" charset="-122"/>
              </a:rPr>
              <a:t>3.</a:t>
            </a:r>
          </a:p>
          <a:p>
            <a:pPr fontAlgn="auto">
              <a:lnSpc>
                <a:spcPct val="150000"/>
              </a:lnSpc>
            </a:pPr>
            <a:r>
              <a:rPr lang="en-US" altLang="zh-CN" sz="3200" dirty="0">
                <a:solidFill>
                  <a:srgbClr val="350440"/>
                </a:solidFill>
                <a:latin typeface="Effra" charset="0"/>
                <a:ea typeface="圆体-简" charset="-122"/>
              </a:rPr>
              <a:t>4.</a:t>
            </a:r>
          </a:p>
        </p:txBody>
      </p:sp>
      <p:pic>
        <p:nvPicPr>
          <p:cNvPr id="15" name="图片 14" descr="紫色圆-01"/>
          <p:cNvPicPr>
            <a:picLocks noChangeAspect="1"/>
          </p:cNvPicPr>
          <p:nvPr/>
        </p:nvPicPr>
        <p:blipFill>
          <a:blip r:embed="rId3"/>
          <a:stretch>
            <a:fillRect/>
          </a:stretch>
        </p:blipFill>
        <p:spPr>
          <a:xfrm>
            <a:off x="7989570" y="3478530"/>
            <a:ext cx="2036445" cy="2036445"/>
          </a:xfrm>
          <a:prstGeom prst="rect">
            <a:avLst/>
          </a:prstGeom>
        </p:spPr>
      </p:pic>
      <p:sp>
        <p:nvSpPr>
          <p:cNvPr id="16" name="文本框 15"/>
          <p:cNvSpPr txBox="1"/>
          <p:nvPr/>
        </p:nvSpPr>
        <p:spPr>
          <a:xfrm>
            <a:off x="8124190" y="4173855"/>
            <a:ext cx="1766570" cy="645160"/>
          </a:xfrm>
          <a:prstGeom prst="rect">
            <a:avLst/>
          </a:prstGeom>
          <a:noFill/>
        </p:spPr>
        <p:txBody>
          <a:bodyPr wrap="square" rtlCol="0">
            <a:spAutoFit/>
          </a:bodyPr>
          <a:lstStyle/>
          <a:p>
            <a:pPr algn="ctr"/>
            <a:r>
              <a:rPr lang="zh-CN" altLang="en-US" sz="3600">
                <a:solidFill>
                  <a:schemeClr val="bg1"/>
                </a:solidFill>
                <a:latin typeface="圆体-简" charset="-122"/>
                <a:ea typeface="圆体-简" charset="-122"/>
              </a:rPr>
              <a:t>目录</a:t>
            </a:r>
          </a:p>
        </p:txBody>
      </p:sp>
      <p:sp>
        <p:nvSpPr>
          <p:cNvPr id="18" name="文本框 17"/>
          <p:cNvSpPr txBox="1"/>
          <p:nvPr/>
        </p:nvSpPr>
        <p:spPr>
          <a:xfrm>
            <a:off x="2640330" y="1273810"/>
            <a:ext cx="4553585" cy="3046988"/>
          </a:xfrm>
          <a:prstGeom prst="rect">
            <a:avLst/>
          </a:prstGeom>
          <a:noFill/>
        </p:spPr>
        <p:txBody>
          <a:bodyPr wrap="square" rtlCol="0">
            <a:spAutoFit/>
          </a:bodyPr>
          <a:lstStyle/>
          <a:p>
            <a:pPr fontAlgn="auto">
              <a:lnSpc>
                <a:spcPct val="150000"/>
              </a:lnSpc>
            </a:pPr>
            <a:r>
              <a:rPr lang="zh-CN" altLang="en-US" sz="3200" dirty="0" smtClean="0">
                <a:solidFill>
                  <a:srgbClr val="350440"/>
                </a:solidFill>
                <a:latin typeface="圆体-简" charset="-122"/>
                <a:ea typeface="圆体-简" charset="-122"/>
              </a:rPr>
              <a:t>什么是原型法</a:t>
            </a:r>
          </a:p>
          <a:p>
            <a:pPr fontAlgn="auto">
              <a:lnSpc>
                <a:spcPct val="150000"/>
              </a:lnSpc>
            </a:pPr>
            <a:r>
              <a:rPr lang="zh-CN" altLang="en-US" sz="3200" dirty="0" smtClean="0">
                <a:solidFill>
                  <a:srgbClr val="350440"/>
                </a:solidFill>
                <a:latin typeface="圆体-简" charset="-122"/>
                <a:ea typeface="圆体-简" charset="-122"/>
              </a:rPr>
              <a:t>原型法</a:t>
            </a:r>
            <a:r>
              <a:rPr lang="zh-CN" altLang="en-US" sz="3200" dirty="0" smtClean="0">
                <a:solidFill>
                  <a:srgbClr val="350440"/>
                </a:solidFill>
                <a:latin typeface="圆体-简" charset="-122"/>
                <a:ea typeface="圆体-简" charset="-122"/>
                <a:sym typeface="+mn-ea"/>
              </a:rPr>
              <a:t>推进思路</a:t>
            </a:r>
            <a:endParaRPr lang="en-US" altLang="zh-CN" sz="3200" dirty="0">
              <a:solidFill>
                <a:srgbClr val="350440"/>
              </a:solidFill>
              <a:latin typeface="圆体-简" charset="-122"/>
              <a:ea typeface="圆体-简" charset="-122"/>
              <a:sym typeface="+mn-ea"/>
            </a:endParaRPr>
          </a:p>
          <a:p>
            <a:pPr fontAlgn="auto">
              <a:lnSpc>
                <a:spcPct val="150000"/>
              </a:lnSpc>
            </a:pPr>
            <a:r>
              <a:rPr lang="zh-CN" altLang="en-US" sz="3200" dirty="0">
                <a:solidFill>
                  <a:srgbClr val="350440"/>
                </a:solidFill>
                <a:latin typeface="圆体-简" charset="-122"/>
                <a:ea typeface="圆体-简" charset="-122"/>
                <a:sym typeface="+mn-ea"/>
              </a:rPr>
              <a:t>移动</a:t>
            </a:r>
            <a:r>
              <a:rPr lang="zh-CN" altLang="en-US" sz="3200" dirty="0" smtClean="0">
                <a:solidFill>
                  <a:srgbClr val="350440"/>
                </a:solidFill>
                <a:latin typeface="圆体-简" charset="-122"/>
                <a:ea typeface="圆体-简" charset="-122"/>
                <a:sym typeface="+mn-ea"/>
              </a:rPr>
              <a:t>化项目组案例分享</a:t>
            </a:r>
          </a:p>
          <a:p>
            <a:pPr fontAlgn="auto">
              <a:lnSpc>
                <a:spcPct val="150000"/>
              </a:lnSpc>
            </a:pPr>
            <a:r>
              <a:rPr lang="zh-CN" altLang="en-US" sz="3200" dirty="0" smtClean="0">
                <a:solidFill>
                  <a:srgbClr val="350440"/>
                </a:solidFill>
                <a:latin typeface="圆体-简" charset="-122"/>
                <a:ea typeface="圆体-简" charset="-122"/>
                <a:sym typeface="+mn-ea"/>
              </a:rPr>
              <a:t>开放式交流</a:t>
            </a:r>
            <a:endParaRPr lang="zh-CN" altLang="en-US" sz="3200" dirty="0">
              <a:solidFill>
                <a:srgbClr val="350440"/>
              </a:solidFill>
              <a:latin typeface="圆体-简" charset="-122"/>
              <a:ea typeface="圆体-简" charset="-122"/>
              <a:sym typeface="+mn-ea"/>
            </a:endParaRPr>
          </a:p>
        </p:txBody>
      </p:sp>
    </p:spTree>
    <p:extLst>
      <p:ext uri="{BB962C8B-B14F-4D97-AF65-F5344CB8AC3E}">
        <p14:creationId xmlns:p14="http://schemas.microsoft.com/office/powerpoint/2010/main" val="3632154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4294967295"/>
          </p:nvPr>
        </p:nvSpPr>
        <p:spPr>
          <a:xfrm>
            <a:off x="9778365" y="290195"/>
            <a:ext cx="1302385" cy="1548765"/>
          </a:xfrm>
        </p:spPr>
        <p:txBody>
          <a:bodyPr bIns="0">
            <a:noAutofit/>
          </a:bodyPr>
          <a:lstStyle>
            <a:lvl1pPr algn="r">
              <a:lnSpc>
                <a:spcPct val="100000"/>
              </a:lnSpc>
              <a:spcBef>
                <a:spcPts val="0"/>
              </a:spcBef>
              <a:defRPr sz="11000" spc="-800" baseline="0">
                <a:solidFill>
                  <a:srgbClr val="F39D6B"/>
                </a:solidFill>
                <a:latin typeface="Arial"/>
              </a:defRPr>
            </a:lvl1pPr>
          </a:lstStyle>
          <a:p>
            <a:pPr marL="0" indent="0" algn="ctr">
              <a:buNone/>
            </a:pPr>
            <a:r>
              <a:rPr lang="en-US" dirty="0">
                <a:latin typeface="Effra" charset="0"/>
              </a:rPr>
              <a:t>1.</a:t>
            </a:r>
          </a:p>
        </p:txBody>
      </p:sp>
      <p:sp>
        <p:nvSpPr>
          <p:cNvPr id="8" name="文本框 7"/>
          <p:cNvSpPr txBox="1"/>
          <p:nvPr/>
        </p:nvSpPr>
        <p:spPr>
          <a:xfrm>
            <a:off x="785495" y="2688765"/>
            <a:ext cx="4988560" cy="101564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3" tIns="45713" rIns="45713" bIns="45713" numCol="1" spcCol="38100" rtlCol="0" anchor="ctr" anchorCtr="0" forceAA="0">
            <a:spAutoFit/>
          </a:bodyPr>
          <a:lstStyle/>
          <a:p>
            <a:pPr algn="ctr" defTabSz="685800" hangingPunct="0"/>
            <a:r>
              <a:rPr lang="zh-CN" altLang="en-US" sz="6000" dirty="0" smtClean="0">
                <a:solidFill>
                  <a:schemeClr val="bg1"/>
                </a:solidFill>
                <a:latin typeface="圆体-简" charset="-122"/>
                <a:ea typeface="圆体-简" charset="-122"/>
                <a:sym typeface="Arial"/>
              </a:rPr>
              <a:t>什么是原型法</a:t>
            </a:r>
            <a:endParaRPr lang="en-US" altLang="zh-CN" sz="6000" dirty="0" smtClean="0">
              <a:solidFill>
                <a:schemeClr val="bg1"/>
              </a:solidFill>
              <a:latin typeface="圆体-简" charset="-122"/>
              <a:ea typeface="圆体-简" charset="-122"/>
              <a:sym typeface="Arial"/>
            </a:endParaRPr>
          </a:p>
        </p:txBody>
      </p:sp>
    </p:spTree>
    <p:extLst>
      <p:ext uri="{BB962C8B-B14F-4D97-AF65-F5344CB8AC3E}">
        <p14:creationId xmlns:p14="http://schemas.microsoft.com/office/powerpoint/2010/main" val="1052561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25440" y="1992079"/>
            <a:ext cx="5030784" cy="3323987"/>
          </a:xfrm>
          <a:prstGeom prst="rect">
            <a:avLst/>
          </a:prstGeom>
          <a:noFill/>
        </p:spPr>
        <p:txBody>
          <a:bodyPr wrap="square" rtlCol="0">
            <a:spAutoFit/>
          </a:bodyPr>
          <a:lstStyle/>
          <a:p>
            <a:pPr>
              <a:lnSpc>
                <a:spcPct val="150000"/>
              </a:lnSpc>
            </a:pPr>
            <a:r>
              <a:rPr lang="zh-CN" altLang="zh-CN" sz="2000" dirty="0">
                <a:solidFill>
                  <a:srgbClr val="350440"/>
                </a:solidFill>
                <a:latin typeface="圆体-简" charset="-122"/>
                <a:ea typeface="圆体-简" charset="-122"/>
              </a:rPr>
              <a:t>原型，顾名思义是根据用户的需求形成的整体的系统样貌，包括了系统的界面、主要界面要素、交互等，但不涉及底层的代码实现。实质上原型是最终软件系统的样板，在软件开发和实施过程中可以有效的降低需求提出者与系统设计者由于理解问题造成的信息衰减或者失真。</a:t>
            </a:r>
            <a:endParaRPr lang="zh-CN" altLang="en-US" sz="2000" dirty="0">
              <a:solidFill>
                <a:srgbClr val="350440"/>
              </a:solidFill>
              <a:latin typeface="圆体-简" charset="-122"/>
              <a:ea typeface="圆体-简" charset="-122"/>
            </a:endParaRPr>
          </a:p>
        </p:txBody>
      </p:sp>
      <p:sp>
        <p:nvSpPr>
          <p:cNvPr id="4" name="文本框 3"/>
          <p:cNvSpPr txBox="1"/>
          <p:nvPr/>
        </p:nvSpPr>
        <p:spPr>
          <a:xfrm>
            <a:off x="725440" y="966852"/>
            <a:ext cx="1842171" cy="646331"/>
          </a:xfrm>
          <a:prstGeom prst="rect">
            <a:avLst/>
          </a:prstGeom>
          <a:noFill/>
        </p:spPr>
        <p:txBody>
          <a:bodyPr wrap="none" rtlCol="0">
            <a:spAutoFit/>
          </a:bodyPr>
          <a:lstStyle/>
          <a:p>
            <a:r>
              <a:rPr lang="en-US" altLang="zh-CN" sz="3600" b="1" dirty="0" smtClean="0">
                <a:solidFill>
                  <a:srgbClr val="350440"/>
                </a:solidFill>
                <a:latin typeface="圆体-简" charset="-122"/>
                <a:ea typeface="圆体-简" charset="-122"/>
              </a:rPr>
              <a:t>What </a:t>
            </a:r>
            <a:r>
              <a:rPr lang="zh-CN" altLang="en-US" sz="3600" b="1" dirty="0" smtClean="0">
                <a:solidFill>
                  <a:srgbClr val="350440"/>
                </a:solidFill>
                <a:latin typeface="圆体-简" charset="-122"/>
                <a:ea typeface="圆体-简" charset="-122"/>
              </a:rPr>
              <a:t>？</a:t>
            </a:r>
            <a:endParaRPr lang="zh-CN" altLang="en-US" sz="3600" b="1" dirty="0">
              <a:solidFill>
                <a:srgbClr val="350440"/>
              </a:solidFill>
              <a:latin typeface="圆体-简" charset="-122"/>
              <a:ea typeface="圆体-简"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6330" y="1992079"/>
            <a:ext cx="5229740" cy="332398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25440" y="2561249"/>
            <a:ext cx="6724671" cy="1885837"/>
          </a:xfrm>
          <a:prstGeom prst="rect">
            <a:avLst/>
          </a:prstGeom>
          <a:noFill/>
        </p:spPr>
        <p:txBody>
          <a:bodyPr wrap="square" rtlCol="0">
            <a:spAutoFit/>
          </a:bodyPr>
          <a:lstStyle/>
          <a:p>
            <a:pPr>
              <a:lnSpc>
                <a:spcPct val="150000"/>
              </a:lnSpc>
            </a:pPr>
            <a:r>
              <a:rPr lang="zh-CN" altLang="en-US" sz="2000" dirty="0" smtClean="0">
                <a:solidFill>
                  <a:srgbClr val="350440"/>
                </a:solidFill>
                <a:latin typeface="圆体-简" charset="-122"/>
                <a:ea typeface="圆体-简" charset="-122"/>
              </a:rPr>
              <a:t>很多项目</a:t>
            </a:r>
            <a:r>
              <a:rPr lang="zh-CN" altLang="en-US" sz="2000" dirty="0">
                <a:solidFill>
                  <a:srgbClr val="350440"/>
                </a:solidFill>
                <a:latin typeface="圆体-简" charset="-122"/>
                <a:ea typeface="圆体-简" charset="-122"/>
              </a:rPr>
              <a:t>、需求开发过程</a:t>
            </a:r>
            <a:r>
              <a:rPr lang="zh-CN" altLang="en-US" sz="2000" dirty="0" smtClean="0">
                <a:solidFill>
                  <a:srgbClr val="350440"/>
                </a:solidFill>
                <a:latin typeface="圆体-简" charset="-122"/>
                <a:ea typeface="圆体-简" charset="-122"/>
              </a:rPr>
              <a:t>中</a:t>
            </a:r>
            <a:r>
              <a:rPr lang="zh-CN" altLang="en-US" sz="2000" dirty="0">
                <a:solidFill>
                  <a:srgbClr val="350440"/>
                </a:solidFill>
                <a:latin typeface="圆体-简" charset="-122"/>
                <a:ea typeface="圆体-简" charset="-122"/>
              </a:rPr>
              <a:t>，</a:t>
            </a:r>
            <a:r>
              <a:rPr lang="zh-CN" altLang="en-US" sz="2000" dirty="0" smtClean="0">
                <a:solidFill>
                  <a:srgbClr val="350440"/>
                </a:solidFill>
                <a:latin typeface="圆体-简" charset="-122"/>
                <a:ea typeface="圆体-简" charset="-122"/>
              </a:rPr>
              <a:t>都会</a:t>
            </a:r>
            <a:r>
              <a:rPr lang="zh-CN" altLang="en-US" sz="2000" dirty="0">
                <a:solidFill>
                  <a:srgbClr val="350440"/>
                </a:solidFill>
                <a:latin typeface="圆体-简" charset="-122"/>
                <a:ea typeface="圆体-简" charset="-122"/>
              </a:rPr>
              <a:t>遇到由于前期需求讨论不到位导致一个需求点在开发与业务之间来来回回多次返工，极大降低了开发效率，严重影响信息开发部对业务部门的服务质量。</a:t>
            </a:r>
          </a:p>
        </p:txBody>
      </p:sp>
      <p:sp>
        <p:nvSpPr>
          <p:cNvPr id="4" name="文本框 3"/>
          <p:cNvSpPr txBox="1"/>
          <p:nvPr/>
        </p:nvSpPr>
        <p:spPr>
          <a:xfrm>
            <a:off x="725440" y="966852"/>
            <a:ext cx="1649811" cy="646331"/>
          </a:xfrm>
          <a:prstGeom prst="rect">
            <a:avLst/>
          </a:prstGeom>
          <a:noFill/>
        </p:spPr>
        <p:txBody>
          <a:bodyPr wrap="none" rtlCol="0">
            <a:spAutoFit/>
          </a:bodyPr>
          <a:lstStyle/>
          <a:p>
            <a:r>
              <a:rPr lang="en-US" altLang="zh-CN" sz="3600" b="1" dirty="0" smtClean="0">
                <a:solidFill>
                  <a:srgbClr val="350440"/>
                </a:solidFill>
                <a:latin typeface="圆体-简" charset="-122"/>
                <a:ea typeface="圆体-简" charset="-122"/>
              </a:rPr>
              <a:t>Why </a:t>
            </a:r>
            <a:r>
              <a:rPr lang="zh-CN" altLang="en-US" sz="3600" b="1" dirty="0" smtClean="0">
                <a:solidFill>
                  <a:srgbClr val="350440"/>
                </a:solidFill>
                <a:latin typeface="圆体-简" charset="-122"/>
                <a:ea typeface="圆体-简" charset="-122"/>
              </a:rPr>
              <a:t>？</a:t>
            </a:r>
            <a:endParaRPr lang="zh-CN" altLang="en-US" sz="3600" b="1" dirty="0">
              <a:solidFill>
                <a:srgbClr val="350440"/>
              </a:solidFill>
              <a:latin typeface="圆体-简" charset="-122"/>
              <a:ea typeface="圆体-简" charset="-122"/>
            </a:endParaRPr>
          </a:p>
        </p:txBody>
      </p:sp>
      <p:pic>
        <p:nvPicPr>
          <p:cNvPr id="5" name="图片 4"/>
          <p:cNvPicPr>
            <a:picLocks noChangeAspect="1"/>
          </p:cNvPicPr>
          <p:nvPr/>
        </p:nvPicPr>
        <p:blipFill>
          <a:blip r:embed="rId3"/>
          <a:stretch>
            <a:fillRect/>
          </a:stretch>
        </p:blipFill>
        <p:spPr>
          <a:xfrm>
            <a:off x="7893491" y="2256454"/>
            <a:ext cx="3788397" cy="2495429"/>
          </a:xfrm>
          <a:prstGeom prst="rect">
            <a:avLst/>
          </a:prstGeom>
        </p:spPr>
      </p:pic>
    </p:spTree>
    <p:extLst>
      <p:ext uri="{BB962C8B-B14F-4D97-AF65-F5344CB8AC3E}">
        <p14:creationId xmlns:p14="http://schemas.microsoft.com/office/powerpoint/2010/main" val="2886860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68314" y="3113879"/>
            <a:ext cx="2954655" cy="584775"/>
          </a:xfrm>
          <a:prstGeom prst="rect">
            <a:avLst/>
          </a:prstGeom>
          <a:noFill/>
        </p:spPr>
        <p:txBody>
          <a:bodyPr wrap="none" rtlCol="0">
            <a:spAutoFit/>
          </a:bodyPr>
          <a:lstStyle>
            <a:defPPr>
              <a:defRPr lang="zh-CN"/>
            </a:defPPr>
            <a:lvl1pPr>
              <a:defRPr sz="3600" b="1">
                <a:solidFill>
                  <a:srgbClr val="350440"/>
                </a:solidFill>
                <a:latin typeface="圆体-简" charset="-122"/>
                <a:ea typeface="圆体-简" charset="-122"/>
              </a:defRPr>
            </a:lvl1pPr>
          </a:lstStyle>
          <a:p>
            <a:r>
              <a:rPr lang="zh-CN" altLang="en-US" sz="3200" dirty="0" smtClean="0"/>
              <a:t>原型  </a:t>
            </a:r>
            <a:r>
              <a:rPr lang="zh-CN" altLang="en-US" sz="3200" dirty="0" smtClean="0">
                <a:solidFill>
                  <a:srgbClr val="FF7247"/>
                </a:solidFill>
              </a:rPr>
              <a:t>创造预期</a:t>
            </a:r>
            <a:endParaRPr lang="zh-CN" altLang="en-US" sz="3200" dirty="0">
              <a:solidFill>
                <a:srgbClr val="FF7247"/>
              </a:solidFill>
            </a:endParaRPr>
          </a:p>
        </p:txBody>
      </p:sp>
      <p:pic>
        <p:nvPicPr>
          <p:cNvPr id="4" name="图片 3"/>
          <p:cNvPicPr>
            <a:picLocks noChangeAspect="1"/>
          </p:cNvPicPr>
          <p:nvPr/>
        </p:nvPicPr>
        <p:blipFill>
          <a:blip r:embed="rId3"/>
          <a:stretch>
            <a:fillRect/>
          </a:stretch>
        </p:blipFill>
        <p:spPr>
          <a:xfrm>
            <a:off x="4515475" y="990267"/>
            <a:ext cx="6856213" cy="4831998"/>
          </a:xfrm>
          <a:prstGeom prst="rect">
            <a:avLst/>
          </a:prstGeom>
        </p:spPr>
      </p:pic>
    </p:spTree>
    <p:extLst>
      <p:ext uri="{BB962C8B-B14F-4D97-AF65-F5344CB8AC3E}">
        <p14:creationId xmlns:p14="http://schemas.microsoft.com/office/powerpoint/2010/main" val="914287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25440" y="2538752"/>
            <a:ext cx="5750311" cy="2400657"/>
          </a:xfrm>
          <a:prstGeom prst="rect">
            <a:avLst/>
          </a:prstGeom>
          <a:noFill/>
        </p:spPr>
        <p:txBody>
          <a:bodyPr wrap="square" rtlCol="0">
            <a:spAutoFit/>
          </a:bodyPr>
          <a:lstStyle/>
          <a:p>
            <a:pPr>
              <a:lnSpc>
                <a:spcPct val="150000"/>
              </a:lnSpc>
            </a:pPr>
            <a:r>
              <a:rPr lang="zh-CN" altLang="en-US" sz="2000" dirty="0" smtClean="0">
                <a:solidFill>
                  <a:srgbClr val="350440"/>
                </a:solidFill>
                <a:latin typeface="圆体-简" charset="-122"/>
                <a:ea typeface="圆体-简" charset="-122"/>
              </a:rPr>
              <a:t>项目或需求实施过程中，业务人员有时候只能给出很简单的需求，交给技术经理，同时需要在很短的时间内就把整体计划。这种情况下，排出来的计划往往不具备可操作性，导致项目或需求进度失控。</a:t>
            </a:r>
            <a:endParaRPr lang="zh-CN" altLang="en-US" sz="2000" dirty="0">
              <a:solidFill>
                <a:srgbClr val="350440"/>
              </a:solidFill>
              <a:latin typeface="圆体-简" charset="-122"/>
              <a:ea typeface="圆体-简" charset="-122"/>
            </a:endParaRPr>
          </a:p>
        </p:txBody>
      </p:sp>
      <p:sp>
        <p:nvSpPr>
          <p:cNvPr id="4" name="文本框 3"/>
          <p:cNvSpPr txBox="1"/>
          <p:nvPr/>
        </p:nvSpPr>
        <p:spPr>
          <a:xfrm>
            <a:off x="725440" y="966852"/>
            <a:ext cx="1649811" cy="646331"/>
          </a:xfrm>
          <a:prstGeom prst="rect">
            <a:avLst/>
          </a:prstGeom>
          <a:noFill/>
        </p:spPr>
        <p:txBody>
          <a:bodyPr wrap="none" rtlCol="0">
            <a:spAutoFit/>
          </a:bodyPr>
          <a:lstStyle/>
          <a:p>
            <a:r>
              <a:rPr lang="en-US" altLang="zh-CN" sz="3600" b="1" dirty="0" smtClean="0">
                <a:solidFill>
                  <a:srgbClr val="350440"/>
                </a:solidFill>
                <a:latin typeface="圆体-简" charset="-122"/>
                <a:ea typeface="圆体-简" charset="-122"/>
              </a:rPr>
              <a:t>Why </a:t>
            </a:r>
            <a:r>
              <a:rPr lang="zh-CN" altLang="en-US" sz="3600" b="1" dirty="0" smtClean="0">
                <a:solidFill>
                  <a:srgbClr val="350440"/>
                </a:solidFill>
                <a:latin typeface="圆体-简" charset="-122"/>
                <a:ea typeface="圆体-简" charset="-122"/>
              </a:rPr>
              <a:t>？</a:t>
            </a:r>
            <a:endParaRPr lang="zh-CN" altLang="en-US" sz="3600" b="1" dirty="0">
              <a:solidFill>
                <a:srgbClr val="350440"/>
              </a:solidFill>
              <a:latin typeface="圆体-简" charset="-122"/>
              <a:ea typeface="圆体-简" charset="-122"/>
            </a:endParaRPr>
          </a:p>
        </p:txBody>
      </p:sp>
      <p:pic>
        <p:nvPicPr>
          <p:cNvPr id="2" name="图片 1"/>
          <p:cNvPicPr>
            <a:picLocks noChangeAspect="1"/>
          </p:cNvPicPr>
          <p:nvPr/>
        </p:nvPicPr>
        <p:blipFill>
          <a:blip r:embed="rId3"/>
          <a:stretch>
            <a:fillRect/>
          </a:stretch>
        </p:blipFill>
        <p:spPr>
          <a:xfrm>
            <a:off x="9484165" y="4016080"/>
            <a:ext cx="2468429" cy="2564602"/>
          </a:xfrm>
          <a:prstGeom prst="rect">
            <a:avLst/>
          </a:prstGeom>
        </p:spPr>
      </p:pic>
      <p:pic>
        <p:nvPicPr>
          <p:cNvPr id="6" name="图片 5"/>
          <p:cNvPicPr>
            <a:picLocks noChangeAspect="1"/>
          </p:cNvPicPr>
          <p:nvPr/>
        </p:nvPicPr>
        <p:blipFill>
          <a:blip r:embed="rId4"/>
          <a:stretch>
            <a:fillRect/>
          </a:stretch>
        </p:blipFill>
        <p:spPr>
          <a:xfrm>
            <a:off x="7694584" y="1188246"/>
            <a:ext cx="2609850" cy="2647950"/>
          </a:xfrm>
          <a:prstGeom prst="rect">
            <a:avLst/>
          </a:prstGeom>
        </p:spPr>
      </p:pic>
      <p:sp>
        <p:nvSpPr>
          <p:cNvPr id="7" name="圆角矩形标注 6"/>
          <p:cNvSpPr/>
          <p:nvPr/>
        </p:nvSpPr>
        <p:spPr>
          <a:xfrm>
            <a:off x="10004701" y="440190"/>
            <a:ext cx="1947893" cy="1403666"/>
          </a:xfrm>
          <a:prstGeom prst="wedgeRoundRectCallout">
            <a:avLst>
              <a:gd name="adj1" fmla="val -70085"/>
              <a:gd name="adj2" fmla="val 26656"/>
              <a:gd name="adj3" fmla="val 16667"/>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350440"/>
                </a:solidFill>
                <a:latin typeface="圆体-简" charset="-122"/>
                <a:ea typeface="圆体-简" charset="-122"/>
              </a:rPr>
              <a:t>业务经理</a:t>
            </a:r>
            <a:r>
              <a:rPr lang="zh-CN" altLang="en-US" dirty="0" smtClean="0">
                <a:solidFill>
                  <a:srgbClr val="350440"/>
                </a:solidFill>
                <a:latin typeface="圆体-简" charset="-122"/>
                <a:ea typeface="圆体-简" charset="-122"/>
              </a:rPr>
              <a:t>：</a:t>
            </a:r>
            <a:endParaRPr lang="en-US" altLang="zh-CN" dirty="0" smtClean="0">
              <a:solidFill>
                <a:srgbClr val="350440"/>
              </a:solidFill>
              <a:latin typeface="圆体-简" charset="-122"/>
              <a:ea typeface="圆体-简" charset="-122"/>
            </a:endParaRPr>
          </a:p>
          <a:p>
            <a:r>
              <a:rPr lang="zh-CN" altLang="en-US" dirty="0" smtClean="0">
                <a:solidFill>
                  <a:srgbClr val="C00000"/>
                </a:solidFill>
                <a:latin typeface="圆体-简" charset="-122"/>
                <a:ea typeface="圆体-简" charset="-122"/>
              </a:rPr>
              <a:t>来来来，这</a:t>
            </a:r>
            <a:r>
              <a:rPr lang="zh-CN" altLang="en-US" dirty="0">
                <a:solidFill>
                  <a:srgbClr val="C00000"/>
                </a:solidFill>
                <a:latin typeface="圆体-简" charset="-122"/>
                <a:ea typeface="圆体-简" charset="-122"/>
              </a:rPr>
              <a:t>是需求</a:t>
            </a:r>
            <a:r>
              <a:rPr lang="zh-CN" altLang="en-US" dirty="0" smtClean="0">
                <a:solidFill>
                  <a:srgbClr val="C00000"/>
                </a:solidFill>
                <a:latin typeface="圆体-简" charset="-122"/>
                <a:ea typeface="圆体-简" charset="-122"/>
              </a:rPr>
              <a:t>，今天排</a:t>
            </a:r>
            <a:r>
              <a:rPr lang="zh-CN" altLang="en-US" dirty="0">
                <a:solidFill>
                  <a:srgbClr val="C00000"/>
                </a:solidFill>
                <a:latin typeface="圆体-简" charset="-122"/>
                <a:ea typeface="圆体-简" charset="-122"/>
              </a:rPr>
              <a:t>个开发</a:t>
            </a:r>
            <a:r>
              <a:rPr lang="zh-CN" altLang="en-US" dirty="0" smtClean="0">
                <a:solidFill>
                  <a:srgbClr val="C00000"/>
                </a:solidFill>
                <a:latin typeface="圆体-简" charset="-122"/>
                <a:ea typeface="圆体-简" charset="-122"/>
              </a:rPr>
              <a:t>计划出来吧</a:t>
            </a:r>
            <a:endParaRPr lang="zh-CN" altLang="en-US" dirty="0">
              <a:solidFill>
                <a:srgbClr val="C00000"/>
              </a:solidFill>
              <a:latin typeface="圆体-简" charset="-122"/>
              <a:ea typeface="圆体-简" charset="-122"/>
            </a:endParaRPr>
          </a:p>
        </p:txBody>
      </p:sp>
      <p:sp>
        <p:nvSpPr>
          <p:cNvPr id="8" name="圆角矩形标注 7"/>
          <p:cNvSpPr/>
          <p:nvPr/>
        </p:nvSpPr>
        <p:spPr>
          <a:xfrm>
            <a:off x="8155477" y="4222487"/>
            <a:ext cx="1738031" cy="844188"/>
          </a:xfrm>
          <a:prstGeom prst="wedgeRoundRectCallout">
            <a:avLst>
              <a:gd name="adj1" fmla="val 27649"/>
              <a:gd name="adj2" fmla="val 68901"/>
              <a:gd name="adj3" fmla="val 16667"/>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350440"/>
                </a:solidFill>
                <a:latin typeface="圆体-简" charset="-122"/>
                <a:ea typeface="圆体-简" charset="-122"/>
              </a:rPr>
              <a:t>技术经理</a:t>
            </a:r>
            <a:r>
              <a:rPr lang="zh-CN" altLang="en-US" dirty="0" smtClean="0">
                <a:solidFill>
                  <a:srgbClr val="350440"/>
                </a:solidFill>
                <a:latin typeface="圆体-简" charset="-122"/>
                <a:ea typeface="圆体-简" charset="-122"/>
              </a:rPr>
              <a:t>：</a:t>
            </a:r>
            <a:endParaRPr lang="en-US" altLang="zh-CN" dirty="0" smtClean="0">
              <a:solidFill>
                <a:srgbClr val="350440"/>
              </a:solidFill>
              <a:latin typeface="圆体-简" charset="-122"/>
              <a:ea typeface="圆体-简" charset="-122"/>
            </a:endParaRPr>
          </a:p>
          <a:p>
            <a:r>
              <a:rPr lang="en-US" altLang="zh-CN" dirty="0" smtClean="0">
                <a:solidFill>
                  <a:srgbClr val="C00000"/>
                </a:solidFill>
                <a:latin typeface="圆体-简" charset="-122"/>
                <a:ea typeface="圆体-简" charset="-122"/>
              </a:rPr>
              <a:t>……</a:t>
            </a:r>
            <a:endParaRPr lang="en-US" altLang="zh-CN" dirty="0" smtClean="0">
              <a:solidFill>
                <a:srgbClr val="350440"/>
              </a:solidFill>
              <a:latin typeface="圆体-简" charset="-122"/>
              <a:ea typeface="圆体-简" charset="-122"/>
            </a:endParaRPr>
          </a:p>
        </p:txBody>
      </p:sp>
      <p:sp>
        <p:nvSpPr>
          <p:cNvPr id="9" name="文本框 8"/>
          <p:cNvSpPr txBox="1"/>
          <p:nvPr/>
        </p:nvSpPr>
        <p:spPr>
          <a:xfrm rot="19679115">
            <a:off x="7269851" y="1454471"/>
            <a:ext cx="1441420" cy="307777"/>
          </a:xfrm>
          <a:prstGeom prst="rect">
            <a:avLst/>
          </a:prstGeom>
          <a:noFill/>
        </p:spPr>
        <p:txBody>
          <a:bodyPr wrap="none" rtlCol="0">
            <a:spAutoFit/>
          </a:bodyPr>
          <a:lstStyle/>
          <a:p>
            <a:r>
              <a:rPr lang="zh-CN" altLang="en-US" sz="1400" dirty="0" smtClean="0"/>
              <a:t>“</a:t>
            </a:r>
            <a:r>
              <a:rPr lang="zh-CN" altLang="en-US" sz="1400" dirty="0"/>
              <a:t>一句话需求</a:t>
            </a:r>
            <a:r>
              <a:rPr lang="zh-CN" altLang="en-US" sz="1400" dirty="0" smtClean="0"/>
              <a:t>”</a:t>
            </a:r>
            <a:endParaRPr lang="zh-CN" altLang="en-US" sz="1400" dirty="0"/>
          </a:p>
        </p:txBody>
      </p:sp>
    </p:spTree>
    <p:extLst>
      <p:ext uri="{BB962C8B-B14F-4D97-AF65-F5344CB8AC3E}">
        <p14:creationId xmlns:p14="http://schemas.microsoft.com/office/powerpoint/2010/main" val="3869879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a:spLocks noGrp="1"/>
          </p:cNvSpPr>
          <p:nvPr/>
        </p:nvSpPr>
        <p:spPr>
          <a:xfrm>
            <a:off x="9509760" y="290195"/>
            <a:ext cx="2042795" cy="1752600"/>
          </a:xfrm>
          <a:prstGeom prst="rect">
            <a:avLst/>
          </a:prstGeom>
        </p:spPr>
        <p:txBody>
          <a:bodyPr vert="horz" lIns="91440" tIns="45720" rIns="91440" bIns="0" rtlCol="0">
            <a:normAutofit/>
          </a:bodyPr>
          <a:lstStyle>
            <a:lvl1pPr algn="r">
              <a:lnSpc>
                <a:spcPct val="100000"/>
              </a:lnSpc>
              <a:spcBef>
                <a:spcPts val="0"/>
              </a:spcBef>
              <a:defRPr sz="11000" spc="200" baseline="0">
                <a:solidFill>
                  <a:srgbClr val="FBD9C2"/>
                </a:solidFill>
                <a:latin typeface="Arial"/>
              </a:defRPr>
            </a:lvl1pPr>
          </a:lstStyle>
          <a:p>
            <a:pPr marL="0" indent="0" algn="ctr">
              <a:buNone/>
            </a:pPr>
            <a:r>
              <a:rPr lang="en-US" dirty="0">
                <a:latin typeface="Effra" charset="0"/>
              </a:rPr>
              <a:t>2</a:t>
            </a:r>
            <a:r>
              <a:rPr lang="en-US" altLang="zh-CN" dirty="0">
                <a:latin typeface="Effra" charset="0"/>
              </a:rPr>
              <a:t>.</a:t>
            </a:r>
            <a:endParaRPr lang="en-US" dirty="0">
              <a:latin typeface="Effra" charset="0"/>
            </a:endParaRPr>
          </a:p>
        </p:txBody>
      </p:sp>
      <p:sp>
        <p:nvSpPr>
          <p:cNvPr id="13" name="文本框 12"/>
          <p:cNvSpPr txBox="1"/>
          <p:nvPr/>
        </p:nvSpPr>
        <p:spPr>
          <a:xfrm>
            <a:off x="785494" y="2688765"/>
            <a:ext cx="5675267" cy="101564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3" tIns="45713" rIns="45713" bIns="45713" numCol="1" spcCol="38100" rtlCol="0" anchor="ctr" anchorCtr="0" forceAA="0">
            <a:spAutoFit/>
          </a:bodyPr>
          <a:lstStyle/>
          <a:p>
            <a:pPr algn="ctr" defTabSz="685800" hangingPunct="0"/>
            <a:r>
              <a:rPr lang="zh-CN" altLang="en-US" sz="6000" dirty="0">
                <a:solidFill>
                  <a:schemeClr val="bg1"/>
                </a:solidFill>
                <a:latin typeface="圆体-简" charset="-122"/>
                <a:ea typeface="圆体-简" charset="-122"/>
                <a:sym typeface="Arial"/>
              </a:rPr>
              <a:t>原型法推进</a:t>
            </a:r>
            <a:r>
              <a:rPr lang="zh-CN" altLang="en-US" sz="6000" dirty="0" smtClean="0">
                <a:solidFill>
                  <a:schemeClr val="bg1"/>
                </a:solidFill>
                <a:latin typeface="圆体-简" charset="-122"/>
                <a:ea typeface="圆体-简" charset="-122"/>
                <a:sym typeface="Arial"/>
              </a:rPr>
              <a:t>思路</a:t>
            </a:r>
            <a:endParaRPr lang="en-US" altLang="zh-CN" sz="6000" dirty="0" smtClean="0">
              <a:solidFill>
                <a:schemeClr val="bg1"/>
              </a:solidFill>
              <a:latin typeface="圆体-简" charset="-122"/>
              <a:ea typeface="圆体-简" charset="-122"/>
              <a:sym typeface="Arial"/>
            </a:endParaRPr>
          </a:p>
        </p:txBody>
      </p:sp>
    </p:spTree>
    <p:extLst>
      <p:ext uri="{BB962C8B-B14F-4D97-AF65-F5344CB8AC3E}">
        <p14:creationId xmlns:p14="http://schemas.microsoft.com/office/powerpoint/2010/main" val="967817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3"/>
          <a:stretch>
            <a:fillRect/>
          </a:stretch>
        </p:blipFill>
        <p:spPr>
          <a:xfrm>
            <a:off x="3219004" y="789415"/>
            <a:ext cx="7124210" cy="5101721"/>
          </a:xfrm>
          <a:prstGeom prst="rect">
            <a:avLst/>
          </a:prstGeom>
        </p:spPr>
      </p:pic>
      <p:sp>
        <p:nvSpPr>
          <p:cNvPr id="12" name="îSļiḑê"/>
          <p:cNvSpPr txBox="1"/>
          <p:nvPr/>
        </p:nvSpPr>
        <p:spPr bwMode="auto">
          <a:xfrm>
            <a:off x="1155928" y="1103528"/>
            <a:ext cx="3444180" cy="725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Autofit/>
          </a:bodyPr>
          <a:lstStyle/>
          <a:p>
            <a:pPr marR="0" lvl="0" algn="ctr" defTabSz="914400" rtl="0" eaLnBrk="1" fontAlgn="auto" latinLnBrk="0" hangingPunct="1">
              <a:lnSpc>
                <a:spcPct val="100000"/>
              </a:lnSpc>
              <a:spcBef>
                <a:spcPts val="0"/>
              </a:spcBef>
              <a:spcAft>
                <a:spcPts val="0"/>
              </a:spcAft>
              <a:buClrTx/>
              <a:buSzTx/>
              <a:defRPr/>
            </a:pPr>
            <a:r>
              <a:rPr kumimoji="0" lang="zh-CN" altLang="en-US" sz="3600" b="1" i="0" u="none" strike="noStrike" kern="1200" cap="none" spc="0" normalizeH="0" baseline="0" noProof="0" dirty="0" smtClean="0">
                <a:ln>
                  <a:noFill/>
                </a:ln>
                <a:solidFill>
                  <a:srgbClr val="350440"/>
                </a:solidFill>
                <a:effectLst/>
                <a:uLnTx/>
                <a:uFillTx/>
                <a:latin typeface="圆体-简" charset="-122"/>
                <a:ea typeface="圆体-简" charset="-122"/>
                <a:cs typeface="Open Sans" pitchFamily="34" charset="0"/>
              </a:rPr>
              <a:t>需求分类判断</a:t>
            </a:r>
            <a:endParaRPr kumimoji="0" lang="zh-CN" altLang="en-US" sz="3600" b="1" i="0" u="none" strike="noStrike" kern="1200" cap="none" spc="0" normalizeH="0" baseline="0" noProof="0" dirty="0">
              <a:ln>
                <a:noFill/>
              </a:ln>
              <a:solidFill>
                <a:srgbClr val="350440"/>
              </a:solidFill>
              <a:effectLst/>
              <a:uLnTx/>
              <a:uFillTx/>
              <a:latin typeface="圆体-简" charset="-122"/>
              <a:ea typeface="圆体-简" charset="-122"/>
              <a:cs typeface="Open Sans" pitchFamily="34" charset="0"/>
            </a:endParaRPr>
          </a:p>
        </p:txBody>
      </p:sp>
    </p:spTree>
    <p:extLst>
      <p:ext uri="{BB962C8B-B14F-4D97-AF65-F5344CB8AC3E}">
        <p14:creationId xmlns:p14="http://schemas.microsoft.com/office/powerpoint/2010/main" val="37850910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ailong">
      <a:majorFont>
        <a:latin typeface="Effra"/>
        <a:ea typeface="圆体-简"/>
        <a:cs typeface=""/>
      </a:majorFont>
      <a:minorFont>
        <a:latin typeface="Effra"/>
        <a:ea typeface="圆体-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1705</TotalTime>
  <Words>354</Words>
  <Application>Microsoft Office PowerPoint</Application>
  <PresentationFormat>宽屏</PresentationFormat>
  <Paragraphs>67</Paragraphs>
  <Slides>15</Slides>
  <Notes>14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15</vt:i4>
      </vt:variant>
    </vt:vector>
  </HeadingPairs>
  <TitlesOfParts>
    <vt:vector size="28" baseType="lpstr">
      <vt:lpstr>MS PGothic</vt:lpstr>
      <vt:lpstr>Open Sans Extrabold</vt:lpstr>
      <vt:lpstr>黑体</vt:lpstr>
      <vt:lpstr>宋体</vt:lpstr>
      <vt:lpstr>圆体-简</vt:lpstr>
      <vt:lpstr>Arial</vt:lpstr>
      <vt:lpstr>Calibri</vt:lpstr>
      <vt:lpstr>Calibri Light</vt:lpstr>
      <vt:lpstr>Effra</vt:lpstr>
      <vt:lpstr>Open Sans</vt:lpstr>
      <vt:lpstr>Wingdings</vt:lpstr>
      <vt:lpstr>Office 主题</vt:lpstr>
      <vt:lpstr>自定义设计方案</vt:lpstr>
      <vt:lpstr>需求/产品原型法交流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感谢聆听！</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zl_17</dc:creator>
  <cp:lastModifiedBy>徐天罡</cp:lastModifiedBy>
  <cp:revision>243</cp:revision>
  <dcterms:created xsi:type="dcterms:W3CDTF">2018-02-12T07:45:00Z</dcterms:created>
  <dcterms:modified xsi:type="dcterms:W3CDTF">2018-12-19T05:36:18Z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2052-10.8.0.5648</vt:lpwstr>
  </property>
  <property fmtid="{D5CDD505-2E9C-101B-9397-08002B2CF9AE}" pid="3" name="KSORubyTemplateID">
    <vt:lpwstr>2</vt:lpwstr>
  </property>
</Properties>
</file>