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AD5-080F-405D-B338-EA5A7DCD0BBE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FE6C-0981-41F9-97B2-250CB8A9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8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AD5-080F-405D-B338-EA5A7DCD0BBE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FE6C-0981-41F9-97B2-250CB8A9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AD5-080F-405D-B338-EA5A7DCD0BBE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FE6C-0981-41F9-97B2-250CB8A9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3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AD5-080F-405D-B338-EA5A7DCD0BBE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FE6C-0981-41F9-97B2-250CB8A9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0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AD5-080F-405D-B338-EA5A7DCD0BBE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FE6C-0981-41F9-97B2-250CB8A9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AD5-080F-405D-B338-EA5A7DCD0BBE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FE6C-0981-41F9-97B2-250CB8A9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AD5-080F-405D-B338-EA5A7DCD0BBE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FE6C-0981-41F9-97B2-250CB8A9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AD5-080F-405D-B338-EA5A7DCD0BBE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FE6C-0981-41F9-97B2-250CB8A9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0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AD5-080F-405D-B338-EA5A7DCD0BBE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FE6C-0981-41F9-97B2-250CB8A9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AD5-080F-405D-B338-EA5A7DCD0BBE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FE6C-0981-41F9-97B2-250CB8A9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AD5-080F-405D-B338-EA5A7DCD0BBE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FE6C-0981-41F9-97B2-250CB8A9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7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53AD5-080F-405D-B338-EA5A7DCD0BBE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FE6C-0981-41F9-97B2-250CB8A9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圆角矩形 54"/>
          <p:cNvSpPr/>
          <p:nvPr/>
        </p:nvSpPr>
        <p:spPr>
          <a:xfrm>
            <a:off x="4324848" y="1068486"/>
            <a:ext cx="9269494" cy="5299883"/>
          </a:xfrm>
          <a:prstGeom prst="roundRect">
            <a:avLst>
              <a:gd name="adj" fmla="val 6071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1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55"/>
              <p:cNvSpPr txBox="1"/>
              <p:nvPr/>
            </p:nvSpPr>
            <p:spPr>
              <a:xfrm>
                <a:off x="4720090" y="1221708"/>
                <a:ext cx="5893413" cy="5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2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3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4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6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8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8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90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32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59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zh-CN" altLang="en-US" sz="2859" dirty="0"/>
                  <a:t> </a:t>
                </a:r>
                <a:r>
                  <a:rPr lang="en-US" altLang="zh-CN" sz="2859" dirty="0"/>
                  <a:t>kernel</a:t>
                </a:r>
                <a:endParaRPr lang="zh-CN" altLang="en-US" sz="2859" dirty="0"/>
              </a:p>
            </p:txBody>
          </p:sp>
        </mc:Choice>
        <mc:Fallback>
          <p:sp>
            <p:nvSpPr>
              <p:cNvPr id="169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090" y="1221708"/>
                <a:ext cx="5893413" cy="532325"/>
              </a:xfrm>
              <a:prstGeom prst="rect">
                <a:avLst/>
              </a:prstGeom>
              <a:blipFill rotWithShape="0">
                <a:blip r:embed="rId2"/>
                <a:stretch>
                  <a:fillRect t="-12500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2875920" y="3560333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71" name="Rectangle 170"/>
          <p:cNvSpPr/>
          <p:nvPr/>
        </p:nvSpPr>
        <p:spPr>
          <a:xfrm>
            <a:off x="12875920" y="4508902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16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2875920" y="4192713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73" name="Rectangle 172"/>
          <p:cNvSpPr/>
          <p:nvPr/>
        </p:nvSpPr>
        <p:spPr>
          <a:xfrm>
            <a:off x="12875920" y="3876523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cxnSp>
        <p:nvCxnSpPr>
          <p:cNvPr id="174" name="Curved Connector 173"/>
          <p:cNvCxnSpPr>
            <a:stCxn id="215" idx="2"/>
            <a:endCxn id="220" idx="1"/>
          </p:cNvCxnSpPr>
          <p:nvPr/>
        </p:nvCxnSpPr>
        <p:spPr>
          <a:xfrm rot="16200000" flipH="1">
            <a:off x="11350826" y="2619969"/>
            <a:ext cx="1232344" cy="156932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12647117" y="2074969"/>
            <a:ext cx="770912" cy="29413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76" name="Rounded Rectangle 175"/>
          <p:cNvSpPr/>
          <p:nvPr/>
        </p:nvSpPr>
        <p:spPr>
          <a:xfrm>
            <a:off x="12761943" y="2797727"/>
            <a:ext cx="511993" cy="5791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77" name="Rectangle 176"/>
          <p:cNvSpPr/>
          <p:nvPr/>
        </p:nvSpPr>
        <p:spPr>
          <a:xfrm>
            <a:off x="5113153" y="220296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78" name="Rectangle 177"/>
          <p:cNvSpPr/>
          <p:nvPr/>
        </p:nvSpPr>
        <p:spPr>
          <a:xfrm>
            <a:off x="5113153" y="3151538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79" name="Rectangle 178"/>
          <p:cNvSpPr/>
          <p:nvPr/>
        </p:nvSpPr>
        <p:spPr>
          <a:xfrm>
            <a:off x="5113153" y="283534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80" name="Rectangle 179"/>
          <p:cNvSpPr/>
          <p:nvPr/>
        </p:nvSpPr>
        <p:spPr>
          <a:xfrm>
            <a:off x="5113153" y="251915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81" name="Rectangle 180"/>
          <p:cNvSpPr/>
          <p:nvPr/>
        </p:nvSpPr>
        <p:spPr>
          <a:xfrm>
            <a:off x="5499607" y="220296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82" name="Rectangle 181"/>
          <p:cNvSpPr/>
          <p:nvPr/>
        </p:nvSpPr>
        <p:spPr>
          <a:xfrm>
            <a:off x="5499607" y="3151538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83" name="Rectangle 182"/>
          <p:cNvSpPr/>
          <p:nvPr/>
        </p:nvSpPr>
        <p:spPr>
          <a:xfrm>
            <a:off x="5499607" y="283534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84" name="Rectangle 183"/>
          <p:cNvSpPr/>
          <p:nvPr/>
        </p:nvSpPr>
        <p:spPr>
          <a:xfrm>
            <a:off x="5499607" y="251915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85" name="Rectangle 184"/>
          <p:cNvSpPr/>
          <p:nvPr/>
        </p:nvSpPr>
        <p:spPr>
          <a:xfrm>
            <a:off x="5886061" y="220296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86" name="Rectangle 185"/>
          <p:cNvSpPr/>
          <p:nvPr/>
        </p:nvSpPr>
        <p:spPr>
          <a:xfrm>
            <a:off x="5886061" y="3151538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87" name="Rectangle 186"/>
          <p:cNvSpPr/>
          <p:nvPr/>
        </p:nvSpPr>
        <p:spPr>
          <a:xfrm>
            <a:off x="5886061" y="283534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88" name="Rectangle 187"/>
          <p:cNvSpPr/>
          <p:nvPr/>
        </p:nvSpPr>
        <p:spPr>
          <a:xfrm>
            <a:off x="5886061" y="251915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89" name="Rectangle 188"/>
          <p:cNvSpPr/>
          <p:nvPr/>
        </p:nvSpPr>
        <p:spPr>
          <a:xfrm>
            <a:off x="6272515" y="220296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90" name="Rectangle 189"/>
          <p:cNvSpPr/>
          <p:nvPr/>
        </p:nvSpPr>
        <p:spPr>
          <a:xfrm>
            <a:off x="6272515" y="3151538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91" name="Rectangle 190"/>
          <p:cNvSpPr/>
          <p:nvPr/>
        </p:nvSpPr>
        <p:spPr>
          <a:xfrm>
            <a:off x="6272515" y="283534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92" name="Rectangle 191"/>
          <p:cNvSpPr/>
          <p:nvPr/>
        </p:nvSpPr>
        <p:spPr>
          <a:xfrm>
            <a:off x="6272515" y="251915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93" name="Rounded Rectangle 192"/>
          <p:cNvSpPr/>
          <p:nvPr/>
        </p:nvSpPr>
        <p:spPr>
          <a:xfrm>
            <a:off x="4955529" y="2432847"/>
            <a:ext cx="1721475" cy="4888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194" name="TextBox 29"/>
          <p:cNvSpPr txBox="1"/>
          <p:nvPr/>
        </p:nvSpPr>
        <p:spPr>
          <a:xfrm>
            <a:off x="4927460" y="3595665"/>
            <a:ext cx="1522883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59" dirty="0" smtClean="0"/>
              <a:t>Buffer1</a:t>
            </a:r>
            <a:endParaRPr lang="en-US" sz="2859" dirty="0"/>
          </a:p>
        </p:txBody>
      </p:sp>
      <p:cxnSp>
        <p:nvCxnSpPr>
          <p:cNvPr id="195" name="Curved Connector 194"/>
          <p:cNvCxnSpPr>
            <a:stCxn id="193" idx="3"/>
            <a:endCxn id="209" idx="1"/>
          </p:cNvCxnSpPr>
          <p:nvPr/>
        </p:nvCxnSpPr>
        <p:spPr>
          <a:xfrm>
            <a:off x="6677003" y="2677255"/>
            <a:ext cx="989792" cy="111824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7835864" y="2576504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7" name="Oval 196"/>
          <p:cNvSpPr/>
          <p:nvPr/>
        </p:nvSpPr>
        <p:spPr>
          <a:xfrm>
            <a:off x="7835864" y="3208884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8" name="Oval 197"/>
          <p:cNvSpPr/>
          <p:nvPr/>
        </p:nvSpPr>
        <p:spPr>
          <a:xfrm>
            <a:off x="7835862" y="3841263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9" name="Oval 198"/>
          <p:cNvSpPr/>
          <p:nvPr/>
        </p:nvSpPr>
        <p:spPr>
          <a:xfrm>
            <a:off x="7835860" y="4473642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00" name="Oval 199"/>
          <p:cNvSpPr/>
          <p:nvPr/>
        </p:nvSpPr>
        <p:spPr>
          <a:xfrm>
            <a:off x="8556071" y="2909441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16" dirty="0">
                <a:solidFill>
                  <a:schemeClr val="tx1"/>
                </a:solidFill>
              </a:rPr>
              <a:t>+</a:t>
            </a:r>
            <a:endParaRPr lang="en-US" sz="3216" dirty="0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8556071" y="4122322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16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2" name="Oval 201"/>
          <p:cNvSpPr/>
          <p:nvPr/>
        </p:nvSpPr>
        <p:spPr>
          <a:xfrm>
            <a:off x="9176806" y="3535007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16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03" name="Straight Arrow Connector 202"/>
          <p:cNvCxnSpPr>
            <a:stCxn id="196" idx="6"/>
            <a:endCxn id="200" idx="2"/>
          </p:cNvCxnSpPr>
          <p:nvPr/>
        </p:nvCxnSpPr>
        <p:spPr>
          <a:xfrm>
            <a:off x="8310148" y="2813649"/>
            <a:ext cx="245924" cy="332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97" idx="6"/>
            <a:endCxn id="200" idx="2"/>
          </p:cNvCxnSpPr>
          <p:nvPr/>
        </p:nvCxnSpPr>
        <p:spPr>
          <a:xfrm flipV="1">
            <a:off x="8310148" y="3146584"/>
            <a:ext cx="245924" cy="2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98" idx="6"/>
            <a:endCxn id="201" idx="2"/>
          </p:cNvCxnSpPr>
          <p:nvPr/>
        </p:nvCxnSpPr>
        <p:spPr>
          <a:xfrm>
            <a:off x="8310147" y="4078406"/>
            <a:ext cx="245925" cy="281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9" idx="6"/>
            <a:endCxn id="201" idx="2"/>
          </p:cNvCxnSpPr>
          <p:nvPr/>
        </p:nvCxnSpPr>
        <p:spPr>
          <a:xfrm flipV="1">
            <a:off x="8310146" y="4359466"/>
            <a:ext cx="245927" cy="351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0" idx="6"/>
            <a:endCxn id="202" idx="2"/>
          </p:cNvCxnSpPr>
          <p:nvPr/>
        </p:nvCxnSpPr>
        <p:spPr>
          <a:xfrm>
            <a:off x="9030357" y="3146586"/>
            <a:ext cx="146451" cy="625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1" idx="6"/>
            <a:endCxn id="202" idx="2"/>
          </p:cNvCxnSpPr>
          <p:nvPr/>
        </p:nvCxnSpPr>
        <p:spPr>
          <a:xfrm flipV="1">
            <a:off x="9030357" y="3772151"/>
            <a:ext cx="146451" cy="587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9" name="Rounded Rectangle 208"/>
          <p:cNvSpPr/>
          <p:nvPr/>
        </p:nvSpPr>
        <p:spPr>
          <a:xfrm>
            <a:off x="7666798" y="2309315"/>
            <a:ext cx="2105729" cy="29723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10" name="TextBox 45"/>
          <p:cNvSpPr txBox="1"/>
          <p:nvPr/>
        </p:nvSpPr>
        <p:spPr>
          <a:xfrm>
            <a:off x="7687179" y="5307086"/>
            <a:ext cx="2611555" cy="4771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1" dirty="0"/>
              <a:t>Dot product unit</a:t>
            </a:r>
          </a:p>
        </p:txBody>
      </p:sp>
      <p:sp>
        <p:nvSpPr>
          <p:cNvPr id="211" name="圆角矩形 44"/>
          <p:cNvSpPr/>
          <p:nvPr/>
        </p:nvSpPr>
        <p:spPr>
          <a:xfrm>
            <a:off x="4882025" y="2013062"/>
            <a:ext cx="1902378" cy="16445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圆角矩形 44"/>
          <p:cNvSpPr/>
          <p:nvPr/>
        </p:nvSpPr>
        <p:spPr>
          <a:xfrm>
            <a:off x="4888880" y="4166684"/>
            <a:ext cx="1902378" cy="16445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TextBox 48"/>
          <p:cNvSpPr txBox="1"/>
          <p:nvPr/>
        </p:nvSpPr>
        <p:spPr>
          <a:xfrm>
            <a:off x="4940686" y="5797337"/>
            <a:ext cx="1595318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59" dirty="0"/>
              <a:t>Buffer</a:t>
            </a:r>
            <a:r>
              <a:rPr lang="en-US" altLang="zh-CN" sz="2859" dirty="0"/>
              <a:t>2</a:t>
            </a:r>
            <a:endParaRPr lang="en-US" sz="2859" dirty="0"/>
          </a:p>
        </p:txBody>
      </p:sp>
      <p:cxnSp>
        <p:nvCxnSpPr>
          <p:cNvPr id="214" name="Curved Connector 213"/>
          <p:cNvCxnSpPr>
            <a:stCxn id="202" idx="6"/>
          </p:cNvCxnSpPr>
          <p:nvPr/>
        </p:nvCxnSpPr>
        <p:spPr>
          <a:xfrm flipV="1">
            <a:off x="9651090" y="2277995"/>
            <a:ext cx="465897" cy="149415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Rounded Rectangle 214"/>
          <p:cNvSpPr/>
          <p:nvPr/>
        </p:nvSpPr>
        <p:spPr>
          <a:xfrm>
            <a:off x="10116987" y="1767531"/>
            <a:ext cx="2130702" cy="10209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1" dirty="0" smtClean="0">
                <a:solidFill>
                  <a:schemeClr val="tx1"/>
                </a:solidFill>
              </a:rPr>
              <a:t>Accumulating </a:t>
            </a:r>
            <a:r>
              <a:rPr lang="en-US" sz="2501" dirty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2875920" y="2298033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16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2875920" y="3246602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18" name="Rectangle 217"/>
          <p:cNvSpPr/>
          <p:nvPr/>
        </p:nvSpPr>
        <p:spPr>
          <a:xfrm>
            <a:off x="12875920" y="2930412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19" name="Rectangle 218"/>
          <p:cNvSpPr/>
          <p:nvPr/>
        </p:nvSpPr>
        <p:spPr>
          <a:xfrm>
            <a:off x="12875920" y="2614223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20" name="Rounded Rectangle 219"/>
          <p:cNvSpPr/>
          <p:nvPr/>
        </p:nvSpPr>
        <p:spPr>
          <a:xfrm>
            <a:off x="12751659" y="3731251"/>
            <a:ext cx="511993" cy="5791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cxnSp>
        <p:nvCxnSpPr>
          <p:cNvPr id="221" name="Curved Connector 220"/>
          <p:cNvCxnSpPr>
            <a:stCxn id="176" idx="1"/>
            <a:endCxn id="215" idx="3"/>
          </p:cNvCxnSpPr>
          <p:nvPr/>
        </p:nvCxnSpPr>
        <p:spPr>
          <a:xfrm rot="10800000">
            <a:off x="12247689" y="2277996"/>
            <a:ext cx="514254" cy="80928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2" name="圆角矩形 54"/>
          <p:cNvSpPr/>
          <p:nvPr/>
        </p:nvSpPr>
        <p:spPr>
          <a:xfrm>
            <a:off x="2115161" y="1105869"/>
            <a:ext cx="1439462" cy="5299883"/>
          </a:xfrm>
          <a:prstGeom prst="roundRect">
            <a:avLst>
              <a:gd name="adj" fmla="val 6071"/>
            </a:avLst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16" dirty="0"/>
          </a:p>
        </p:txBody>
      </p:sp>
      <p:sp>
        <p:nvSpPr>
          <p:cNvPr id="223" name="Right Arrow 222"/>
          <p:cNvSpPr/>
          <p:nvPr/>
        </p:nvSpPr>
        <p:spPr>
          <a:xfrm>
            <a:off x="3564907" y="3637039"/>
            <a:ext cx="749658" cy="46550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76" dirty="0">
                <a:solidFill>
                  <a:schemeClr val="tx1"/>
                </a:solidFill>
              </a:rPr>
              <a:t>FIFO</a:t>
            </a:r>
          </a:p>
        </p:txBody>
      </p:sp>
      <p:sp>
        <p:nvSpPr>
          <p:cNvPr id="224" name="Right Arrow 223"/>
          <p:cNvSpPr/>
          <p:nvPr/>
        </p:nvSpPr>
        <p:spPr>
          <a:xfrm>
            <a:off x="13594342" y="3400362"/>
            <a:ext cx="811230" cy="46550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76" dirty="0">
                <a:solidFill>
                  <a:schemeClr val="tx1"/>
                </a:solidFill>
              </a:rPr>
              <a:t>FIFO</a:t>
            </a:r>
          </a:p>
        </p:txBody>
      </p:sp>
      <p:sp>
        <p:nvSpPr>
          <p:cNvPr id="225" name="圆角矩形 54"/>
          <p:cNvSpPr/>
          <p:nvPr/>
        </p:nvSpPr>
        <p:spPr>
          <a:xfrm>
            <a:off x="14420429" y="1068486"/>
            <a:ext cx="1439462" cy="5299883"/>
          </a:xfrm>
          <a:prstGeom prst="roundRect">
            <a:avLst>
              <a:gd name="adj" fmla="val 6071"/>
            </a:avLst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1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Rectangle 225"/>
              <p:cNvSpPr/>
              <p:nvPr/>
            </p:nvSpPr>
            <p:spPr>
              <a:xfrm>
                <a:off x="2042497" y="1561620"/>
                <a:ext cx="1386790" cy="97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2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3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4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6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8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8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90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32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59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altLang="zh-CN" sz="28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zh-CN" altLang="en-US" sz="2859" dirty="0"/>
                  <a:t> </a:t>
                </a:r>
                <a:endParaRPr lang="en-US" altLang="zh-CN" sz="2859" dirty="0"/>
              </a:p>
              <a:p>
                <a:r>
                  <a:rPr lang="en-US" altLang="zh-CN" sz="2859" dirty="0"/>
                  <a:t>kernel</a:t>
                </a:r>
                <a:endParaRPr lang="zh-CN" altLang="en-US" sz="2859" dirty="0"/>
              </a:p>
            </p:txBody>
          </p:sp>
        </mc:Choice>
        <mc:Fallback>
          <p:sp>
            <p:nvSpPr>
              <p:cNvPr id="226" name="Rectangle 2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497" y="1561620"/>
                <a:ext cx="1386790" cy="972317"/>
              </a:xfrm>
              <a:prstGeom prst="rect">
                <a:avLst/>
              </a:prstGeom>
              <a:blipFill rotWithShape="0">
                <a:blip r:embed="rId3"/>
                <a:stretch>
                  <a:fillRect l="-9211" b="-1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Rectangle 226"/>
              <p:cNvSpPr/>
              <p:nvPr/>
            </p:nvSpPr>
            <p:spPr>
              <a:xfrm>
                <a:off x="14536668" y="1556166"/>
                <a:ext cx="1570558" cy="97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2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3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4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6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8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8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90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32" algn="l" defTabSz="91428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59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altLang="zh-CN" sz="28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zh-CN" altLang="en-US" sz="2859" dirty="0"/>
                  <a:t> </a:t>
                </a:r>
                <a:endParaRPr lang="en-US" altLang="zh-CN" sz="2859" dirty="0"/>
              </a:p>
              <a:p>
                <a:r>
                  <a:rPr lang="en-US" altLang="zh-CN" sz="2859" dirty="0"/>
                  <a:t>kernel</a:t>
                </a:r>
                <a:endParaRPr lang="zh-CN" altLang="en-US" sz="2859" dirty="0"/>
              </a:p>
            </p:txBody>
          </p:sp>
        </mc:Choice>
        <mc:Fallback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6668" y="1556166"/>
                <a:ext cx="1570558" cy="972317"/>
              </a:xfrm>
              <a:prstGeom prst="rect">
                <a:avLst/>
              </a:prstGeom>
              <a:blipFill rotWithShape="0">
                <a:blip r:embed="rId4"/>
                <a:stretch>
                  <a:fillRect l="-8560" b="-1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圆角矩形 54"/>
          <p:cNvSpPr/>
          <p:nvPr/>
        </p:nvSpPr>
        <p:spPr>
          <a:xfrm>
            <a:off x="2161930" y="7067551"/>
            <a:ext cx="14083572" cy="1007964"/>
          </a:xfrm>
          <a:prstGeom prst="roundRect">
            <a:avLst>
              <a:gd name="adj" fmla="val 6071"/>
            </a:avLst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59" dirty="0">
                <a:solidFill>
                  <a:schemeClr val="tx1"/>
                </a:solidFill>
              </a:rPr>
              <a:t>DDR3 on Catapult FPGA</a:t>
            </a:r>
            <a:endParaRPr lang="zh-CN" altLang="en-US" sz="2859" dirty="0">
              <a:solidFill>
                <a:schemeClr val="tx1"/>
              </a:solidFill>
            </a:endParaRPr>
          </a:p>
        </p:txBody>
      </p:sp>
      <p:cxnSp>
        <p:nvCxnSpPr>
          <p:cNvPr id="229" name="Straight Arrow Connector 228"/>
          <p:cNvCxnSpPr>
            <a:endCxn id="222" idx="2"/>
          </p:cNvCxnSpPr>
          <p:nvPr/>
        </p:nvCxnSpPr>
        <p:spPr>
          <a:xfrm flipV="1">
            <a:off x="2828967" y="6405752"/>
            <a:ext cx="5926" cy="643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225" idx="2"/>
          </p:cNvCxnSpPr>
          <p:nvPr/>
        </p:nvCxnSpPr>
        <p:spPr>
          <a:xfrm>
            <a:off x="15140160" y="6368369"/>
            <a:ext cx="1" cy="699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5113153" y="4359770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32" name="Rectangle 231"/>
          <p:cNvSpPr/>
          <p:nvPr/>
        </p:nvSpPr>
        <p:spPr>
          <a:xfrm>
            <a:off x="5113153" y="530833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33" name="Rectangle 232"/>
          <p:cNvSpPr/>
          <p:nvPr/>
        </p:nvSpPr>
        <p:spPr>
          <a:xfrm>
            <a:off x="5113153" y="499214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34" name="Rectangle 233"/>
          <p:cNvSpPr/>
          <p:nvPr/>
        </p:nvSpPr>
        <p:spPr>
          <a:xfrm>
            <a:off x="5113153" y="467595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35" name="Rectangle 234"/>
          <p:cNvSpPr/>
          <p:nvPr/>
        </p:nvSpPr>
        <p:spPr>
          <a:xfrm>
            <a:off x="5499607" y="4359770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36" name="Rectangle 235"/>
          <p:cNvSpPr/>
          <p:nvPr/>
        </p:nvSpPr>
        <p:spPr>
          <a:xfrm>
            <a:off x="5499607" y="530833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37" name="Rectangle 236"/>
          <p:cNvSpPr/>
          <p:nvPr/>
        </p:nvSpPr>
        <p:spPr>
          <a:xfrm>
            <a:off x="5499607" y="499214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38" name="Rectangle 237"/>
          <p:cNvSpPr/>
          <p:nvPr/>
        </p:nvSpPr>
        <p:spPr>
          <a:xfrm>
            <a:off x="5499607" y="467595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39" name="Rectangle 238"/>
          <p:cNvSpPr/>
          <p:nvPr/>
        </p:nvSpPr>
        <p:spPr>
          <a:xfrm>
            <a:off x="5886061" y="4359770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40" name="Rectangle 239"/>
          <p:cNvSpPr/>
          <p:nvPr/>
        </p:nvSpPr>
        <p:spPr>
          <a:xfrm>
            <a:off x="5886061" y="530833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41" name="Rectangle 240"/>
          <p:cNvSpPr/>
          <p:nvPr/>
        </p:nvSpPr>
        <p:spPr>
          <a:xfrm>
            <a:off x="5886061" y="499214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42" name="Rectangle 241"/>
          <p:cNvSpPr/>
          <p:nvPr/>
        </p:nvSpPr>
        <p:spPr>
          <a:xfrm>
            <a:off x="5886061" y="467595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43" name="Rectangle 242"/>
          <p:cNvSpPr/>
          <p:nvPr/>
        </p:nvSpPr>
        <p:spPr>
          <a:xfrm>
            <a:off x="6272515" y="4359770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44" name="Rectangle 243"/>
          <p:cNvSpPr/>
          <p:nvPr/>
        </p:nvSpPr>
        <p:spPr>
          <a:xfrm>
            <a:off x="6272515" y="530833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45" name="Rectangle 244"/>
          <p:cNvSpPr/>
          <p:nvPr/>
        </p:nvSpPr>
        <p:spPr>
          <a:xfrm>
            <a:off x="6272515" y="499214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46" name="Rectangle 245"/>
          <p:cNvSpPr/>
          <p:nvPr/>
        </p:nvSpPr>
        <p:spPr>
          <a:xfrm>
            <a:off x="6272515" y="4675959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sp>
        <p:nvSpPr>
          <p:cNvPr id="247" name="Rounded Rectangle 246"/>
          <p:cNvSpPr/>
          <p:nvPr/>
        </p:nvSpPr>
        <p:spPr>
          <a:xfrm>
            <a:off x="4955529" y="4589647"/>
            <a:ext cx="1721475" cy="4888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16"/>
          </a:p>
        </p:txBody>
      </p:sp>
      <p:cxnSp>
        <p:nvCxnSpPr>
          <p:cNvPr id="248" name="Curved Connector 247"/>
          <p:cNvCxnSpPr>
            <a:stCxn id="223" idx="3"/>
            <a:endCxn id="247" idx="1"/>
          </p:cNvCxnSpPr>
          <p:nvPr/>
        </p:nvCxnSpPr>
        <p:spPr>
          <a:xfrm>
            <a:off x="4314565" y="3869791"/>
            <a:ext cx="640964" cy="96426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TextBox 84"/>
          <p:cNvSpPr txBox="1"/>
          <p:nvPr/>
        </p:nvSpPr>
        <p:spPr>
          <a:xfrm>
            <a:off x="11602625" y="5184802"/>
            <a:ext cx="2215990" cy="8620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2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3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4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6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8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8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90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32" algn="l" defTabSz="91428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1" dirty="0"/>
              <a:t>Accumulating Tile</a:t>
            </a:r>
          </a:p>
        </p:txBody>
      </p:sp>
    </p:spTree>
    <p:extLst>
      <p:ext uri="{BB962C8B-B14F-4D97-AF65-F5344CB8AC3E}">
        <p14:creationId xmlns:p14="http://schemas.microsoft.com/office/powerpoint/2010/main" val="417758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Sixiao Zhu (MSR Student-Person Consulting)</dc:creator>
  <cp:lastModifiedBy>Sixiao Zhu (MSR Student-Person Consulting)</cp:lastModifiedBy>
  <cp:revision>1</cp:revision>
  <dcterms:created xsi:type="dcterms:W3CDTF">2016-05-31T04:55:45Z</dcterms:created>
  <dcterms:modified xsi:type="dcterms:W3CDTF">2016-05-31T04:58:02Z</dcterms:modified>
</cp:coreProperties>
</file>