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5" r:id="rId2"/>
    <p:sldId id="286" r:id="rId3"/>
  </p:sldIdLst>
  <p:sldSz cx="11887200" cy="14630400"/>
  <p:notesSz cx="6858000" cy="9144000"/>
  <p:defaultTextStyle>
    <a:defPPr>
      <a:defRPr lang="en-US"/>
    </a:defPPr>
    <a:lvl1pPr marL="0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4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6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8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8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32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B254C-A603-4751-8BB5-4D69B8C3518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75" y="1143000"/>
            <a:ext cx="2508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F892D-B74D-4055-9637-93441820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4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394374"/>
            <a:ext cx="10104120" cy="509354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7684348"/>
            <a:ext cx="8915400" cy="353229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778933"/>
            <a:ext cx="2563178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778933"/>
            <a:ext cx="7540943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647444"/>
            <a:ext cx="10252710" cy="608583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9790858"/>
            <a:ext cx="10252710" cy="32003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778936"/>
            <a:ext cx="1025271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3586481"/>
            <a:ext cx="5028842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5344160"/>
            <a:ext cx="5028842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3586481"/>
            <a:ext cx="5053608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5344160"/>
            <a:ext cx="50536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106510"/>
            <a:ext cx="6017895" cy="103970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106510"/>
            <a:ext cx="6017895" cy="103970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778936"/>
            <a:ext cx="1025271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894667"/>
            <a:ext cx="1025271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3932-A521-432D-B4B0-43B64CAD03B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3560217"/>
            <a:ext cx="40119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97" y="5031859"/>
            <a:ext cx="1338186" cy="4041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6002" y="1520497"/>
            <a:ext cx="1165772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@0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6010" y="1840499"/>
            <a:ext cx="1165771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 @1</a:t>
            </a:r>
            <a:endParaRPr lang="en-US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6012" y="2484389"/>
            <a:ext cx="1165769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@63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6005" y="2162444"/>
            <a:ext cx="1165770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9027" y="1520497"/>
            <a:ext cx="2460555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59028" y="1840499"/>
            <a:ext cx="2460557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59028" y="2162444"/>
            <a:ext cx="2460557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59028" y="2484389"/>
            <a:ext cx="2460557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[@0..@63]#31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0206" y="1520497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@0</a:t>
            </a:r>
            <a:endParaRPr lang="en-US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0207" y="1840499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@1</a:t>
            </a:r>
            <a:endParaRPr lang="en-US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0207" y="2162444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0207" y="2484389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@31</a:t>
            </a:r>
            <a:endParaRPr lang="en-US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 flipV="1">
            <a:off x="3341781" y="1681470"/>
            <a:ext cx="817246" cy="3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1"/>
          </p:cNvCxnSpPr>
          <p:nvPr/>
        </p:nvCxnSpPr>
        <p:spPr>
          <a:xfrm flipV="1">
            <a:off x="3341781" y="1681470"/>
            <a:ext cx="817246" cy="96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>
            <a:off x="6619582" y="1681470"/>
            <a:ext cx="69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6" idx="1"/>
          </p:cNvCxnSpPr>
          <p:nvPr/>
        </p:nvCxnSpPr>
        <p:spPr>
          <a:xfrm>
            <a:off x="6619585" y="2001472"/>
            <a:ext cx="69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8" idx="1"/>
          </p:cNvCxnSpPr>
          <p:nvPr/>
        </p:nvCxnSpPr>
        <p:spPr>
          <a:xfrm>
            <a:off x="6619585" y="2645362"/>
            <a:ext cx="69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3341781" y="2645362"/>
            <a:ext cx="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2" idx="1"/>
          </p:cNvCxnSpPr>
          <p:nvPr/>
        </p:nvCxnSpPr>
        <p:spPr>
          <a:xfrm flipV="1">
            <a:off x="3341781" y="2001472"/>
            <a:ext cx="817252" cy="64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2" idx="1"/>
          </p:cNvCxnSpPr>
          <p:nvPr/>
        </p:nvCxnSpPr>
        <p:spPr>
          <a:xfrm>
            <a:off x="3341781" y="2001472"/>
            <a:ext cx="81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4" idx="1"/>
          </p:cNvCxnSpPr>
          <p:nvPr/>
        </p:nvCxnSpPr>
        <p:spPr>
          <a:xfrm>
            <a:off x="3341781" y="2001472"/>
            <a:ext cx="817252" cy="64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2" idx="1"/>
          </p:cNvCxnSpPr>
          <p:nvPr/>
        </p:nvCxnSpPr>
        <p:spPr>
          <a:xfrm>
            <a:off x="3341774" y="1681470"/>
            <a:ext cx="817254" cy="3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341775" y="1679527"/>
            <a:ext cx="817253" cy="96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069713" y="1426422"/>
            <a:ext cx="2686687" cy="491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cxnSp>
        <p:nvCxnSpPr>
          <p:cNvPr id="31" name="Curved Connector 30"/>
          <p:cNvCxnSpPr>
            <a:endCxn id="47" idx="0"/>
          </p:cNvCxnSpPr>
          <p:nvPr/>
        </p:nvCxnSpPr>
        <p:spPr>
          <a:xfrm rot="16200000" flipH="1">
            <a:off x="3995145" y="3378223"/>
            <a:ext cx="3039446" cy="11591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1" idx="1"/>
          </p:cNvCxnSpPr>
          <p:nvPr/>
        </p:nvCxnSpPr>
        <p:spPr>
          <a:xfrm>
            <a:off x="3341774" y="1681470"/>
            <a:ext cx="817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003" y="4055073"/>
            <a:ext cx="1691401" cy="596965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4" name="Rounded Rectangle 33"/>
          <p:cNvSpPr/>
          <p:nvPr/>
        </p:nvSpPr>
        <p:spPr>
          <a:xfrm>
            <a:off x="2180291" y="4337822"/>
            <a:ext cx="973254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5" name="Rounded Rectangle 34"/>
          <p:cNvSpPr/>
          <p:nvPr/>
        </p:nvSpPr>
        <p:spPr>
          <a:xfrm>
            <a:off x="4854908" y="5289155"/>
            <a:ext cx="795577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6" name="Rounded Rectangle 35"/>
          <p:cNvSpPr/>
          <p:nvPr/>
        </p:nvSpPr>
        <p:spPr>
          <a:xfrm>
            <a:off x="2180291" y="8627126"/>
            <a:ext cx="973254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7" name="Rounded Rectangle 36"/>
          <p:cNvSpPr/>
          <p:nvPr/>
        </p:nvSpPr>
        <p:spPr>
          <a:xfrm>
            <a:off x="4854908" y="6526387"/>
            <a:ext cx="795577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8" name="Rounded Rectangle 37"/>
          <p:cNvSpPr/>
          <p:nvPr/>
        </p:nvSpPr>
        <p:spPr>
          <a:xfrm>
            <a:off x="4858927" y="8258661"/>
            <a:ext cx="795577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9" name="Rounded Rectangle 38"/>
          <p:cNvSpPr/>
          <p:nvPr/>
        </p:nvSpPr>
        <p:spPr>
          <a:xfrm>
            <a:off x="2180291" y="6248061"/>
            <a:ext cx="973254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cxnSp>
        <p:nvCxnSpPr>
          <p:cNvPr id="40" name="Straight Arrow Connector 39"/>
          <p:cNvCxnSpPr>
            <a:stCxn id="39" idx="3"/>
            <a:endCxn id="37" idx="1"/>
          </p:cNvCxnSpPr>
          <p:nvPr/>
        </p:nvCxnSpPr>
        <p:spPr>
          <a:xfrm>
            <a:off x="3153541" y="6643982"/>
            <a:ext cx="1701367" cy="27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38" idx="1"/>
          </p:cNvCxnSpPr>
          <p:nvPr/>
        </p:nvCxnSpPr>
        <p:spPr>
          <a:xfrm flipV="1">
            <a:off x="3153542" y="8654582"/>
            <a:ext cx="1705386" cy="36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  <a:endCxn id="35" idx="1"/>
          </p:cNvCxnSpPr>
          <p:nvPr/>
        </p:nvCxnSpPr>
        <p:spPr>
          <a:xfrm>
            <a:off x="3153541" y="4733739"/>
            <a:ext cx="1701367" cy="95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44" idx="1"/>
          </p:cNvCxnSpPr>
          <p:nvPr/>
        </p:nvCxnSpPr>
        <p:spPr>
          <a:xfrm>
            <a:off x="5650485" y="5685072"/>
            <a:ext cx="2607059" cy="78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257544" y="6303812"/>
            <a:ext cx="304176" cy="337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cxnSp>
        <p:nvCxnSpPr>
          <p:cNvPr id="45" name="Straight Arrow Connector 44"/>
          <p:cNvCxnSpPr>
            <a:stCxn id="37" idx="3"/>
            <a:endCxn id="44" idx="1"/>
          </p:cNvCxnSpPr>
          <p:nvPr/>
        </p:nvCxnSpPr>
        <p:spPr>
          <a:xfrm flipV="1">
            <a:off x="5650485" y="6472570"/>
            <a:ext cx="2607059" cy="44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  <a:endCxn id="44" idx="1"/>
          </p:cNvCxnSpPr>
          <p:nvPr/>
        </p:nvCxnSpPr>
        <p:spPr>
          <a:xfrm flipV="1">
            <a:off x="5654504" y="6472570"/>
            <a:ext cx="2603040" cy="218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706401" y="4955902"/>
            <a:ext cx="1732853" cy="424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48" name="TextBox 47"/>
          <p:cNvSpPr txBox="1"/>
          <p:nvPr/>
        </p:nvSpPr>
        <p:spPr>
          <a:xfrm>
            <a:off x="4008419" y="4955906"/>
            <a:ext cx="6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08421" y="6418632"/>
            <a:ext cx="6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08420" y="8447080"/>
            <a:ext cx="6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8672" y="6303812"/>
            <a:ext cx="71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up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65714" y="5726135"/>
            <a:ext cx="2580366" cy="175432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latin typeface="Ubuntu Mono" panose="020B0509030602030204" pitchFamily="49" charset="0"/>
              </a:rPr>
              <a:t>fmap</a:t>
            </a:r>
            <a:r>
              <a:rPr lang="en-US" dirty="0">
                <a:latin typeface="Ubuntu Mono" panose="020B0509030602030204" pitchFamily="49" charset="0"/>
              </a:rPr>
              <a:t> #1:</a:t>
            </a:r>
          </a:p>
          <a:p>
            <a:r>
              <a:rPr lang="en-US" dirty="0">
                <a:latin typeface="Ubuntu Mono" panose="020B0509030602030204" pitchFamily="49" charset="0"/>
              </a:rPr>
              <a:t>P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endParaRPr lang="en-US" dirty="0">
              <a:latin typeface="Ubuntu Mono" panose="020B0509030602030204" pitchFamily="49" charset="0"/>
            </a:endParaRPr>
          </a:p>
          <a:p>
            <a:r>
              <a:rPr lang="en-US" dirty="0">
                <a:latin typeface="Ubuntu Mono" panose="020B0509030602030204" pitchFamily="49" charset="0"/>
              </a:rPr>
              <a:t>P  0  1  2  P</a:t>
            </a:r>
          </a:p>
          <a:p>
            <a:r>
              <a:rPr lang="en-US" dirty="0">
                <a:latin typeface="Ubuntu Mono" panose="020B0509030602030204" pitchFamily="49" charset="0"/>
              </a:rPr>
              <a:t>P  3  4  5  P</a:t>
            </a:r>
          </a:p>
          <a:p>
            <a:r>
              <a:rPr lang="en-US" dirty="0">
                <a:latin typeface="Ubuntu Mono" panose="020B0509030602030204" pitchFamily="49" charset="0"/>
              </a:rPr>
              <a:t>P  6  7  8  P</a:t>
            </a:r>
          </a:p>
          <a:p>
            <a:r>
              <a:rPr lang="en-US" dirty="0">
                <a:latin typeface="Ubuntu Mono" panose="020B0509030602030204" pitchFamily="49" charset="0"/>
              </a:rPr>
              <a:t>P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94" y="4871415"/>
            <a:ext cx="2653177" cy="37218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7" name="Rounded Rectangle 36"/>
          <p:cNvSpPr/>
          <p:nvPr/>
        </p:nvSpPr>
        <p:spPr>
          <a:xfrm>
            <a:off x="4626231" y="5098048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38" name="Rounded Rectangle 37"/>
          <p:cNvSpPr/>
          <p:nvPr/>
        </p:nvSpPr>
        <p:spPr>
          <a:xfrm flipH="1">
            <a:off x="4975453" y="1983591"/>
            <a:ext cx="1105518" cy="5536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5927321" y="9342168"/>
                <a:ext cx="2362351" cy="67359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Kernel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21" y="9342168"/>
                <a:ext cx="2362351" cy="67359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 flipH="1">
            <a:off x="3340082" y="4799470"/>
            <a:ext cx="2843004" cy="169824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40" idx="2"/>
            <a:endCxn id="39" idx="0"/>
          </p:cNvCxnSpPr>
          <p:nvPr/>
        </p:nvCxnSpPr>
        <p:spPr>
          <a:xfrm rot="16200000" flipH="1">
            <a:off x="4512814" y="6746484"/>
            <a:ext cx="2844453" cy="234691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757249" y="2607706"/>
            <a:ext cx="5280770" cy="1845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71094" y="2626779"/>
            <a:ext cx="206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DDR sequential read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890351" y="4422307"/>
            <a:ext cx="21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Fetch </a:t>
            </a:r>
            <a:r>
              <a:rPr lang="en-US" sz="1800" dirty="0" smtClean="0">
                <a:solidFill>
                  <a:schemeClr val="accent2"/>
                </a:solidFill>
              </a:rPr>
              <a:t>direction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8872" y="1531450"/>
            <a:ext cx="247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DDR burst (64X8 bits)</a:t>
            </a:r>
            <a:endParaRPr lang="en-US" sz="2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497" y="4871415"/>
            <a:ext cx="2896321" cy="117775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47" name="Curved Connector 46"/>
          <p:cNvCxnSpPr>
            <a:stCxn id="37" idx="0"/>
            <a:endCxn id="38" idx="2"/>
          </p:cNvCxnSpPr>
          <p:nvPr/>
        </p:nvCxnSpPr>
        <p:spPr>
          <a:xfrm rot="5400000" flipH="1" flipV="1">
            <a:off x="3884130" y="3453966"/>
            <a:ext cx="2560795" cy="727370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 flipH="1">
            <a:off x="6996817" y="4799470"/>
            <a:ext cx="3060377" cy="133250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>
            <a:stCxn id="51" idx="1"/>
            <a:endCxn id="50" idx="2"/>
          </p:cNvCxnSpPr>
          <p:nvPr/>
        </p:nvCxnSpPr>
        <p:spPr>
          <a:xfrm rot="10800000">
            <a:off x="4492416" y="3593889"/>
            <a:ext cx="3680893" cy="1433705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 flipH="1">
            <a:off x="3762739" y="3067682"/>
            <a:ext cx="1459352" cy="52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51" name="Rounded Rectangle 50"/>
          <p:cNvSpPr/>
          <p:nvPr/>
        </p:nvSpPr>
        <p:spPr>
          <a:xfrm>
            <a:off x="8173308" y="4907057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cxnSp>
        <p:nvCxnSpPr>
          <p:cNvPr id="52" name="Curved Connector 51"/>
          <p:cNvCxnSpPr>
            <a:stCxn id="48" idx="2"/>
            <a:endCxn id="39" idx="0"/>
          </p:cNvCxnSpPr>
          <p:nvPr/>
        </p:nvCxnSpPr>
        <p:spPr>
          <a:xfrm rot="5400000">
            <a:off x="6212655" y="7027818"/>
            <a:ext cx="3210192" cy="1418508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27767" y="4523064"/>
            <a:ext cx="7067550" cy="4371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173308" y="7836952"/>
                <a:ext cx="1831508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308" y="7836952"/>
                <a:ext cx="1831508" cy="778931"/>
              </a:xfrm>
              <a:prstGeom prst="rect">
                <a:avLst/>
              </a:prstGeom>
              <a:blipFill rotWithShape="0">
                <a:blip r:embed="rId5"/>
                <a:stretch>
                  <a:fillRect l="-3000" t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ounded Rectangle 54"/>
              <p:cNvSpPr/>
              <p:nvPr/>
            </p:nvSpPr>
            <p:spPr>
              <a:xfrm>
                <a:off x="5927319" y="10463699"/>
                <a:ext cx="2359980" cy="6822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19" y="10463699"/>
                <a:ext cx="2359980" cy="682201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39" idx="2"/>
            <a:endCxn id="55" idx="0"/>
          </p:cNvCxnSpPr>
          <p:nvPr/>
        </p:nvCxnSpPr>
        <p:spPr>
          <a:xfrm flipH="1">
            <a:off x="7107309" y="10015757"/>
            <a:ext cx="1186" cy="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5" idx="2"/>
            <a:endCxn id="58" idx="0"/>
          </p:cNvCxnSpPr>
          <p:nvPr/>
        </p:nvCxnSpPr>
        <p:spPr>
          <a:xfrm rot="5400000">
            <a:off x="6059318" y="10900127"/>
            <a:ext cx="802218" cy="12937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 flipH="1">
            <a:off x="3803441" y="11948118"/>
            <a:ext cx="4020209" cy="6386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59" name="TextBox 58"/>
          <p:cNvSpPr txBox="1"/>
          <p:nvPr/>
        </p:nvSpPr>
        <p:spPr>
          <a:xfrm>
            <a:off x="800201" y="2091554"/>
            <a:ext cx="290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input feature maps: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797213" y="3122643"/>
            <a:ext cx="2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input filters: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2881" y="12055084"/>
            <a:ext cx="295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output feature maps: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3441" y="3127009"/>
            <a:ext cx="5058940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Ubuntu Mono" panose="020B0509030602030204" pitchFamily="49" charset="0"/>
              </a:rPr>
              <a:t>0@[0-63]#0 0@[0-63]#1 </a:t>
            </a:r>
            <a:r>
              <a:rPr lang="en-US" sz="2000" dirty="0">
                <a:latin typeface="Ubuntu Mono" panose="020B0509030602030204" pitchFamily="49" charset="0"/>
              </a:rPr>
              <a:t>... </a:t>
            </a:r>
            <a:r>
              <a:rPr lang="en-US" sz="2000" dirty="0" smtClean="0">
                <a:latin typeface="Ubuntu Mono" panose="020B0509030602030204" pitchFamily="49" charset="0"/>
              </a:rPr>
              <a:t>63@[0-63]#63 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3058" y="12057070"/>
            <a:ext cx="5821595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 Mono" panose="020B0509030602030204" pitchFamily="49" charset="0"/>
              </a:rPr>
              <a:t>0#[0-63] 1#[0-63] ... 5#[0-63] </a:t>
            </a:r>
            <a:r>
              <a:rPr lang="en-US" sz="2000" dirty="0" smtClean="0">
                <a:latin typeface="Ubuntu Mono" panose="020B0509030602030204" pitchFamily="49" charset="0"/>
              </a:rPr>
              <a:t>... 63#[0-63]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743552" y="4907057"/>
            <a:ext cx="1365" cy="1590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065964" y="4902788"/>
            <a:ext cx="1365" cy="1590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743552" y="4905829"/>
            <a:ext cx="291419" cy="1587616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57249" y="2054832"/>
            <a:ext cx="5280770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Ubuntu Mono" panose="020B0509030602030204" pitchFamily="49" charset="0"/>
              </a:rPr>
              <a:t>0@[0-63] 1@[0-63] 2@[0-63] ... 24@[0-63]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56298" y="8636088"/>
            <a:ext cx="227874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matrix A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480010" y="6128004"/>
            <a:ext cx="2148115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matrix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6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2737</TotalTime>
  <Words>176</Words>
  <Application>Microsoft Office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Ubuntu Mono</vt:lpstr>
      <vt:lpstr>Office Theme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Compiler: Efficient memory layout for convolution operation</dc:title>
  <dc:creator>Sixiao Zhu (MSR Student-Person Consulting)</dc:creator>
  <cp:lastModifiedBy>Sixiao Zhu (MSR Student-Person Consulting)</cp:lastModifiedBy>
  <cp:revision>77</cp:revision>
  <dcterms:created xsi:type="dcterms:W3CDTF">2016-03-29T09:12:37Z</dcterms:created>
  <dcterms:modified xsi:type="dcterms:W3CDTF">2016-05-19T16:11:27Z</dcterms:modified>
</cp:coreProperties>
</file>