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7" r:id="rId3"/>
    <p:sldId id="260" r:id="rId4"/>
    <p:sldId id="262" r:id="rId5"/>
    <p:sldId id="263" r:id="rId6"/>
    <p:sldId id="273" r:id="rId7"/>
    <p:sldId id="264" r:id="rId8"/>
    <p:sldId id="274" r:id="rId9"/>
    <p:sldId id="280" r:id="rId10"/>
    <p:sldId id="27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4DB00D0-C6B9-40E3-8D9F-ED6B83997CFB}">
          <p14:sldIdLst>
            <p14:sldId id="257"/>
          </p14:sldIdLst>
        </p14:section>
        <p14:section name="队伍介绍" id="{7E4913B4-179B-4AEB-A63C-6577ED2EBDB8}">
          <p14:sldIdLst>
            <p14:sldId id="260"/>
          </p14:sldIdLst>
        </p14:section>
        <p14:section name="数据分析" id="{76D223E1-9D7E-4458-863C-7FF59C602CB6}">
          <p14:sldIdLst>
            <p14:sldId id="262"/>
            <p14:sldId id="263"/>
            <p14:sldId id="273"/>
            <p14:sldId id="264"/>
            <p14:sldId id="274"/>
            <p14:sldId id="280"/>
            <p14:sldId id="275"/>
          </p14:sldIdLst>
        </p14:section>
        <p14:section name="模型尝试" id="{93275979-3FBD-4D36-9A4E-4DB68A32CA9E}">
          <p14:sldIdLst>
            <p14:sldId id="268"/>
            <p14:sldId id="266"/>
            <p14:sldId id="267"/>
            <p14:sldId id="269"/>
          </p14:sldIdLst>
        </p14:section>
        <p14:section name="算法介绍" id="{BD6C6083-6E62-4D59-8B96-1578AF92FB18}">
          <p14:sldIdLst>
            <p14:sldId id="270"/>
            <p14:sldId id="271"/>
            <p14:sldId id="272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2016/5/20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721" y="1330960"/>
            <a:ext cx="4104640" cy="41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334255"/>
            <a:ext cx="9144000" cy="140069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885" y="2455938"/>
            <a:ext cx="7428230" cy="954868"/>
          </a:xfrm>
        </p:spPr>
        <p:txBody>
          <a:bodyPr anchor="b">
            <a:normAutofit/>
          </a:bodyPr>
          <a:lstStyle>
            <a:lvl1pPr algn="ctr" latinLnBrk="0">
              <a:defRPr lang="zh-CN"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244976" y="1393824"/>
            <a:ext cx="4899024" cy="41989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0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版内容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9144000" cy="6857143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8651" y="2054962"/>
            <a:ext cx="7886700" cy="4149895"/>
          </a:xfrm>
        </p:spPr>
        <p:txBody>
          <a:bodyPr/>
          <a:lstStyle>
            <a:lvl1pPr marL="171450" indent="-171450">
              <a:buFont typeface="Microsoft YaHei UI" panose="020B0503020204020204" pitchFamily="34" charset="-122"/>
              <a:buChar char="-"/>
              <a:defRPr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514350" indent="-171450">
              <a:buFont typeface="Microsoft YaHei UI" panose="020B0503020204020204" pitchFamily="34" charset="-122"/>
              <a:buChar char="-"/>
              <a:defRPr/>
            </a:lvl2pPr>
            <a:lvl3pPr marL="857250" indent="-171450">
              <a:buFont typeface="Microsoft YaHei UI" panose="020B0503020204020204" pitchFamily="34" charset="-122"/>
              <a:buChar char="-"/>
              <a:defRPr/>
            </a:lvl3pPr>
            <a:lvl4pPr marL="1028700" indent="0">
              <a:buFont typeface="Microsoft YaHei UI" panose="020B0503020204020204" pitchFamily="34" charset="-122"/>
              <a:buNone/>
              <a:defRPr/>
            </a:lvl4pPr>
            <a:lvl5pPr marL="1371600" indent="0">
              <a:buFont typeface="Microsoft YaHei UI" panose="020B0503020204020204" pitchFamily="34" charset="-122"/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3" r:id="rId3"/>
    <p:sldLayoutId id="214748366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Optimizing traffic </a:t>
            </a:r>
            <a:r>
              <a:rPr lang="en-US" altLang="zh-CN" dirty="0" err="1" smtClean="0"/>
              <a:t>schedual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dirty="0" smtClean="0"/>
              <a:t>self-adaptive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模型尝试：贪心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用带有使得流量均衡的启发式信息的罚时信息贪心</a:t>
            </a:r>
            <a:endParaRPr lang="en-US" altLang="zh-CN" dirty="0" smtClean="0"/>
          </a:p>
          <a:p>
            <a:r>
              <a:rPr lang="zh-CN" altLang="en-US" dirty="0" smtClean="0"/>
              <a:t>效果相对朴素贪心有改进，但线上只能到 </a:t>
            </a:r>
            <a:r>
              <a:rPr lang="en-US" altLang="zh-CN" dirty="0" smtClean="0"/>
              <a:t>500w</a:t>
            </a:r>
          </a:p>
          <a:p>
            <a:r>
              <a:rPr lang="zh-CN" altLang="en-US" dirty="0" smtClean="0"/>
              <a:t>不能优化导出，也不能做到全局的流量均衡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72840"/>
          </a:xfrm>
        </p:spPr>
        <p:txBody>
          <a:bodyPr/>
          <a:lstStyle/>
          <a:p>
            <a:r>
              <a:rPr lang="zh-CN" altLang="en-US" dirty="0" smtClean="0"/>
              <a:t>模型尝试：网络流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8651" y="1161536"/>
            <a:ext cx="7886700" cy="5035084"/>
          </a:xfrm>
        </p:spPr>
        <p:txBody>
          <a:bodyPr/>
          <a:lstStyle/>
          <a:p>
            <a:r>
              <a:rPr lang="zh-CN" altLang="en-US" dirty="0" smtClean="0"/>
              <a:t>最小费用</a:t>
            </a:r>
            <a:r>
              <a:rPr lang="zh-CN" altLang="en-US" dirty="0"/>
              <a:t>最大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给拥挤的路附加较大的费用，不拥挤的附加较小的费用，可以导出的附加</a:t>
            </a:r>
            <a:r>
              <a:rPr lang="en-US" altLang="zh-CN" dirty="0"/>
              <a:t>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费用</a:t>
            </a:r>
            <a:endParaRPr lang="en-US" altLang="zh-CN" dirty="0" smtClean="0"/>
          </a:p>
          <a:p>
            <a:r>
              <a:rPr lang="zh-CN" altLang="en-US" dirty="0" smtClean="0"/>
              <a:t>用流量大于转出率的边做源，用流量小于转出率的边和可导出得到边做汇</a:t>
            </a:r>
            <a:endParaRPr lang="en-US" altLang="zh-CN" dirty="0" smtClean="0"/>
          </a:p>
          <a:p>
            <a:r>
              <a:rPr lang="zh-CN" altLang="en-US" dirty="0" smtClean="0"/>
              <a:t>用最小费用最大流算出使得费用最小的亮灯模式</a:t>
            </a:r>
            <a:endParaRPr lang="en-US" altLang="zh-CN" dirty="0" smtClean="0"/>
          </a:p>
          <a:p>
            <a:r>
              <a:rPr lang="zh-CN" altLang="en-US" dirty="0" smtClean="0"/>
              <a:t>这种模型可以在保证最大导出的基础上使得流量最均衡</a:t>
            </a:r>
            <a:endParaRPr lang="en-US" altLang="zh-CN" dirty="0" smtClean="0"/>
          </a:p>
          <a:p>
            <a:r>
              <a:rPr lang="zh-CN" altLang="en-US" dirty="0" smtClean="0"/>
              <a:t>但没有办法加入交通规则的约束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模型尝试：模拟退火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第七天数据以</a:t>
            </a:r>
            <a:r>
              <a:rPr lang="en-US" altLang="zh-CN" dirty="0" smtClean="0"/>
              <a:t> 0.87 </a:t>
            </a:r>
            <a:r>
              <a:rPr lang="zh-CN" altLang="en-US" dirty="0" smtClean="0"/>
              <a:t>为系数线性缩小，用增强学习的方法训练出适应这组数据的亮灯方案，也就是说，每一个路口， 在每一个小时的</a:t>
            </a:r>
            <a:r>
              <a:rPr lang="en-US" altLang="zh-CN" dirty="0"/>
              <a:t> </a:t>
            </a:r>
            <a:r>
              <a:rPr lang="en-US" altLang="zh-CN" dirty="0" smtClean="0"/>
              <a:t>120 </a:t>
            </a:r>
            <a:r>
              <a:rPr lang="zh-CN" altLang="en-US" dirty="0" smtClean="0"/>
              <a:t>次亮灯策略都是被线下算出的，在测评时直接输出。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14 </a:t>
            </a:r>
            <a:r>
              <a:rPr lang="zh-CN" altLang="en-US" dirty="0" smtClean="0"/>
              <a:t>个小时的亮灯策略完全一致，这种方法可以达到 </a:t>
            </a:r>
            <a:r>
              <a:rPr lang="en-US" altLang="zh-CN" b="1" dirty="0" smtClean="0"/>
              <a:t>269w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 smtClean="0"/>
              <a:t>训练方法：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用局部贪心算法产生初始的亮灯策略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随机翻转一部分的亮灯策略（翻转数量随系统冷却程度减少）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将改变后的亮灯策略输入模拟器得到一整天的罚时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如果罚时变小，接收改变，反之抛弃改变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回</a:t>
            </a:r>
            <a:r>
              <a:rPr lang="en-US" altLang="zh-CN" dirty="0"/>
              <a:t> </a:t>
            </a:r>
            <a:r>
              <a:rPr lang="en-US" altLang="zh-CN" dirty="0" smtClean="0"/>
              <a:t>2 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将线下训练的结果直接在线上测评时输出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89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模型尝试：分时优化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每个小时的流量规模有差别，都用同一张表输出不能做到最优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我们尝试了用第六第七天的数据集成训练，对每一个小时分别优化，打出一张相当于前一种方法 </a:t>
            </a:r>
            <a:r>
              <a:rPr lang="en-US" altLang="zh-CN" dirty="0" smtClean="0"/>
              <a:t>14 </a:t>
            </a:r>
            <a:r>
              <a:rPr lang="zh-CN" altLang="en-US" dirty="0" smtClean="0"/>
              <a:t>倍的表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在前一种方法中，一种改变的好坏是用全局的结果来评估的，这里一种改变之针对本小时，更小规模的反馈带来严重的对训练数据的</a:t>
            </a:r>
            <a:r>
              <a:rPr lang="zh-CN" altLang="en-US" b="1" dirty="0" smtClean="0"/>
              <a:t>过拟合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zh-CN" altLang="en-US" dirty="0"/>
              <a:t>在线</a:t>
            </a:r>
            <a:r>
              <a:rPr lang="zh-CN" altLang="en-US" dirty="0" smtClean="0"/>
              <a:t>下有大幅的提升，但在线上只有 </a:t>
            </a:r>
            <a:r>
              <a:rPr lang="en-US" altLang="zh-CN" dirty="0" smtClean="0"/>
              <a:t>290w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4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最终方案：自适应的增强学习方法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启发：经过多次实验，打表对给定训练数据的效果可以超过所有</a:t>
            </a:r>
            <a:r>
              <a:rPr lang="zh-CN" altLang="en-US" dirty="0"/>
              <a:t>其他</a:t>
            </a:r>
            <a:r>
              <a:rPr lang="zh-CN" altLang="en-US" dirty="0" smtClean="0"/>
              <a:t>的算法，但瓶颈是对线下数据的过拟合，过拟合的主要的原因是每条路在各天流量的总体规模难以预测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上图中，适应第</a:t>
            </a:r>
            <a:r>
              <a:rPr lang="en-US" altLang="zh-CN" dirty="0"/>
              <a:t>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天，意味着不能适应其他天</a:t>
            </a:r>
            <a:endParaRPr lang="en-US" altLang="zh-CN" dirty="0"/>
          </a:p>
          <a:p>
            <a:r>
              <a:rPr lang="zh-CN" altLang="en-US" dirty="0" smtClean="0"/>
              <a:t>解决方案：在线上根据已经给的第八天流量，预测各条路的一段时间内的流量规模，用预测的流量对线下打好的表做进一步训练，起到适应第八天流量的作用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1" y="3009097"/>
            <a:ext cx="1960303" cy="14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最终方案：自适应的增强学习方法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详细步骤：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测评程序输入本分钟的流量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/>
              <a:t>结合</a:t>
            </a:r>
            <a:r>
              <a:rPr lang="zh-CN" altLang="en-US" dirty="0" smtClean="0"/>
              <a:t>上一次的输出的亮灯策略，算出本次的测评机静态流量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平均最近</a:t>
            </a:r>
            <a:r>
              <a:rPr lang="en-US" altLang="zh-CN" dirty="0"/>
              <a:t> </a:t>
            </a:r>
            <a:r>
              <a:rPr lang="en-US" altLang="zh-CN" dirty="0" smtClean="0"/>
              <a:t>30 </a:t>
            </a:r>
            <a:r>
              <a:rPr lang="zh-CN" altLang="en-US" dirty="0" smtClean="0"/>
              <a:t>次的静态流量作为对未来 </a:t>
            </a:r>
            <a:r>
              <a:rPr lang="en-US" altLang="zh-CN" dirty="0" smtClean="0"/>
              <a:t>30 </a:t>
            </a:r>
            <a:r>
              <a:rPr lang="zh-CN" altLang="en-US" dirty="0" smtClean="0"/>
              <a:t>次的预测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用当前路面的流量结合未来 </a:t>
            </a:r>
            <a:r>
              <a:rPr lang="en-US" altLang="zh-CN" dirty="0" smtClean="0"/>
              <a:t>30 </a:t>
            </a:r>
            <a:r>
              <a:rPr lang="zh-CN" altLang="en-US" dirty="0" smtClean="0"/>
              <a:t>次的预测流量，对线下训练好的表中本次的亮灯策略进行训练，训练方法与线下训练相似（随机翻转，看</a:t>
            </a:r>
            <a:r>
              <a:rPr lang="en-US" altLang="zh-CN" dirty="0"/>
              <a:t> </a:t>
            </a:r>
            <a:r>
              <a:rPr lang="en-US" altLang="zh-CN" dirty="0" smtClean="0"/>
              <a:t>30 </a:t>
            </a:r>
            <a:r>
              <a:rPr lang="zh-CN" altLang="en-US" dirty="0" smtClean="0"/>
              <a:t>步反馈）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zh-CN" altLang="en-US" dirty="0" smtClean="0"/>
              <a:t>训练好的本时刻亮灯策略输出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最终方案：自适应的增强学习方法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下的训练提供了亮灯的“一搬模式”</a:t>
            </a:r>
            <a:endParaRPr lang="en-US" altLang="zh-CN" dirty="0" smtClean="0"/>
          </a:p>
          <a:p>
            <a:r>
              <a:rPr lang="zh-CN" altLang="en-US" dirty="0" smtClean="0"/>
              <a:t>线上的训练使得亮灯策略表更适应实际的第八天流量</a:t>
            </a:r>
            <a:endParaRPr lang="en-US" altLang="zh-CN" dirty="0" smtClean="0"/>
          </a:p>
          <a:p>
            <a:r>
              <a:rPr lang="zh-CN" altLang="en-US" dirty="0" smtClean="0"/>
              <a:t>为了防止局部最优解，在</a:t>
            </a:r>
            <a:r>
              <a:rPr lang="en-US" altLang="zh-CN" dirty="0"/>
              <a:t> </a:t>
            </a:r>
            <a:r>
              <a:rPr lang="en-US" altLang="zh-CN" dirty="0" smtClean="0"/>
              <a:t>800 </a:t>
            </a:r>
            <a:r>
              <a:rPr lang="zh-CN" altLang="en-US" dirty="0" smtClean="0"/>
              <a:t>次的迭代训练中，我们接受每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次中最好的一次改变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最终方案：自适应的增强学习方法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为了能迭代更多次，可以对训练用模拟器作优化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每个十字路口用</a:t>
            </a:r>
            <a:r>
              <a:rPr lang="en-US" altLang="zh-CN" dirty="0"/>
              <a:t>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位整数位压各条路的亮灯状态，预处理出各种情况下的交通规则惩罚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与处理出线下表的每一时刻的红灯已等待时间，进行一次翻转后，只对翻转路口的之后时刻的红灯等待时间更新，快速算出公平性原则罚时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9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结合实际：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每个路口的灯转向率、通过率都不一样，而且应该动态调整</a:t>
            </a:r>
            <a:endParaRPr lang="en-US" altLang="zh-CN" dirty="0" smtClean="0"/>
          </a:p>
          <a:p>
            <a:r>
              <a:rPr lang="zh-CN" altLang="en-US" dirty="0" smtClean="0"/>
              <a:t>路面流量可以看作马尔科夫模型，前一天的输出状态对本天的训练有较大意义</a:t>
            </a:r>
            <a:endParaRPr lang="en-US" altLang="zh-CN" dirty="0" smtClean="0"/>
          </a:p>
          <a:p>
            <a:r>
              <a:rPr lang="zh-CN" altLang="en-US" dirty="0" smtClean="0"/>
              <a:t>应考虑道路阻尼</a:t>
            </a:r>
            <a:endParaRPr lang="en-US" altLang="zh-CN" dirty="0" smtClean="0"/>
          </a:p>
          <a:p>
            <a:r>
              <a:rPr lang="zh-CN" altLang="en-US" dirty="0" smtClean="0"/>
              <a:t>应严格遵守红绿灯规则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709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情怀感悟：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本次大赛提升了我们如下能力：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对复杂问题建模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用非确定的算法解决优化类问题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脚本语言数据分析能力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数据可视化的能力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7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 Light" panose="020B0502040204020203" pitchFamily="34" charset="-122"/>
              </a:rPr>
              <a:t>Team name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r>
              <a:rPr lang="en-US" altLang="zh-CN" b="1" dirty="0" smtClean="0">
                <a:latin typeface="Microsoft YaHei UI Light" panose="020B0502040204020203" pitchFamily="34" charset="-122"/>
              </a:rPr>
              <a:t>foo</a:t>
            </a:r>
          </a:p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</a:rPr>
              <a:t>members</a:t>
            </a:r>
            <a:r>
              <a:rPr lang="zh-CN" altLang="en-US" dirty="0" smtClean="0">
                <a:latin typeface="Microsoft YaHei UI Light" panose="020B0502040204020203" pitchFamily="34" charset="-122"/>
              </a:rPr>
              <a:t>：</a:t>
            </a: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Sixiao Zhu (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朱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思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晓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Coding,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debuging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PeiZhen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Hu (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胡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培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真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85800" lvl="2" indent="0">
              <a:buNone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Algorithm, parameters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5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Understanding </a:t>
            </a:r>
            <a:r>
              <a:rPr lang="en-US" altLang="zh-CN" dirty="0">
                <a:latin typeface="Calibri" panose="020F0502020204030204" pitchFamily="34" charset="0"/>
              </a:rPr>
              <a:t>to “</a:t>
            </a:r>
            <a:r>
              <a:rPr lang="en-US" altLang="zh-CN" dirty="0" smtClean="0">
                <a:latin typeface="Calibri" panose="020F0502020204030204" pitchFamily="34" charset="0"/>
              </a:rPr>
              <a:t>intellectual traffic scheduling”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智能红绿灯应该是以保证全局最大通行量为目标，可以根据路面实际情况自适应调整的交通控制体系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智能红绿灯应能适应更多实际情况：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路面突发事件，如引导绕行交通事故现场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特殊日期的交通趋势，如节假日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2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“day”</a:t>
            </a:r>
            <a:r>
              <a:rPr lang="en-US" altLang="zh-CN" dirty="0" smtClean="0"/>
              <a:t>, some roads are stable across the given 7 days, some seem irregular.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1" indent="0">
              <a:buNone/>
            </a:pP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lvl="1"/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24" y="3230642"/>
            <a:ext cx="3052175" cy="2289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30642"/>
            <a:ext cx="3052174" cy="22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lvl="1"/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 the granularity of “Hour”, traffic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may burst.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0263"/>
            <a:ext cx="3926904" cy="30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analysis: Time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600" dirty="0" smtClean="0"/>
              <a:t>For the traffic on the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day, some roads could be </a:t>
            </a:r>
            <a:r>
              <a:rPr lang="en-US" altLang="zh-CN" sz="1600" dirty="0" err="1" smtClean="0"/>
              <a:t>reasonablely</a:t>
            </a:r>
            <a:r>
              <a:rPr lang="en-US" altLang="zh-CN" sz="1600" dirty="0" smtClean="0"/>
              <a:t> predicted </a:t>
            </a:r>
            <a:r>
              <a:rPr lang="en-US" altLang="zh-CN" sz="1600" b="1" dirty="0" smtClean="0"/>
              <a:t>offline </a:t>
            </a:r>
            <a:r>
              <a:rPr lang="en-US" altLang="zh-CN" sz="1600" dirty="0" smtClean="0"/>
              <a:t>with average of training data. (with certain scaling of course, we noticed that 8</a:t>
            </a:r>
            <a:r>
              <a:rPr lang="en-US" altLang="zh-CN" sz="1600" baseline="30000" dirty="0" smtClean="0"/>
              <a:t>th</a:t>
            </a:r>
            <a:r>
              <a:rPr lang="en-US" altLang="zh-CN" sz="1600" dirty="0" smtClean="0"/>
              <a:t> day’s average traffic is lower than normal), but these are mostly low-traffic roads, which is not </a:t>
            </a:r>
            <a:r>
              <a:rPr lang="en-US" altLang="zh-CN" sz="1600" dirty="0" err="1" smtClean="0"/>
              <a:t>significat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endParaRPr lang="en-US" altLang="zh-CN" dirty="0">
              <a:latin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/>
              <a:t>多数</a:t>
            </a:r>
            <a:r>
              <a:rPr lang="zh-CN" altLang="en-US" sz="2000" b="1" dirty="0" smtClean="0"/>
              <a:t>大流量</a:t>
            </a:r>
            <a:r>
              <a:rPr lang="zh-CN" altLang="en-US" dirty="0" smtClean="0"/>
              <a:t>的路不可线下预测，只能</a:t>
            </a:r>
            <a:r>
              <a:rPr lang="zh-CN" altLang="en-US" b="1" dirty="0" smtClean="0"/>
              <a:t>在线预测</a:t>
            </a:r>
            <a:r>
              <a:rPr lang="zh-CN" altLang="en-US" dirty="0" smtClean="0"/>
              <a:t>（根据最近若干次模拟器输入流量平均得到）</a:t>
            </a:r>
            <a:endParaRPr lang="en-US" altLang="zh-CN" dirty="0" smtClean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81602"/>
            <a:ext cx="2724150" cy="1412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015493"/>
            <a:ext cx="2724151" cy="1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数据分析：空间域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是第九个小时结束后的流量分布，红色部分为较拥挤部分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7118"/>
            <a:ext cx="4757014" cy="38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数据分析：空间域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一些路是“可导出”的，即这些路并不存在，但其他的路可以向他们输送流量</a:t>
            </a:r>
            <a:endParaRPr lang="en-US" altLang="zh-CN" dirty="0" smtClean="0"/>
          </a:p>
          <a:p>
            <a:r>
              <a:rPr lang="zh-CN" altLang="en-US" dirty="0" smtClean="0"/>
              <a:t>这些路分布在边缘</a:t>
            </a:r>
            <a:endParaRPr lang="en-US" altLang="zh-CN" dirty="0" smtClean="0"/>
          </a:p>
          <a:p>
            <a:r>
              <a:rPr lang="zh-CN" altLang="en-US" dirty="0"/>
              <a:t>这些</a:t>
            </a:r>
            <a:r>
              <a:rPr lang="zh-CN" altLang="en-US" dirty="0" smtClean="0"/>
              <a:t>路可以使流量消失，应重点保证</a:t>
            </a:r>
            <a:r>
              <a:rPr lang="zh-CN" altLang="en-US" dirty="0"/>
              <a:t>输入</a:t>
            </a:r>
            <a:r>
              <a:rPr lang="zh-CN" altLang="en-US" dirty="0" smtClean="0"/>
              <a:t>这些路的流量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38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数据分析：空间域结论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等待罚时正比于路面滞留车辆数的平方，最终罚时对较为拥堵的路口敏感（</a:t>
            </a:r>
            <a:r>
              <a:rPr lang="en-US" altLang="zh-CN" b="1" dirty="0" smtClean="0"/>
              <a:t>0.8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的流量缩放可能导致近 </a:t>
            </a:r>
            <a:r>
              <a:rPr lang="en-US" altLang="zh-CN" b="1" dirty="0" smtClean="0"/>
              <a:t>0.5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的罚时减小）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亮灯策略对流量整体的 </a:t>
            </a:r>
            <a:r>
              <a:rPr lang="en-US" altLang="zh-CN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scale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敏感，以第七天的数据为例：对原始流量数据的优化策略与对 </a:t>
            </a:r>
            <a:r>
              <a:rPr lang="en-US" altLang="zh-CN" dirty="0" smtClean="0"/>
              <a:t>0.8 </a:t>
            </a:r>
            <a:r>
              <a:rPr lang="zh-CN" altLang="en-US" dirty="0" smtClean="0"/>
              <a:t>线性缩小的流量数据的优化策略有很大差异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拥挤程度基本呈现从中间向边缘递减趋势，但各种流量、各种导出率的路交错分布，很难用简单、确定的算法处理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92401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1850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Adobe 宋体 Std L</vt:lpstr>
      <vt:lpstr>Microsoft JhengHei UI Light</vt:lpstr>
      <vt:lpstr>Microsoft YaHei UI</vt:lpstr>
      <vt:lpstr>Microsoft YaHei UI Light</vt:lpstr>
      <vt:lpstr>宋体</vt:lpstr>
      <vt:lpstr>Arial</vt:lpstr>
      <vt:lpstr>Calibri</vt:lpstr>
      <vt:lpstr>WelcomeDoc</vt:lpstr>
      <vt:lpstr>Optimizing traffic schedualing with self-adaptive methods</vt:lpstr>
      <vt:lpstr>Intro</vt:lpstr>
      <vt:lpstr>Understanding to “intellectual traffic scheduling”</vt:lpstr>
      <vt:lpstr>Data analysis: Time Domain</vt:lpstr>
      <vt:lpstr>Data analysis: Time Domain</vt:lpstr>
      <vt:lpstr>Data analysis: Time Domain</vt:lpstr>
      <vt:lpstr>数据分析：空间域</vt:lpstr>
      <vt:lpstr>数据分析：空间域</vt:lpstr>
      <vt:lpstr>数据分析：空间域结论</vt:lpstr>
      <vt:lpstr>模型尝试：贪心</vt:lpstr>
      <vt:lpstr>模型尝试：网络流</vt:lpstr>
      <vt:lpstr>模型尝试：模拟退火+硬编码</vt:lpstr>
      <vt:lpstr>模型尝试：分时优化+硬编码</vt:lpstr>
      <vt:lpstr>最终方案：自适应的增强学习方法</vt:lpstr>
      <vt:lpstr>最终方案：自适应的增强学习方法</vt:lpstr>
      <vt:lpstr>最终方案：自适应的增强学习方法</vt:lpstr>
      <vt:lpstr>最终方案：自适应的增强学习方法</vt:lpstr>
      <vt:lpstr>结合实际：</vt:lpstr>
      <vt:lpstr>情怀感悟：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2014-08-07T13:56:05Z</dcterms:created>
  <dcterms:modified xsi:type="dcterms:W3CDTF">2016-05-19T17:01:55Z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