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AF8B9-E61D-4622-ABE2-438A8DEB7E0D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CF02B-22AA-452C-B16F-8F05354F3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F312D-180F-443F-9B52-1F3C991CE3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5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3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7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AAD5-3C52-4481-BAC0-46E00CF251C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410E0-D612-4CDD-BE6E-F4D87C6C7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2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61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Structure and major techniques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18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5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Structure and major techniques</vt:lpstr>
    </vt:vector>
  </TitlesOfParts>
  <Company>MSRA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Sixiao Zhu (MSR Student-Person Consulting)</dc:creator>
  <cp:lastModifiedBy>Sixiao Zhu (MSR Student-Person Consulting)</cp:lastModifiedBy>
  <cp:revision>2</cp:revision>
  <dcterms:created xsi:type="dcterms:W3CDTF">2016-04-19T11:33:35Z</dcterms:created>
  <dcterms:modified xsi:type="dcterms:W3CDTF">2016-04-20T14:24:32Z</dcterms:modified>
</cp:coreProperties>
</file>