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6F545-C9E1-05D1-E6D0-3841FDA6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19933E-ED0A-44ED-FB88-1BC6B9123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59712-0CAC-CAB8-1749-A77AABA8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6FD38-58AE-9EEA-37EE-8D0AE335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A05D1-A603-7F8E-5878-343A7709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5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A7A9-54E2-FEA6-AFCF-FB4FB61D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18150A-F71E-D13A-30EF-7C269C8A4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D054E-A9AF-6589-C22B-2F445F76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49E38-DBE9-45E4-992E-A9E0320F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36E70-6438-3DE3-3E4E-D616FBF1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4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193BD1-5CB3-5310-EF49-DC324A34D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A07AF-C06D-2F72-6230-D3CFFAD21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4DEA0-E01C-A553-7F5B-80D10994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02214-C80C-51DF-8890-498550DA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83D97-5841-AADF-18DD-12ED794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DC4E6-EC54-5081-9D42-36CD421F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E1DA3-1A80-E739-C546-C156E958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E6839-7B1D-CCD8-5156-997B2A44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5F57E-65C6-14A1-3841-A1A509F6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B06BC-08EE-485D-1173-9A151311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4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4397F-B97E-B09D-30B7-FC322580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45650-737A-44D7-FA3D-D3A3F70A7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56922-555A-75FA-AF86-3438566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88808-9164-8B4D-4FF3-2C1CACFE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5F2BA-C999-F33A-6AF9-0A53F7B8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0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7EB41-60D0-09C2-A0DB-9AA28507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33A3D-D608-510B-E522-51D794700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96081-67CB-5FEF-C246-B0B2D6C41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66775-C2F5-B54C-273E-094CF21A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1E848-3221-4D1D-06AD-04919A77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E7C35-9A04-9773-5E7F-18A16490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3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2BFE6-D99F-4A68-2C9E-B661BA2C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E95E7-6B9C-F38F-0FE8-04CC8D6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E091A-5EE5-A21C-A0E2-DB76D985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DA822-1DEA-1524-4F02-6F3B03346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EB321A-01CD-BE43-918C-26A41057D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E81B7A-7B20-3D25-9505-CB0CF1C2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708BF6-A7BD-DFBE-C588-4A2FF743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9ABBCE-7F1A-8136-C7B3-8A7DB9F6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BD07-1976-C3F2-34C6-CDA68A1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FBDB4C-5483-253F-6BEA-89246E7B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6EBA6A-DC3B-42EC-0E5B-BDC23AD4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8D9652-22B5-DA71-900B-A6497A8F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9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60957C-DE5E-A66D-C195-12A204FB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5E8B1E-37DB-0F46-DC5A-48E6570A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8DD4A-32F5-0BE3-7337-C7A9FBDF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D31FD-DD5C-B53C-95C6-239775E5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1E588-F283-1ED0-0DCD-6354F6EA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DA03C-8CCC-2057-1671-3AF0CFB7B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58584-6AD5-2FFD-24D2-2A102D36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BFCAE-8358-B2A5-46FE-AC1B379A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17EED-BD29-560B-310F-72AF798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7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90457-D1AE-CC16-1510-99DA8749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AF68C-B1A7-B933-35F0-6E115559B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1DDDF-1A46-5ECF-3A1F-A1223CBE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7C985-9B09-B926-F7B5-90CFC31B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2AC780-925F-AC60-886A-9CEBC395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3B935-F07F-B80C-07A4-844A3C24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77981-0D7B-7C44-502F-04DE52BC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F5204-D8EA-849F-D139-8E4674EA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26188-0DA0-0446-585D-E2D1C338A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1DE0-B8E5-4860-AB89-29BB9F073767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83352-DA8E-009A-268A-11A95FBFA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B8B43-B285-7109-16A6-1AEE6944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6318-4D1E-458E-AE78-79E84A219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8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832AC8-4F4A-1DA5-2DCA-35955A1DA4FB}"/>
              </a:ext>
            </a:extLst>
          </p:cNvPr>
          <p:cNvSpPr/>
          <p:nvPr/>
        </p:nvSpPr>
        <p:spPr>
          <a:xfrm>
            <a:off x="5390229" y="4709651"/>
            <a:ext cx="2861187" cy="13076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68B8279-4AB6-32ED-D332-3EF2419B585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5390229" y="5363497"/>
            <a:ext cx="286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1536ADF-636F-D593-FB2B-07D754F8A78D}"/>
              </a:ext>
            </a:extLst>
          </p:cNvPr>
          <p:cNvSpPr txBox="1"/>
          <p:nvPr/>
        </p:nvSpPr>
        <p:spPr>
          <a:xfrm>
            <a:off x="6039158" y="4994164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BAB313-3535-4A3D-9D45-B072ECA31C30}"/>
              </a:ext>
            </a:extLst>
          </p:cNvPr>
          <p:cNvSpPr txBox="1"/>
          <p:nvPr/>
        </p:nvSpPr>
        <p:spPr>
          <a:xfrm>
            <a:off x="6039158" y="5604387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7CBFCB3-1062-873C-71EA-62ABE0006483}"/>
              </a:ext>
            </a:extLst>
          </p:cNvPr>
          <p:cNvSpPr/>
          <p:nvPr/>
        </p:nvSpPr>
        <p:spPr>
          <a:xfrm>
            <a:off x="614517" y="4011561"/>
            <a:ext cx="2861187" cy="26915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E3FFA4-8F1E-BDC9-04C9-125BE9D1A1C0}"/>
              </a:ext>
            </a:extLst>
          </p:cNvPr>
          <p:cNvCxnSpPr>
            <a:cxnSpLocks/>
          </p:cNvCxnSpPr>
          <p:nvPr/>
        </p:nvCxnSpPr>
        <p:spPr>
          <a:xfrm>
            <a:off x="614517" y="4906297"/>
            <a:ext cx="286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0AF3E7F-714B-226F-884C-9C392B84F9F8}"/>
              </a:ext>
            </a:extLst>
          </p:cNvPr>
          <p:cNvSpPr txBox="1"/>
          <p:nvPr/>
        </p:nvSpPr>
        <p:spPr>
          <a:xfrm>
            <a:off x="1263446" y="4296074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宋体-简"/>
                <a:cs typeface="宋体-简"/>
              </a:rPr>
              <a:t>Scoreboard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3C787B-A22C-215E-6024-B084537F274D}"/>
              </a:ext>
            </a:extLst>
          </p:cNvPr>
          <p:cNvSpPr txBox="1"/>
          <p:nvPr/>
        </p:nvSpPr>
        <p:spPr>
          <a:xfrm>
            <a:off x="1263446" y="4906297"/>
            <a:ext cx="141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ea typeface="宋体-简"/>
                <a:cs typeface="宋体-简"/>
              </a:rPr>
              <a:t>用户列表</a:t>
            </a:r>
            <a:endParaRPr lang="en-US" altLang="zh-CN" sz="1800" kern="100" dirty="0">
              <a:effectLst/>
              <a:ea typeface="宋体-简"/>
              <a:cs typeface="宋体-简"/>
            </a:endParaRPr>
          </a:p>
          <a:p>
            <a:r>
              <a:rPr lang="zh-CN" altLang="zh-CN" sz="1800" kern="100" dirty="0">
                <a:effectLst/>
                <a:ea typeface="宋体-简"/>
                <a:cs typeface="宋体-简"/>
              </a:rPr>
              <a:t>最高分</a:t>
            </a:r>
            <a:endParaRPr lang="en-US" altLang="zh-CN" sz="1800" kern="100" dirty="0">
              <a:effectLst/>
              <a:ea typeface="宋体-简"/>
              <a:cs typeface="宋体-简"/>
            </a:endParaRPr>
          </a:p>
          <a:p>
            <a:r>
              <a:rPr lang="zh-CN" altLang="zh-CN" sz="1800" kern="100" dirty="0">
                <a:effectLst/>
                <a:ea typeface="宋体-简"/>
                <a:cs typeface="宋体-简"/>
              </a:rPr>
              <a:t>等统计信息。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7DDCBC-0003-5D64-E0F9-AA38B7C21434}"/>
              </a:ext>
            </a:extLst>
          </p:cNvPr>
          <p:cNvSpPr/>
          <p:nvPr/>
        </p:nvSpPr>
        <p:spPr>
          <a:xfrm>
            <a:off x="540774" y="339214"/>
            <a:ext cx="2861187" cy="13076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41C656-7D42-C6AB-344A-8582AAEB5CCB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540774" y="993060"/>
            <a:ext cx="286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CE74B97-7EAF-6310-38C2-690CA0780BA7}"/>
              </a:ext>
            </a:extLst>
          </p:cNvPr>
          <p:cNvSpPr txBox="1"/>
          <p:nvPr/>
        </p:nvSpPr>
        <p:spPr>
          <a:xfrm>
            <a:off x="1189703" y="623727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Score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CEF6E5-A585-0C20-5360-F1B6B5FB89F1}"/>
              </a:ext>
            </a:extLst>
          </p:cNvPr>
          <p:cNvSpPr txBox="1"/>
          <p:nvPr/>
        </p:nvSpPr>
        <p:spPr>
          <a:xfrm>
            <a:off x="1189703" y="1233950"/>
            <a:ext cx="141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记录分数等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FE763867-4C25-08EC-C572-8A1A06A3D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80754" y="2622617"/>
            <a:ext cx="1876425" cy="304800"/>
            <a:chOff x="2496" y="2112"/>
            <a:chExt cx="1182" cy="192"/>
          </a:xfrm>
        </p:grpSpPr>
        <p:sp>
          <p:nvSpPr>
            <p:cNvPr id="24" name="AutoShape 10">
              <a:extLst>
                <a:ext uri="{FF2B5EF4-FFF2-40B4-BE49-F238E27FC236}">
                  <a16:creationId xmlns:a16="http://schemas.microsoft.com/office/drawing/2014/main" id="{8C869D1F-F130-96E0-55F0-4955BFFA2D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95" y="2121"/>
              <a:ext cx="192" cy="17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30000"/>
                </a:spcBef>
                <a:buClr>
                  <a:srgbClr val="000000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30000"/>
                </a:spcBef>
                <a:buClr>
                  <a:srgbClr val="006699"/>
                </a:buClr>
                <a:buFont typeface="Webdings" panose="05030102010509060703" pitchFamily="18" charset="2"/>
                <a:buChar char="4"/>
                <a:defRPr sz="2800">
                  <a:solidFill>
                    <a:srgbClr val="006699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rgbClr val="6666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46BB4E1B-F96E-AE0E-DCD3-696F43FDF5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92" y="1712"/>
              <a:ext cx="0" cy="9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zh-CN" altLang="en-US"/>
            </a:p>
          </p:txBody>
        </p:sp>
      </p:grpSp>
      <p:sp>
        <p:nvSpPr>
          <p:cNvPr id="27" name="Line 15">
            <a:extLst>
              <a:ext uri="{FF2B5EF4-FFF2-40B4-BE49-F238E27FC236}">
                <a16:creationId xmlns:a16="http://schemas.microsoft.com/office/drawing/2014/main" id="{879F2CB1-DCAA-7F6B-30D5-E5AF5BFF9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5704" y="5398012"/>
            <a:ext cx="18954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97BDFAE-F6BA-E2CE-158D-9363113EC0F4}"/>
              </a:ext>
            </a:extLst>
          </p:cNvPr>
          <p:cNvSpPr/>
          <p:nvPr/>
        </p:nvSpPr>
        <p:spPr>
          <a:xfrm>
            <a:off x="4785522" y="574272"/>
            <a:ext cx="2861187" cy="18404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A6345C4-B2D7-4498-BEA3-252D6C165E22}"/>
              </a:ext>
            </a:extLst>
          </p:cNvPr>
          <p:cNvCxnSpPr>
            <a:cxnSpLocks/>
          </p:cNvCxnSpPr>
          <p:nvPr/>
        </p:nvCxnSpPr>
        <p:spPr>
          <a:xfrm>
            <a:off x="4748344" y="1279108"/>
            <a:ext cx="286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442199F-6F73-18D5-1BF5-3984DFEB06DF}"/>
              </a:ext>
            </a:extLst>
          </p:cNvPr>
          <p:cNvSpPr txBox="1"/>
          <p:nvPr/>
        </p:nvSpPr>
        <p:spPr>
          <a:xfrm>
            <a:off x="5434451" y="858785"/>
            <a:ext cx="157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 err="1">
                <a:effectLst/>
                <a:latin typeface="宋体-简"/>
                <a:cs typeface="宋体-简"/>
              </a:rPr>
              <a:t>GuessingGame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A1120A-D832-A165-8D52-20FF19F7A6CF}"/>
              </a:ext>
            </a:extLst>
          </p:cNvPr>
          <p:cNvSpPr txBox="1"/>
          <p:nvPr/>
        </p:nvSpPr>
        <p:spPr>
          <a:xfrm>
            <a:off x="5434451" y="1469008"/>
            <a:ext cx="141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当前玩家</a:t>
            </a:r>
            <a:endParaRPr lang="en-US" altLang="zh-CN" dirty="0"/>
          </a:p>
          <a:p>
            <a:r>
              <a:rPr lang="zh-CN" altLang="en-US" dirty="0"/>
              <a:t>当前积分</a:t>
            </a:r>
            <a:endParaRPr lang="en-US" altLang="zh-CN" dirty="0"/>
          </a:p>
          <a:p>
            <a:r>
              <a:rPr lang="zh-CN" altLang="en-US" dirty="0"/>
              <a:t>当前排名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30F845-9A6F-5BFC-AF25-FB702A527189}"/>
              </a:ext>
            </a:extLst>
          </p:cNvPr>
          <p:cNvSpPr/>
          <p:nvPr/>
        </p:nvSpPr>
        <p:spPr>
          <a:xfrm>
            <a:off x="8790039" y="538324"/>
            <a:ext cx="2861187" cy="1840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BF21E43-551B-8351-E82D-4FC1BBA791D6}"/>
              </a:ext>
            </a:extLst>
          </p:cNvPr>
          <p:cNvCxnSpPr>
            <a:cxnSpLocks/>
          </p:cNvCxnSpPr>
          <p:nvPr/>
        </p:nvCxnSpPr>
        <p:spPr>
          <a:xfrm>
            <a:off x="8752861" y="1243160"/>
            <a:ext cx="286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79D57F5-4427-7972-9172-6E3331508D91}"/>
              </a:ext>
            </a:extLst>
          </p:cNvPr>
          <p:cNvSpPr txBox="1"/>
          <p:nvPr/>
        </p:nvSpPr>
        <p:spPr>
          <a:xfrm>
            <a:off x="9438968" y="822837"/>
            <a:ext cx="1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 err="1">
                <a:effectLst/>
                <a:latin typeface="宋体-简"/>
                <a:cs typeface="宋体-简"/>
              </a:rPr>
              <a:t>GameController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92FEF1-7C2B-59BB-9BA9-91D970DCD495}"/>
              </a:ext>
            </a:extLst>
          </p:cNvPr>
          <p:cNvSpPr txBox="1"/>
          <p:nvPr/>
        </p:nvSpPr>
        <p:spPr>
          <a:xfrm>
            <a:off x="9438968" y="1433060"/>
            <a:ext cx="1415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初始化游戏</a:t>
            </a:r>
            <a:endParaRPr lang="en-US" altLang="zh-CN" dirty="0"/>
          </a:p>
          <a:p>
            <a:r>
              <a:rPr lang="zh-CN" altLang="en-US" dirty="0"/>
              <a:t>控制游戏进程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39" name="Group 27">
            <a:extLst>
              <a:ext uri="{FF2B5EF4-FFF2-40B4-BE49-F238E27FC236}">
                <a16:creationId xmlns:a16="http://schemas.microsoft.com/office/drawing/2014/main" id="{662683FE-B853-85BA-A25F-C2BC0510B01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602826" y="3410693"/>
            <a:ext cx="1882775" cy="233363"/>
            <a:chOff x="4072" y="2104"/>
            <a:chExt cx="1186" cy="147"/>
          </a:xfrm>
        </p:grpSpPr>
        <p:sp>
          <p:nvSpPr>
            <p:cNvPr id="40" name="Line 28">
              <a:extLst>
                <a:ext uri="{FF2B5EF4-FFF2-40B4-BE49-F238E27FC236}">
                  <a16:creationId xmlns:a16="http://schemas.microsoft.com/office/drawing/2014/main" id="{28155F3B-AD24-F84D-AA50-2432FE735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4" y="2184"/>
              <a:ext cx="91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zh-CN" alt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B6969F40-9CE1-F176-6637-CF8C6504B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104"/>
              <a:ext cx="278" cy="147"/>
            </a:xfrm>
            <a:custGeom>
              <a:avLst/>
              <a:gdLst>
                <a:gd name="T0" fmla="*/ 0 w 102"/>
                <a:gd name="T1" fmla="*/ 223 h 54"/>
                <a:gd name="T2" fmla="*/ 357 w 102"/>
                <a:gd name="T3" fmla="*/ 400 h 54"/>
                <a:gd name="T4" fmla="*/ 758 w 102"/>
                <a:gd name="T5" fmla="*/ 223 h 54"/>
                <a:gd name="T6" fmla="*/ 357 w 102"/>
                <a:gd name="T7" fmla="*/ 0 h 54"/>
                <a:gd name="T8" fmla="*/ 0 w 102"/>
                <a:gd name="T9" fmla="*/ 2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noFill/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7">
            <a:extLst>
              <a:ext uri="{FF2B5EF4-FFF2-40B4-BE49-F238E27FC236}">
                <a16:creationId xmlns:a16="http://schemas.microsoft.com/office/drawing/2014/main" id="{D26BB9BC-F545-3190-E67D-B7A086ED8C2D}"/>
              </a:ext>
            </a:extLst>
          </p:cNvPr>
          <p:cNvGrpSpPr>
            <a:grpSpLocks/>
          </p:cNvGrpSpPr>
          <p:nvPr/>
        </p:nvGrpSpPr>
        <p:grpSpPr bwMode="auto">
          <a:xfrm rot="19173584">
            <a:off x="2888484" y="3050564"/>
            <a:ext cx="2126601" cy="205319"/>
            <a:chOff x="4072" y="2104"/>
            <a:chExt cx="1186" cy="147"/>
          </a:xfrm>
        </p:grpSpPr>
        <p:sp>
          <p:nvSpPr>
            <p:cNvPr id="43" name="Line 28">
              <a:extLst>
                <a:ext uri="{FF2B5EF4-FFF2-40B4-BE49-F238E27FC236}">
                  <a16:creationId xmlns:a16="http://schemas.microsoft.com/office/drawing/2014/main" id="{3471CF5C-567B-078E-0376-EA9AB5EBC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4" y="2184"/>
              <a:ext cx="91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zh-CN" alt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028D2D75-FA2F-82F7-57CB-D1376D95E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104"/>
              <a:ext cx="278" cy="147"/>
            </a:xfrm>
            <a:custGeom>
              <a:avLst/>
              <a:gdLst>
                <a:gd name="T0" fmla="*/ 0 w 102"/>
                <a:gd name="T1" fmla="*/ 223 h 54"/>
                <a:gd name="T2" fmla="*/ 357 w 102"/>
                <a:gd name="T3" fmla="*/ 400 h 54"/>
                <a:gd name="T4" fmla="*/ 758 w 102"/>
                <a:gd name="T5" fmla="*/ 223 h 54"/>
                <a:gd name="T6" fmla="*/ 357 w 102"/>
                <a:gd name="T7" fmla="*/ 0 h 54"/>
                <a:gd name="T8" fmla="*/ 0 w 102"/>
                <a:gd name="T9" fmla="*/ 2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noFill/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19">
            <a:extLst>
              <a:ext uri="{FF2B5EF4-FFF2-40B4-BE49-F238E27FC236}">
                <a16:creationId xmlns:a16="http://schemas.microsoft.com/office/drawing/2014/main" id="{6902A1F9-FECA-003B-F168-5CCE049641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3887" y="1482503"/>
            <a:ext cx="876176" cy="11999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lg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7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8C61B99-C6FF-9CB2-6CF0-3C688B24D91F}"/>
              </a:ext>
            </a:extLst>
          </p:cNvPr>
          <p:cNvSpPr/>
          <p:nvPr/>
        </p:nvSpPr>
        <p:spPr>
          <a:xfrm>
            <a:off x="4338178" y="2399070"/>
            <a:ext cx="2861187" cy="13076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16C0255-7D44-69E3-351B-DF2A2C9965DC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4338178" y="3052916"/>
            <a:ext cx="286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39921FC-A0B0-7561-6FC3-2AE6AC5987F5}"/>
              </a:ext>
            </a:extLst>
          </p:cNvPr>
          <p:cNvSpPr txBox="1"/>
          <p:nvPr/>
        </p:nvSpPr>
        <p:spPr>
          <a:xfrm>
            <a:off x="4338178" y="2663296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 err="1">
                <a:effectLst/>
                <a:latin typeface="宋体-简"/>
                <a:cs typeface="宋体-简"/>
              </a:rPr>
              <a:t>MediaPlayerController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B6ED1D-15B8-E905-7053-2EAA7786DC72}"/>
              </a:ext>
            </a:extLst>
          </p:cNvPr>
          <p:cNvSpPr txBox="1"/>
          <p:nvPr/>
        </p:nvSpPr>
        <p:spPr>
          <a:xfrm>
            <a:off x="4987107" y="3293806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控制器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88C90C-89BA-7352-92F1-68E17E8995B5}"/>
              </a:ext>
            </a:extLst>
          </p:cNvPr>
          <p:cNvSpPr/>
          <p:nvPr/>
        </p:nvSpPr>
        <p:spPr>
          <a:xfrm>
            <a:off x="823145" y="4144296"/>
            <a:ext cx="2861187" cy="2190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08D4590-A9A7-3A9F-6507-6A2134EC2C0D}"/>
              </a:ext>
            </a:extLst>
          </p:cNvPr>
          <p:cNvCxnSpPr>
            <a:cxnSpLocks/>
          </p:cNvCxnSpPr>
          <p:nvPr/>
        </p:nvCxnSpPr>
        <p:spPr>
          <a:xfrm>
            <a:off x="823145" y="4857414"/>
            <a:ext cx="286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24F5F7F-525B-D0F6-80CE-808B4B407B46}"/>
              </a:ext>
            </a:extLst>
          </p:cNvPr>
          <p:cNvSpPr txBox="1"/>
          <p:nvPr/>
        </p:nvSpPr>
        <p:spPr>
          <a:xfrm>
            <a:off x="823145" y="4408522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 err="1">
                <a:effectLst/>
                <a:latin typeface="宋体-简"/>
                <a:cs typeface="宋体-简"/>
              </a:rPr>
              <a:t>MediaPlayer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77111A-F55B-1E3F-A56F-5FE2348B1680}"/>
              </a:ext>
            </a:extLst>
          </p:cNvPr>
          <p:cNvSpPr txBox="1"/>
          <p:nvPr/>
        </p:nvSpPr>
        <p:spPr>
          <a:xfrm>
            <a:off x="1137777" y="4857414"/>
            <a:ext cx="1415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媒体</a:t>
            </a:r>
            <a:endParaRPr lang="en-US" altLang="zh-CN" dirty="0"/>
          </a:p>
          <a:p>
            <a:r>
              <a:rPr lang="zh-CN" altLang="en-US" dirty="0"/>
              <a:t>暂停</a:t>
            </a:r>
            <a:endParaRPr lang="en-US" altLang="zh-CN" dirty="0"/>
          </a:p>
          <a:p>
            <a:r>
              <a:rPr lang="zh-CN" altLang="en-US" dirty="0"/>
              <a:t>播放</a:t>
            </a:r>
            <a:endParaRPr lang="en-US" altLang="zh-CN" dirty="0"/>
          </a:p>
          <a:p>
            <a:r>
              <a:rPr lang="zh-CN" altLang="en-US" dirty="0"/>
              <a:t>快进等一系列方法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D240782-3AD9-6D33-9C4B-38B63AB0A885}"/>
              </a:ext>
            </a:extLst>
          </p:cNvPr>
          <p:cNvSpPr/>
          <p:nvPr/>
        </p:nvSpPr>
        <p:spPr>
          <a:xfrm>
            <a:off x="6869985" y="4798763"/>
            <a:ext cx="2861187" cy="20592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217B4CF-251F-831D-FD5E-AF24BD475D7B}"/>
              </a:ext>
            </a:extLst>
          </p:cNvPr>
          <p:cNvCxnSpPr>
            <a:cxnSpLocks/>
          </p:cNvCxnSpPr>
          <p:nvPr/>
        </p:nvCxnSpPr>
        <p:spPr>
          <a:xfrm>
            <a:off x="6869985" y="5479335"/>
            <a:ext cx="286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C0A3796-4459-2324-8746-5375BA68059E}"/>
              </a:ext>
            </a:extLst>
          </p:cNvPr>
          <p:cNvSpPr txBox="1"/>
          <p:nvPr/>
        </p:nvSpPr>
        <p:spPr>
          <a:xfrm>
            <a:off x="6869985" y="5062989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 err="1">
                <a:effectLst/>
                <a:latin typeface="宋体-简"/>
                <a:cs typeface="宋体-简"/>
              </a:rPr>
              <a:t>MediaPlayerView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6680FB-D392-940E-2D98-A40A6EB5541C}"/>
              </a:ext>
            </a:extLst>
          </p:cNvPr>
          <p:cNvSpPr txBox="1"/>
          <p:nvPr/>
        </p:nvSpPr>
        <p:spPr>
          <a:xfrm>
            <a:off x="7499249" y="5596078"/>
            <a:ext cx="141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媒体视图</a:t>
            </a:r>
            <a:endParaRPr lang="en-US" altLang="zh-CN" dirty="0"/>
          </a:p>
          <a:p>
            <a:r>
              <a:rPr lang="zh-CN" altLang="en-US" dirty="0"/>
              <a:t>放大</a:t>
            </a:r>
            <a:endParaRPr lang="en-US" altLang="zh-CN" dirty="0"/>
          </a:p>
          <a:p>
            <a:r>
              <a:rPr lang="zh-CN" altLang="en-US" dirty="0"/>
              <a:t>缩小</a:t>
            </a:r>
            <a:endParaRPr lang="en-US" altLang="zh-CN" dirty="0"/>
          </a:p>
          <a:p>
            <a:r>
              <a:rPr lang="zh-CN" altLang="en-US" dirty="0"/>
              <a:t>位置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0229DA7-6BC9-6312-F38E-0E15B8B0B696}"/>
              </a:ext>
            </a:extLst>
          </p:cNvPr>
          <p:cNvSpPr/>
          <p:nvPr/>
        </p:nvSpPr>
        <p:spPr>
          <a:xfrm>
            <a:off x="4338178" y="239503"/>
            <a:ext cx="2861187" cy="15613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327817-60D6-BD11-8591-57DC461CCF2B}"/>
              </a:ext>
            </a:extLst>
          </p:cNvPr>
          <p:cNvCxnSpPr>
            <a:cxnSpLocks/>
            <a:stCxn id="22" idx="1"/>
            <a:endCxn id="22" idx="3"/>
          </p:cNvCxnSpPr>
          <p:nvPr/>
        </p:nvCxnSpPr>
        <p:spPr>
          <a:xfrm>
            <a:off x="4338178" y="1020181"/>
            <a:ext cx="286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0CCEC22-D0BA-6F12-08F0-CD2DD9B9D0B4}"/>
              </a:ext>
            </a:extLst>
          </p:cNvPr>
          <p:cNvSpPr txBox="1"/>
          <p:nvPr/>
        </p:nvSpPr>
        <p:spPr>
          <a:xfrm>
            <a:off x="4338178" y="503729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 err="1">
                <a:effectLst/>
                <a:latin typeface="宋体-简"/>
                <a:cs typeface="宋体-简"/>
              </a:rPr>
              <a:t>MainApp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14C8C3-14FB-F8EE-B316-9EECB67708B0}"/>
              </a:ext>
            </a:extLst>
          </p:cNvPr>
          <p:cNvSpPr txBox="1"/>
          <p:nvPr/>
        </p:nvSpPr>
        <p:spPr>
          <a:xfrm>
            <a:off x="4987107" y="1134239"/>
            <a:ext cx="141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程序入口</a:t>
            </a:r>
            <a:r>
              <a:rPr lang="en-US" altLang="zh-CN" dirty="0"/>
              <a:t>GUI	</a:t>
            </a:r>
            <a:endParaRPr lang="zh-CN" altLang="en-US" dirty="0"/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45E66D34-F98F-2737-449F-1A08B66FCBEF}"/>
              </a:ext>
            </a:extLst>
          </p:cNvPr>
          <p:cNvGrpSpPr>
            <a:grpSpLocks/>
          </p:cNvGrpSpPr>
          <p:nvPr/>
        </p:nvGrpSpPr>
        <p:grpSpPr bwMode="auto">
          <a:xfrm rot="19835699">
            <a:off x="3424366" y="3841392"/>
            <a:ext cx="1251807" cy="277712"/>
            <a:chOff x="2503" y="2449"/>
            <a:chExt cx="1207" cy="147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386C804-62E0-BACE-D150-29B8B70DD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2449"/>
              <a:ext cx="278" cy="147"/>
            </a:xfrm>
            <a:custGeom>
              <a:avLst/>
              <a:gdLst>
                <a:gd name="T0" fmla="*/ 0 w 102"/>
                <a:gd name="T1" fmla="*/ 223 h 54"/>
                <a:gd name="T2" fmla="*/ 357 w 102"/>
                <a:gd name="T3" fmla="*/ 400 h 54"/>
                <a:gd name="T4" fmla="*/ 758 w 102"/>
                <a:gd name="T5" fmla="*/ 223 h 54"/>
                <a:gd name="T6" fmla="*/ 357 w 102"/>
                <a:gd name="T7" fmla="*/ 0 h 54"/>
                <a:gd name="T8" fmla="*/ 0 w 102"/>
                <a:gd name="T9" fmla="*/ 2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hlink"/>
            </a:solidFill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8F401D67-3366-0CCD-85B2-B5BF9427D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4" y="2531"/>
              <a:ext cx="93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zh-CN" altLang="en-US"/>
            </a:p>
          </p:txBody>
        </p:sp>
      </p:grpSp>
      <p:grpSp>
        <p:nvGrpSpPr>
          <p:cNvPr id="30" name="Group 21">
            <a:extLst>
              <a:ext uri="{FF2B5EF4-FFF2-40B4-BE49-F238E27FC236}">
                <a16:creationId xmlns:a16="http://schemas.microsoft.com/office/drawing/2014/main" id="{D17A0A0D-4B82-380D-CF56-43573C6D1D8D}"/>
              </a:ext>
            </a:extLst>
          </p:cNvPr>
          <p:cNvGrpSpPr>
            <a:grpSpLocks/>
          </p:cNvGrpSpPr>
          <p:nvPr/>
        </p:nvGrpSpPr>
        <p:grpSpPr bwMode="auto">
          <a:xfrm rot="13283003">
            <a:off x="6970113" y="4029899"/>
            <a:ext cx="1495948" cy="267298"/>
            <a:chOff x="2503" y="2449"/>
            <a:chExt cx="1207" cy="147"/>
          </a:xfrm>
        </p:grpSpPr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FBB630F-2B00-2DCA-9B3B-8063E2E6A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2449"/>
              <a:ext cx="278" cy="147"/>
            </a:xfrm>
            <a:custGeom>
              <a:avLst/>
              <a:gdLst>
                <a:gd name="T0" fmla="*/ 0 w 102"/>
                <a:gd name="T1" fmla="*/ 223 h 54"/>
                <a:gd name="T2" fmla="*/ 357 w 102"/>
                <a:gd name="T3" fmla="*/ 400 h 54"/>
                <a:gd name="T4" fmla="*/ 758 w 102"/>
                <a:gd name="T5" fmla="*/ 223 h 54"/>
                <a:gd name="T6" fmla="*/ 357 w 102"/>
                <a:gd name="T7" fmla="*/ 0 h 54"/>
                <a:gd name="T8" fmla="*/ 0 w 102"/>
                <a:gd name="T9" fmla="*/ 2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hlink"/>
            </a:solidFill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092494AF-15B1-E8D5-AACA-AF594D235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4" y="2531"/>
              <a:ext cx="93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zh-CN" altLang="en-US"/>
            </a:p>
          </p:txBody>
        </p:sp>
      </p:grpSp>
      <p:sp>
        <p:nvSpPr>
          <p:cNvPr id="33" name="Line 19">
            <a:extLst>
              <a:ext uri="{FF2B5EF4-FFF2-40B4-BE49-F238E27FC236}">
                <a16:creationId xmlns:a16="http://schemas.microsoft.com/office/drawing/2014/main" id="{53F27C44-7B8A-2254-B14D-B96AC56C5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845" y="1659459"/>
            <a:ext cx="23498" cy="739587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lg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0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宋体-简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伟康 杨</dc:creator>
  <cp:lastModifiedBy>伟康 杨</cp:lastModifiedBy>
  <cp:revision>1</cp:revision>
  <dcterms:created xsi:type="dcterms:W3CDTF">2024-06-20T07:25:58Z</dcterms:created>
  <dcterms:modified xsi:type="dcterms:W3CDTF">2024-06-20T08:00:30Z</dcterms:modified>
</cp:coreProperties>
</file>