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60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67" r:id="rId16"/>
    <p:sldId id="288" r:id="rId17"/>
    <p:sldId id="289" r:id="rId18"/>
    <p:sldId id="268" r:id="rId19"/>
    <p:sldId id="278" r:id="rId20"/>
    <p:sldId id="269" r:id="rId21"/>
    <p:sldId id="270" r:id="rId22"/>
    <p:sldId id="279" r:id="rId23"/>
    <p:sldId id="271" r:id="rId24"/>
    <p:sldId id="272" r:id="rId25"/>
    <p:sldId id="273" r:id="rId26"/>
    <p:sldId id="274" r:id="rId27"/>
    <p:sldId id="277" r:id="rId28"/>
  </p:sldIdLst>
  <p:sldSz cx="9144000" cy="5143500"/>
  <p:notesSz cx="5143500" cy="9144000"/>
  <p:custDataLst>
    <p:tags r:id="rId3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tags" Target="tags/tag61.xml"/><Relationship Id="rId33" Type="http://schemas.openxmlformats.org/officeDocument/2006/relationships/customXml" Target="../customXml/item1.xml"/><Relationship Id="rId32" Type="http://schemas.openxmlformats.org/officeDocument/2006/relationships/customXmlProps" Target="../customXml/itemProps60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3" Type="http://schemas.openxmlformats.org/officeDocument/2006/relationships/notesSlide" Target="../notesSlides/notesSlide16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.png"/><Relationship Id="rId10" Type="http://schemas.openxmlformats.org/officeDocument/2006/relationships/tags" Target="../tags/tag45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6.xml"/><Relationship Id="rId2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7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image" Target="../media/image22.jpeg"/><Relationship Id="rId17" Type="http://schemas.openxmlformats.org/officeDocument/2006/relationships/notesSlide" Target="../notesSlides/notesSlide21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2.png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.png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tags" Target="../tags/tag27.xml"/><Relationship Id="rId2" Type="http://schemas.openxmlformats.org/officeDocument/2006/relationships/image" Target="../media/image2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image" Target="../media/image7.jpeg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.png"/><Relationship Id="rId11" Type="http://schemas.openxmlformats.org/officeDocument/2006/relationships/tags" Target="../tags/tag36.xml"/><Relationship Id="rId10" Type="http://schemas.openxmlformats.org/officeDocument/2006/relationships/tags" Target="../tags/tag35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4" name="Text 1"/>
          <p:cNvSpPr/>
          <p:nvPr/>
        </p:nvSpPr>
        <p:spPr>
          <a:xfrm>
            <a:off x="571500" y="197643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软件工程实验</a:t>
            </a:r>
            <a:endParaRPr lang="en-US" sz="3700" dirty="0"/>
          </a:p>
        </p:txBody>
      </p:sp>
      <p:sp>
        <p:nvSpPr>
          <p:cNvPr id="5" name="Shape 2"/>
          <p:cNvSpPr/>
          <p:nvPr/>
        </p:nvSpPr>
        <p:spPr>
          <a:xfrm>
            <a:off x="571500" y="2976563"/>
            <a:ext cx="604838" cy="1143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Text 3"/>
          <p:cNvSpPr/>
          <p:nvPr/>
        </p:nvSpPr>
        <p:spPr>
          <a:xfrm>
            <a:off x="571500" y="3424238"/>
            <a:ext cx="8001000" cy="2190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00"/>
              </a:lnSpc>
              <a:buNone/>
            </a:pPr>
            <a:r>
              <a:rPr lang="zh-CN" altLang="en-US" sz="1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钱进</a:t>
            </a:r>
            <a:endParaRPr lang="zh-CN" altLang="en-US" sz="12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3</a:t>
            </a: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详细设计与编码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33400" y="2095500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详细设计原则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BB0000"/>
          </a:solidFill>
        </p:spPr>
      </p:sp>
      <p:sp>
        <p:nvSpPr>
          <p:cNvPr id="8" name="Shape 5"/>
          <p:cNvSpPr/>
          <p:nvPr/>
        </p:nvSpPr>
        <p:spPr>
          <a:xfrm>
            <a:off x="13073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BB0000"/>
          </a:solidFill>
        </p:spPr>
      </p:sp>
      <p:sp>
        <p:nvSpPr>
          <p:cNvPr id="9" name="Text 6"/>
          <p:cNvSpPr/>
          <p:nvPr/>
        </p:nvSpPr>
        <p:spPr>
          <a:xfrm>
            <a:off x="533400" y="2719388"/>
            <a:ext cx="165735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遵循模块化、抽象化、信息隐藏和低耦合原则，确保设计的灵活性和可维护性。</a:t>
            </a:r>
            <a:endParaRPr lang="en-US" sz="1000" dirty="0"/>
          </a:p>
        </p:txBody>
      </p:sp>
      <p:sp>
        <p:nvSpPr>
          <p:cNvPr id="10" name="Text 7"/>
          <p:cNvSpPr/>
          <p:nvPr/>
        </p:nvSpPr>
        <p:spPr>
          <a:xfrm>
            <a:off x="2571750" y="2095500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编码规范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33456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BB0000"/>
          </a:solidFill>
        </p:spPr>
      </p:sp>
      <p:sp>
        <p:nvSpPr>
          <p:cNvPr id="12" name="Text 9"/>
          <p:cNvSpPr/>
          <p:nvPr/>
        </p:nvSpPr>
        <p:spPr>
          <a:xfrm>
            <a:off x="2571750" y="2719388"/>
            <a:ext cx="165735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采用一致的命名规则、注释标准和代码格式，提高代码的可读性和可理解性。</a:t>
            </a:r>
            <a:endParaRPr lang="en-US" sz="1000" dirty="0"/>
          </a:p>
        </p:txBody>
      </p:sp>
      <p:sp>
        <p:nvSpPr>
          <p:cNvPr id="13" name="Text 10"/>
          <p:cNvSpPr/>
          <p:nvPr/>
        </p:nvSpPr>
        <p:spPr>
          <a:xfrm>
            <a:off x="4610100" y="2095500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设计模式应用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>
            <a:off x="53840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BB0000"/>
          </a:solidFill>
        </p:spPr>
      </p:sp>
      <p:sp>
        <p:nvSpPr>
          <p:cNvPr id="15" name="Text 12"/>
          <p:cNvSpPr/>
          <p:nvPr/>
        </p:nvSpPr>
        <p:spPr>
          <a:xfrm>
            <a:off x="4610100" y="2719388"/>
            <a:ext cx="165735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合理运用设计模式，如MVC、工厂模式等，增强系统的扩展性和复用性。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6648450" y="2095500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代码审查</a:t>
            </a:r>
            <a:endParaRPr lang="en-US" sz="1200" dirty="0"/>
          </a:p>
        </p:txBody>
      </p:sp>
      <p:sp>
        <p:nvSpPr>
          <p:cNvPr id="17" name="Shape 14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BB0000"/>
          </a:solidFill>
        </p:spPr>
      </p:sp>
      <p:sp>
        <p:nvSpPr>
          <p:cNvPr id="18" name="Shape 15"/>
          <p:cNvSpPr/>
          <p:nvPr/>
        </p:nvSpPr>
        <p:spPr>
          <a:xfrm>
            <a:off x="74223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BB0000"/>
          </a:solidFill>
        </p:spPr>
      </p:sp>
      <p:sp>
        <p:nvSpPr>
          <p:cNvPr id="19" name="Text 16"/>
          <p:cNvSpPr/>
          <p:nvPr/>
        </p:nvSpPr>
        <p:spPr>
          <a:xfrm>
            <a:off x="6648450" y="2719388"/>
            <a:ext cx="165735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定期进行代码审查，确保代码质量，及时发现并修正潜在的错误和不良实践。</a:t>
            </a:r>
            <a:endParaRPr lang="en-US" sz="1000" dirty="0"/>
          </a:p>
        </p:txBody>
      </p:sp>
      <p:pic>
        <p:nvPicPr>
          <p:cNvPr id="20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4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系统测试与集成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 t="20395" b="20395"/>
          <a:stretch>
            <a:fillRect/>
          </a:stretch>
        </p:blipFill>
        <p:spPr>
          <a:xfrm>
            <a:off x="571500" y="1524000"/>
            <a:ext cx="2413000" cy="14287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66750" y="3143250"/>
            <a:ext cx="222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集成测试策略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666750" y="3390900"/>
            <a:ext cx="2222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采用自底向上和自顶向下集成策略，逐步构建系统，确保模块间正确交互。</a:t>
            </a:r>
            <a:endParaRPr lang="en-US" sz="1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rcRect t="20395" b="20395"/>
          <a:stretch>
            <a:fillRect/>
          </a:stretch>
        </p:blipFill>
        <p:spPr>
          <a:xfrm>
            <a:off x="3365500" y="1524000"/>
            <a:ext cx="2413000" cy="14287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460750" y="3143250"/>
            <a:ext cx="222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回归测试流程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3460750" y="3390900"/>
            <a:ext cx="2222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每次修改后执行回归测试，验证新功能不影响原有功能，确保系统稳定性。</a:t>
            </a:r>
            <a:endParaRPr lang="en-US" sz="10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 t="20395" b="20395"/>
          <a:stretch>
            <a:fillRect/>
          </a:stretch>
        </p:blipFill>
        <p:spPr>
          <a:xfrm>
            <a:off x="6159500" y="1524000"/>
            <a:ext cx="2413000" cy="14287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254750" y="3143250"/>
            <a:ext cx="222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系统打包部署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6254750" y="3390900"/>
            <a:ext cx="2222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完成集成测试后，进行系统打包，准备部署至生产环境，确保部署流程顺畅。</a:t>
            </a:r>
            <a:endParaRPr lang="en-US" sz="10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0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25" y="285750"/>
            <a:ext cx="323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5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项目总结与反思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4429125" y="133350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项目总结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4429125" y="1581150"/>
            <a:ext cx="4143375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回顾项目历程，评估成果与挑战，提炼经验教训，为后续项目奠定基础。</a:t>
            </a:r>
            <a:endParaRPr lang="en-US" sz="1000" dirty="0"/>
          </a:p>
        </p:txBody>
      </p:sp>
      <p:sp>
        <p:nvSpPr>
          <p:cNvPr id="9" name="Text 5"/>
          <p:cNvSpPr/>
          <p:nvPr/>
        </p:nvSpPr>
        <p:spPr>
          <a:xfrm>
            <a:off x="4429125" y="219075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团队表现</a:t>
            </a:r>
            <a:endParaRPr lang="en-US" sz="1200" dirty="0"/>
          </a:p>
        </p:txBody>
      </p:sp>
      <p:sp>
        <p:nvSpPr>
          <p:cNvPr id="10" name="Text 6"/>
          <p:cNvSpPr/>
          <p:nvPr/>
        </p:nvSpPr>
        <p:spPr>
          <a:xfrm>
            <a:off x="4429125" y="243840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评价团队协作与个人贡献，识别优势与改进空间，强化团队凝聚力。</a:t>
            </a:r>
            <a:endParaRPr lang="en-US" sz="1000" dirty="0"/>
          </a:p>
        </p:txBody>
      </p:sp>
      <p:sp>
        <p:nvSpPr>
          <p:cNvPr id="11" name="Text 7"/>
          <p:cNvSpPr/>
          <p:nvPr/>
        </p:nvSpPr>
        <p:spPr>
          <a:xfrm>
            <a:off x="4429125" y="283845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未来方向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4429125" y="3086100"/>
            <a:ext cx="414337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探讨项目后续发展可能性，规划个人技能提升路径，展望行业趋势。</a:t>
            </a:r>
            <a:endParaRPr lang="en-US" sz="10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6</a:t>
            </a: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、软件过程管理平台</a:t>
            </a:r>
            <a:endParaRPr lang="zh-CN" altLang="en-US" sz="2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pic>
        <p:nvPicPr>
          <p:cNvPr id="20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778510" y="1570990"/>
            <a:ext cx="7818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Redmine</a:t>
            </a:r>
            <a:r>
              <a:rPr lang="zh-CN" altLang="en-US"/>
              <a:t>：Redmine是一款基于Ruby on Rails框架开发的开源项目管理软件。作为一款功能丰富、易于使用的项目管理工具，Redmine可以满足多种项目管理需求，适用于不同行业和规模的团队。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74065" y="2493645"/>
            <a:ext cx="7776845" cy="2400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200" b="1"/>
              <a:t>多项目支持</a:t>
            </a:r>
            <a:r>
              <a:rPr lang="zh-CN" altLang="en-US" sz="1200"/>
              <a:t>：Redmine支持多个项目并行管理，每个项目可以有自己的成员、角色、任务、文档等。</a:t>
            </a:r>
            <a:endParaRPr lang="zh-CN" altLang="en-US" sz="1200"/>
          </a:p>
          <a:p>
            <a:pPr marL="171450" indent="-1714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200" b="1"/>
              <a:t>灵活的角色和权限管理</a:t>
            </a:r>
            <a:r>
              <a:rPr lang="zh-CN" altLang="en-US" sz="1200"/>
              <a:t>：Redmine支持自定义角色及其权限，可以根据项目需求灵活设置团队成员的权限。</a:t>
            </a:r>
            <a:endParaRPr lang="zh-CN" altLang="en-US" sz="1200"/>
          </a:p>
          <a:p>
            <a:pPr marL="171450" indent="-1714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200" b="1"/>
              <a:t>问题跟踪与任务管理</a:t>
            </a:r>
            <a:r>
              <a:rPr lang="zh-CN" altLang="en-US" sz="1200"/>
              <a:t>：Redmine提供了强大的问题跟踪和任务管理功能，支持自定义问题类型、状态、优先级、工作流等。用户可以方便地创建任务、分配任务、设置截止日期、更新任务状态等。</a:t>
            </a:r>
            <a:endParaRPr lang="zh-CN" altLang="en-US" sz="1200"/>
          </a:p>
          <a:p>
            <a:pPr marL="171450" indent="-1714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200" b="1"/>
              <a:t>甘特图和日历视图</a:t>
            </a:r>
            <a:r>
              <a:rPr lang="zh-CN" altLang="en-US" sz="1200"/>
              <a:t>：Redmine提供了甘特图和日历视图，方便用户直观地查看项目进度和任务安排。</a:t>
            </a:r>
            <a:endParaRPr lang="zh-CN" altLang="en-US" sz="1200"/>
          </a:p>
          <a:p>
            <a:pPr marL="171450" indent="-1714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200" b="1"/>
              <a:t>文件和文档管理</a:t>
            </a:r>
            <a:r>
              <a:rPr lang="zh-CN" altLang="en-US" sz="1200"/>
              <a:t>：Redmine支持在线创建、编辑、共享文档，方便团队成员协作。同时，Redmine还支持文件上传、版本控制等功能。</a:t>
            </a:r>
            <a:endParaRPr lang="zh-CN" altLang="en-US" sz="1200"/>
          </a:p>
          <a:p>
            <a:pPr marL="171450" indent="-1714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200" b="1"/>
              <a:t>时间跟踪</a:t>
            </a:r>
            <a:r>
              <a:rPr lang="zh-CN" altLang="en-US" sz="1200"/>
              <a:t>：Redmine提供了时间跟踪功能，可以记录团队成员在各个任务上的工作时间。</a:t>
            </a:r>
            <a:endParaRPr lang="zh-CN" altLang="en-US" sz="1200"/>
          </a:p>
          <a:p>
            <a:pPr marL="171450" indent="-1714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200" b="1"/>
              <a:t>报告和统计</a:t>
            </a:r>
            <a:r>
              <a:rPr lang="zh-CN" altLang="en-US" sz="1200"/>
              <a:t>：Redmine支持生成各种报告，如项目进度报告、工作负载报告、时间报告等，方便团队了解项目情况和成员工作状态。</a:t>
            </a:r>
            <a:endParaRPr lang="zh-CN" altLang="en-US" sz="1200"/>
          </a:p>
          <a:p>
            <a:pPr marL="171450" indent="-1714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200" b="1"/>
              <a:t>论坛和新闻</a:t>
            </a:r>
            <a:r>
              <a:rPr lang="zh-CN" altLang="en-US" sz="1200"/>
              <a:t>：Redmine内置了论坛和新闻功能，方便团队成员交流、讨论、发布项目动态。</a:t>
            </a:r>
            <a:endParaRPr lang="zh-CN" altLang="en-US" sz="1200"/>
          </a:p>
          <a:p>
            <a:pPr marL="171450" indent="-1714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200" b="1"/>
              <a:t>多语言支持</a:t>
            </a:r>
            <a:r>
              <a:rPr lang="zh-CN" altLang="en-US" sz="1200"/>
              <a:t>：Redmine支持多种语言，可以根据团队成员的语言偏好设置界面显示语言。</a:t>
            </a:r>
            <a:endParaRPr lang="zh-CN" altLang="en-US" sz="1200"/>
          </a:p>
          <a:p>
            <a:pPr marL="171450" indent="-1714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1200" b="1"/>
              <a:t>邮件通知</a:t>
            </a:r>
            <a:r>
              <a:rPr lang="zh-CN" altLang="en-US" sz="1200"/>
              <a:t>：Redmine支持邮件通知功能，当任务状态发生变化、有新评论或新闻发布时，可以自动发送邮件通知相关成员。</a:t>
            </a:r>
            <a:endParaRPr lang="zh-CN" alt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6</a:t>
            </a: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、软件过程管理平台</a:t>
            </a:r>
            <a:endParaRPr lang="zh-CN" altLang="en-US" sz="2200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pic>
        <p:nvPicPr>
          <p:cNvPr id="20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14730" y="1884680"/>
            <a:ext cx="68910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Redmine</a:t>
            </a:r>
            <a:r>
              <a:rPr lang="zh-CN" altLang="en-US"/>
              <a:t>：http://211.87.227.240:3000/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用户名</a:t>
            </a:r>
            <a:r>
              <a:rPr lang="en-US" altLang="zh-CN"/>
              <a:t>/</a:t>
            </a:r>
            <a:r>
              <a:rPr lang="zh-CN" altLang="en-US"/>
              <a:t>密码是大家的学号，首次登录建议大家都更改密码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样例工程项目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610000">
                    <a:alpha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225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</a:t>
            </a: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数据库备份软件-CMMI3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>
            <p:custDataLst>
              <p:tags r:id="rId2"/>
            </p:custDataLst>
          </p:nvPr>
        </p:nvSpPr>
        <p:spPr>
          <a:xfrm>
            <a:off x="571500" y="2095500"/>
            <a:ext cx="17145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BB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200" dirty="0"/>
          </a:p>
        </p:txBody>
      </p:sp>
      <p:sp>
        <p:nvSpPr>
          <p:cNvPr id="7" name="Text 4"/>
          <p:cNvSpPr/>
          <p:nvPr>
            <p:custDataLst>
              <p:tags r:id="rId3"/>
            </p:custDataLst>
          </p:nvPr>
        </p:nvSpPr>
        <p:spPr>
          <a:xfrm>
            <a:off x="571500" y="2424113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项目背景</a:t>
            </a:r>
            <a:endParaRPr lang="en-US" sz="1200" dirty="0"/>
          </a:p>
        </p:txBody>
      </p:sp>
      <p:sp>
        <p:nvSpPr>
          <p:cNvPr id="8" name="Text 5"/>
          <p:cNvSpPr/>
          <p:nvPr>
            <p:custDataLst>
              <p:tags r:id="rId4"/>
            </p:custDataLst>
          </p:nvPr>
        </p:nvSpPr>
        <p:spPr>
          <a:xfrm>
            <a:off x="571500" y="2566988"/>
            <a:ext cx="171450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针对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政务类</a:t>
            </a: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信息系统备份需求，研发通用软件产品，保障数据安全，减少数据灾难损失。</a:t>
            </a:r>
            <a:endParaRPr lang="en-US" sz="1000" dirty="0"/>
          </a:p>
        </p:txBody>
      </p:sp>
      <p:sp>
        <p:nvSpPr>
          <p:cNvPr id="9" name="Text 6"/>
          <p:cNvSpPr/>
          <p:nvPr>
            <p:custDataLst>
              <p:tags r:id="rId5"/>
            </p:custDataLst>
          </p:nvPr>
        </p:nvSpPr>
        <p:spPr>
          <a:xfrm>
            <a:off x="3124835" y="2095500"/>
            <a:ext cx="17145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BB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200" dirty="0"/>
          </a:p>
        </p:txBody>
      </p:sp>
      <p:sp>
        <p:nvSpPr>
          <p:cNvPr id="10" name="Text 7"/>
          <p:cNvSpPr/>
          <p:nvPr>
            <p:custDataLst>
              <p:tags r:id="rId6"/>
            </p:custDataLst>
          </p:nvPr>
        </p:nvSpPr>
        <p:spPr>
          <a:xfrm>
            <a:off x="3124835" y="2424113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项目目标</a:t>
            </a:r>
            <a:endParaRPr lang="en-US" sz="1200" dirty="0"/>
          </a:p>
        </p:txBody>
      </p:sp>
      <p:sp>
        <p:nvSpPr>
          <p:cNvPr id="11" name="Text 8"/>
          <p:cNvSpPr/>
          <p:nvPr>
            <p:custDataLst>
              <p:tags r:id="rId7"/>
            </p:custDataLst>
          </p:nvPr>
        </p:nvSpPr>
        <p:spPr>
          <a:xfrm>
            <a:off x="3124835" y="2671763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实现主流数据库自动与实时备份，提供多部署方案与实用界面，简化备份流程。</a:t>
            </a:r>
            <a:endParaRPr lang="en-US" sz="1000" dirty="0"/>
          </a:p>
        </p:txBody>
      </p:sp>
      <p:sp>
        <p:nvSpPr>
          <p:cNvPr id="12" name="Text 9"/>
          <p:cNvSpPr/>
          <p:nvPr>
            <p:custDataLst>
              <p:tags r:id="rId8"/>
            </p:custDataLst>
          </p:nvPr>
        </p:nvSpPr>
        <p:spPr>
          <a:xfrm>
            <a:off x="5713730" y="2095500"/>
            <a:ext cx="1714500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BB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200" dirty="0"/>
          </a:p>
        </p:txBody>
      </p:sp>
      <p:sp>
        <p:nvSpPr>
          <p:cNvPr id="13" name="Text 10"/>
          <p:cNvSpPr/>
          <p:nvPr>
            <p:custDataLst>
              <p:tags r:id="rId9"/>
            </p:custDataLst>
          </p:nvPr>
        </p:nvSpPr>
        <p:spPr>
          <a:xfrm>
            <a:off x="5713730" y="2424113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生命周期模型</a:t>
            </a:r>
            <a:endParaRPr lang="en-US" sz="1200" dirty="0"/>
          </a:p>
        </p:txBody>
      </p:sp>
      <p:sp>
        <p:nvSpPr>
          <p:cNvPr id="14" name="Text 11"/>
          <p:cNvSpPr/>
          <p:nvPr>
            <p:custDataLst>
              <p:tags r:id="rId10"/>
            </p:custDataLst>
          </p:nvPr>
        </p:nvSpPr>
        <p:spPr>
          <a:xfrm>
            <a:off x="5713730" y="2671763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采用原型法模型，快速迭代，适应备份软件特性，高效推进项目进程。</a:t>
            </a:r>
            <a:endParaRPr lang="en-US" sz="1000" dirty="0"/>
          </a:p>
        </p:txBody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</a:t>
            </a: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数据库备份软件-CMMI3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  <p:graphicFrame>
        <p:nvGraphicFramePr>
          <p:cNvPr id="20" name="表格 19"/>
          <p:cNvGraphicFramePr/>
          <p:nvPr>
            <p:custDataLst>
              <p:tags r:id="rId3"/>
            </p:custDataLst>
          </p:nvPr>
        </p:nvGraphicFramePr>
        <p:xfrm>
          <a:off x="592455" y="1452245"/>
          <a:ext cx="8021320" cy="345059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716020"/>
                <a:gridCol w="4305300"/>
              </a:tblGrid>
              <a:tr h="3276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-数据库自动备份系统-项目计划书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-数据库自动备份系统-软件详细设计说明书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</a:tr>
              <a:tr h="3289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-数据库自动备份系统-项目裁剪表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-单元测试缺陷记录单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</a:tr>
              <a:tr h="3276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-数据库自动备份系统-项目估算书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-数据库自动备份系统-集成测试缺陷记录单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</a:tr>
              <a:tr h="3276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-数据库自动备份系统-项目计划+WBS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-数据库自动备份系统-用户手册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</a:tr>
              <a:tr h="3289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-数据库自动备份系统-项目任务书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-数据库自动备份系统-试运行计划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</a:tr>
              <a:tr h="3276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-风险管理列表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-数据库自动备份系统-试运行报告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</a:tr>
              <a:tr h="3289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-数据库自动备份系统-用户需求说明书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-数据库自动备份系统-项目实施报告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</a:tr>
              <a:tr h="575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-数据库自动备份系统-软件需求规格说明书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-数据库自动备份系统-度量与分析报告-(项目级)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</a:tr>
              <a:tr h="5772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/>
                        <a:t>-数据库自动备份系统-软件概要设计说明书</a:t>
                      </a: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1200"/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0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25" y="285750"/>
            <a:ext cx="323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支付对账平台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31594" y="1333500"/>
            <a:ext cx="476250" cy="4762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429125" y="19240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产品背景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4429125" y="2171700"/>
            <a:ext cx="1881187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解决支付渠道多、院内厂商多导致的改造难题，提升财务人员对账效率，优化领导决策，改善就医体验。</a:t>
            </a:r>
            <a:endParaRPr lang="en-US" sz="1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393781" y="1333500"/>
            <a:ext cx="476250" cy="4762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691313" y="19240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子系统功能</a:t>
            </a:r>
            <a:endParaRPr lang="en-US" sz="1200" dirty="0"/>
          </a:p>
        </p:txBody>
      </p:sp>
      <p:sp>
        <p:nvSpPr>
          <p:cNvPr id="12" name="Text 6"/>
          <p:cNvSpPr/>
          <p:nvPr/>
        </p:nvSpPr>
        <p:spPr>
          <a:xfrm>
            <a:off x="6691313" y="2171700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涵盖交易实时监控、对账文件管理、差错处理等，实现自动化对账，提升对账准确性与效率。</a:t>
            </a:r>
            <a:endParaRPr lang="en-US" sz="10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131594" y="3200400"/>
            <a:ext cx="476250" cy="47625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429125" y="37909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支付平台订单查询</a:t>
            </a:r>
            <a:endParaRPr lang="en-US" sz="1200" dirty="0"/>
          </a:p>
        </p:txBody>
      </p:sp>
      <p:sp>
        <p:nvSpPr>
          <p:cNvPr id="15" name="Text 8"/>
          <p:cNvSpPr/>
          <p:nvPr/>
        </p:nvSpPr>
        <p:spPr>
          <a:xfrm>
            <a:off x="4429125" y="4038600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实时查询支付平台交易订单，支持特定条件下的订单检索，确保交易透明度。</a:t>
            </a:r>
            <a:endParaRPr lang="en-US" sz="100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393781" y="3200400"/>
            <a:ext cx="476250" cy="47625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691313" y="37909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设备厂商管理</a:t>
            </a:r>
            <a:endParaRPr lang="en-US" sz="1200" dirty="0"/>
          </a:p>
        </p:txBody>
      </p:sp>
      <p:sp>
        <p:nvSpPr>
          <p:cNvPr id="18" name="Text 10"/>
          <p:cNvSpPr/>
          <p:nvPr/>
        </p:nvSpPr>
        <p:spPr>
          <a:xfrm>
            <a:off x="6691313" y="4038600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统一管理医院内支付相关厂商及设备，配置对账参数，简化对账流程。</a:t>
            </a:r>
            <a:endParaRPr lang="en-US" sz="1000" dirty="0"/>
          </a:p>
        </p:txBody>
      </p:sp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538480" y="815340"/>
            <a:ext cx="8066405" cy="3852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1"/>
          <p:cNvSpPr/>
          <p:nvPr>
            <p:custDataLst>
              <p:tags r:id="rId2"/>
            </p:custDataLst>
          </p:nvPr>
        </p:nvSpPr>
        <p:spPr>
          <a:xfrm>
            <a:off x="287020" y="332740"/>
            <a:ext cx="323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支付对账平台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</a:t>
            </a:r>
            <a:endParaRPr lang="en-US" sz="370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2200" dirty="0"/>
          </a:p>
        </p:txBody>
      </p:sp>
      <p:sp>
        <p:nvSpPr>
          <p:cNvPr id="6" name="Text 3"/>
          <p:cNvSpPr/>
          <p:nvPr>
            <p:custDataLst>
              <p:tags r:id="rId2"/>
            </p:custDataLst>
          </p:nvPr>
        </p:nvSpPr>
        <p:spPr>
          <a:xfrm>
            <a:off x="4286250" y="10025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BB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800" dirty="0"/>
          </a:p>
        </p:txBody>
      </p:sp>
      <p:sp>
        <p:nvSpPr>
          <p:cNvPr id="7" name="Text 4"/>
          <p:cNvSpPr/>
          <p:nvPr>
            <p:custDataLst>
              <p:tags r:id="rId3"/>
            </p:custDataLst>
          </p:nvPr>
        </p:nvSpPr>
        <p:spPr>
          <a:xfrm>
            <a:off x="4752975" y="1059656"/>
            <a:ext cx="3057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课程概述与目标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4752975" y="1307306"/>
            <a:ext cx="3057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9" name="Text 6"/>
          <p:cNvSpPr/>
          <p:nvPr>
            <p:custDataLst>
              <p:tags r:id="rId4"/>
            </p:custDataLst>
          </p:nvPr>
        </p:nvSpPr>
        <p:spPr>
          <a:xfrm>
            <a:off x="4286250" y="163115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BB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800" dirty="0"/>
          </a:p>
        </p:txBody>
      </p:sp>
      <p:sp>
        <p:nvSpPr>
          <p:cNvPr id="10" name="Text 7"/>
          <p:cNvSpPr/>
          <p:nvPr>
            <p:custDataLst>
              <p:tags r:id="rId5"/>
            </p:custDataLst>
          </p:nvPr>
        </p:nvSpPr>
        <p:spPr>
          <a:xfrm>
            <a:off x="4752975" y="1688306"/>
            <a:ext cx="3057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实验内容详解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752975" y="1935956"/>
            <a:ext cx="3057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2" name="Text 9"/>
          <p:cNvSpPr/>
          <p:nvPr>
            <p:custDataLst>
              <p:tags r:id="rId6"/>
            </p:custDataLst>
          </p:nvPr>
        </p:nvSpPr>
        <p:spPr>
          <a:xfrm>
            <a:off x="4286250" y="225980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BB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800" dirty="0"/>
          </a:p>
        </p:txBody>
      </p:sp>
      <p:sp>
        <p:nvSpPr>
          <p:cNvPr id="13" name="Text 10"/>
          <p:cNvSpPr/>
          <p:nvPr>
            <p:custDataLst>
              <p:tags r:id="rId7"/>
            </p:custDataLst>
          </p:nvPr>
        </p:nvSpPr>
        <p:spPr>
          <a:xfrm>
            <a:off x="4752975" y="2316956"/>
            <a:ext cx="3057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样例工程项目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4752975" y="2564606"/>
            <a:ext cx="3057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5" name="Text 12"/>
          <p:cNvSpPr/>
          <p:nvPr>
            <p:custDataLst>
              <p:tags r:id="rId8"/>
            </p:custDataLst>
          </p:nvPr>
        </p:nvSpPr>
        <p:spPr>
          <a:xfrm>
            <a:off x="4286250" y="2888456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BB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800" dirty="0"/>
          </a:p>
        </p:txBody>
      </p:sp>
      <p:sp>
        <p:nvSpPr>
          <p:cNvPr id="16" name="Text 13"/>
          <p:cNvSpPr/>
          <p:nvPr>
            <p:custDataLst>
              <p:tags r:id="rId9"/>
            </p:custDataLst>
          </p:nvPr>
        </p:nvSpPr>
        <p:spPr>
          <a:xfrm>
            <a:off x="4752975" y="2945606"/>
            <a:ext cx="3057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考核与评价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4752975" y="3193256"/>
            <a:ext cx="3057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20" name="Text 17"/>
          <p:cNvSpPr/>
          <p:nvPr/>
        </p:nvSpPr>
        <p:spPr>
          <a:xfrm>
            <a:off x="4752975" y="3821906"/>
            <a:ext cx="3057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pic>
        <p:nvPicPr>
          <p:cNvPr id="21" name="Image 1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3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慧医数字医疗应用系统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33400" y="2095500"/>
            <a:ext cx="23368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项目背景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BB0000"/>
          </a:solidFill>
        </p:spPr>
      </p:sp>
      <p:sp>
        <p:nvSpPr>
          <p:cNvPr id="8" name="Shape 5"/>
          <p:cNvSpPr/>
          <p:nvPr/>
        </p:nvSpPr>
        <p:spPr>
          <a:xfrm>
            <a:off x="16470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BB0000"/>
          </a:solidFill>
        </p:spPr>
      </p:sp>
      <p:sp>
        <p:nvSpPr>
          <p:cNvPr id="9" name="Text 6"/>
          <p:cNvSpPr/>
          <p:nvPr/>
        </p:nvSpPr>
        <p:spPr>
          <a:xfrm>
            <a:off x="533400" y="2719388"/>
            <a:ext cx="23368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针对医疗信息管理痛点，设计智慧医疗系统，提升医疗服务效率与质量。</a:t>
            </a:r>
            <a:endParaRPr lang="en-US" sz="1000" dirty="0"/>
          </a:p>
        </p:txBody>
      </p:sp>
      <p:sp>
        <p:nvSpPr>
          <p:cNvPr id="10" name="Text 7"/>
          <p:cNvSpPr/>
          <p:nvPr/>
        </p:nvSpPr>
        <p:spPr>
          <a:xfrm>
            <a:off x="3251200" y="2095500"/>
            <a:ext cx="23368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技术栈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43648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BB0000"/>
          </a:solidFill>
        </p:spPr>
      </p:sp>
      <p:sp>
        <p:nvSpPr>
          <p:cNvPr id="12" name="Text 9"/>
          <p:cNvSpPr/>
          <p:nvPr/>
        </p:nvSpPr>
        <p:spPr>
          <a:xfrm>
            <a:off x="3251200" y="2719388"/>
            <a:ext cx="23368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采用Spring Boot与Vue技术，实现系统化、信息化管理。</a:t>
            </a:r>
            <a:endParaRPr lang="en-US" sz="1000" dirty="0"/>
          </a:p>
        </p:txBody>
      </p:sp>
      <p:sp>
        <p:nvSpPr>
          <p:cNvPr id="13" name="Text 10"/>
          <p:cNvSpPr/>
          <p:nvPr/>
        </p:nvSpPr>
        <p:spPr>
          <a:xfrm>
            <a:off x="5969000" y="2095500"/>
            <a:ext cx="23368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核心功能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BB0000"/>
          </a:solidFill>
        </p:spPr>
      </p:sp>
      <p:sp>
        <p:nvSpPr>
          <p:cNvPr id="15" name="Shape 12"/>
          <p:cNvSpPr/>
          <p:nvPr/>
        </p:nvSpPr>
        <p:spPr>
          <a:xfrm>
            <a:off x="70826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BB0000"/>
          </a:solidFill>
        </p:spPr>
      </p:sp>
      <p:sp>
        <p:nvSpPr>
          <p:cNvPr id="16" name="Text 13"/>
          <p:cNvSpPr/>
          <p:nvPr/>
        </p:nvSpPr>
        <p:spPr>
          <a:xfrm>
            <a:off x="5969000" y="2719388"/>
            <a:ext cx="23368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涵盖医生信息、药品销售、医药政策及必备材料管理，优化医疗流程。</a:t>
            </a:r>
            <a:endParaRPr lang="en-US" sz="100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考核与评价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610000">
                    <a:alpha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225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5286375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考核方式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7" name="Text 3"/>
          <p:cNvSpPr/>
          <p:nvPr>
            <p:custDataLst>
              <p:tags r:id="rId3"/>
            </p:custDataLst>
          </p:nvPr>
        </p:nvSpPr>
        <p:spPr>
          <a:xfrm>
            <a:off x="571500" y="1333500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BB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200" dirty="0"/>
          </a:p>
        </p:txBody>
      </p:sp>
      <p:sp>
        <p:nvSpPr>
          <p:cNvPr id="8" name="Text 4"/>
          <p:cNvSpPr/>
          <p:nvPr>
            <p:custDataLst>
              <p:tags r:id="rId4"/>
            </p:custDataLst>
          </p:nvPr>
        </p:nvSpPr>
        <p:spPr>
          <a:xfrm>
            <a:off x="571500" y="1662112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组建小队完成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9" name="Text 5"/>
          <p:cNvSpPr/>
          <p:nvPr>
            <p:custDataLst>
              <p:tags r:id="rId5"/>
            </p:custDataLst>
          </p:nvPr>
        </p:nvSpPr>
        <p:spPr>
          <a:xfrm>
            <a:off x="571500" y="1909762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4-5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个人自愿组成团队，自选题目完成一个软件项目研发的全过程</a:t>
            </a: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endParaRPr lang="en-US" sz="1000" dirty="0"/>
          </a:p>
        </p:txBody>
      </p:sp>
      <p:sp>
        <p:nvSpPr>
          <p:cNvPr id="10" name="Text 6"/>
          <p:cNvSpPr/>
          <p:nvPr>
            <p:custDataLst>
              <p:tags r:id="rId6"/>
            </p:custDataLst>
          </p:nvPr>
        </p:nvSpPr>
        <p:spPr>
          <a:xfrm>
            <a:off x="2833688" y="1333500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BB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200" dirty="0"/>
          </a:p>
        </p:txBody>
      </p:sp>
      <p:sp>
        <p:nvSpPr>
          <p:cNvPr id="11" name="Text 7"/>
          <p:cNvSpPr/>
          <p:nvPr>
            <p:custDataLst>
              <p:tags r:id="rId7"/>
            </p:custDataLst>
          </p:nvPr>
        </p:nvSpPr>
        <p:spPr>
          <a:xfrm>
            <a:off x="2833688" y="1662112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文档与报告</a:t>
            </a:r>
            <a:endParaRPr lang="en-US" sz="1200" dirty="0"/>
          </a:p>
        </p:txBody>
      </p:sp>
      <p:sp>
        <p:nvSpPr>
          <p:cNvPr id="12" name="Text 8"/>
          <p:cNvSpPr/>
          <p:nvPr>
            <p:custDataLst>
              <p:tags r:id="rId8"/>
            </p:custDataLst>
          </p:nvPr>
        </p:nvSpPr>
        <p:spPr>
          <a:xfrm>
            <a:off x="2833688" y="1909762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软件工程文档及实验报告占总评40%，评估学生对软件工程实践的理解与应用。</a:t>
            </a:r>
            <a:endParaRPr lang="en-US" sz="1000" dirty="0"/>
          </a:p>
        </p:txBody>
      </p:sp>
      <p:sp>
        <p:nvSpPr>
          <p:cNvPr id="13" name="Text 9"/>
          <p:cNvSpPr/>
          <p:nvPr>
            <p:custDataLst>
              <p:tags r:id="rId9"/>
            </p:custDataLst>
          </p:nvPr>
        </p:nvSpPr>
        <p:spPr>
          <a:xfrm>
            <a:off x="571500" y="2728913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BB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200" dirty="0"/>
          </a:p>
        </p:txBody>
      </p:sp>
      <p:sp>
        <p:nvSpPr>
          <p:cNvPr id="14" name="Text 10"/>
          <p:cNvSpPr/>
          <p:nvPr>
            <p:custDataLst>
              <p:tags r:id="rId10"/>
            </p:custDataLst>
          </p:nvPr>
        </p:nvSpPr>
        <p:spPr>
          <a:xfrm>
            <a:off x="571500" y="3057525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综合能力</a:t>
            </a:r>
            <a:endParaRPr lang="en-US" sz="1200" dirty="0"/>
          </a:p>
        </p:txBody>
      </p:sp>
      <p:sp>
        <p:nvSpPr>
          <p:cNvPr id="15" name="Text 11"/>
          <p:cNvSpPr/>
          <p:nvPr>
            <p:custDataLst>
              <p:tags r:id="rId11"/>
            </p:custDataLst>
          </p:nvPr>
        </p:nvSpPr>
        <p:spPr>
          <a:xfrm>
            <a:off x="571500" y="3305175"/>
            <a:ext cx="1881187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综合考量学生在需求分析、设计、编码、测试等环节的表现，以及团队沟通与解决问题的能力。</a:t>
            </a:r>
            <a:endParaRPr lang="en-US" sz="1000" dirty="0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  <p:sp>
        <p:nvSpPr>
          <p:cNvPr id="17" name="Text 6"/>
          <p:cNvSpPr/>
          <p:nvPr>
            <p:custDataLst>
              <p:tags r:id="rId13"/>
            </p:custDataLst>
          </p:nvPr>
        </p:nvSpPr>
        <p:spPr>
          <a:xfrm>
            <a:off x="2833688" y="2729230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BB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200" dirty="0"/>
          </a:p>
        </p:txBody>
      </p:sp>
      <p:sp>
        <p:nvSpPr>
          <p:cNvPr id="18" name="Text 7"/>
          <p:cNvSpPr/>
          <p:nvPr>
            <p:custDataLst>
              <p:tags r:id="rId14"/>
            </p:custDataLst>
          </p:nvPr>
        </p:nvSpPr>
        <p:spPr>
          <a:xfrm>
            <a:off x="2833688" y="3057842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项目表现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评价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9" name="Text 8"/>
          <p:cNvSpPr/>
          <p:nvPr>
            <p:custDataLst>
              <p:tags r:id="rId15"/>
            </p:custDataLst>
          </p:nvPr>
        </p:nvSpPr>
        <p:spPr>
          <a:xfrm>
            <a:off x="2833688" y="3305492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p>
            <a:pPr marL="0" indent="0" algn="l">
              <a:lnSpc>
                <a:spcPts val="1600"/>
              </a:lnSpc>
              <a:buNone/>
            </a:pP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期末综合演示得分占</a:t>
            </a:r>
            <a:r>
              <a:rPr lang="en-US" altLang="zh-CN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60%</a:t>
            </a:r>
            <a:r>
              <a:rPr lang="zh-CN" alt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，小组得分由老师评价，组内得分由组内评审得出</a:t>
            </a: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。</a:t>
            </a:r>
            <a:endParaRPr lang="en-US" sz="1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实验报告与文档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539875" y="2095500"/>
            <a:ext cx="476250" cy="4762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1500" y="2686050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文档要求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2933700"/>
            <a:ext cx="2413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学生需提交详尽的实验报告，涵盖每个实验阶段的成果与反思，以及软件工程文档，如需求规格说明书、设计文档等。</a:t>
            </a:r>
            <a:endParaRPr lang="en-US" sz="1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333875" y="2095500"/>
            <a:ext cx="476250" cy="4762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365500" y="2686050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报告评估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3365500" y="2933700"/>
            <a:ext cx="24130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实验报告将根据内容完整性、文档规范性、问题分析深度及解决方案的有效性进行评分。</a:t>
            </a:r>
            <a:endParaRPr lang="en-US" sz="10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127875" y="2095500"/>
            <a:ext cx="476250" cy="4762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159500" y="2686050"/>
            <a:ext cx="2413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文档质量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6159500" y="2933700"/>
            <a:ext cx="2413000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文档质量直接影响实验成绩，强调清晰、准确、专业，体现软件工程实践能力。</a:t>
            </a:r>
            <a:endParaRPr lang="en-US" sz="10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5" name="Text 2"/>
          <p:cNvSpPr/>
          <p:nvPr/>
        </p:nvSpPr>
        <p:spPr>
          <a:xfrm>
            <a:off x="571500" y="3462337"/>
            <a:ext cx="8001000" cy="2190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0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课程概述与目标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610000">
                    <a:alpha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225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实验教学目的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>
            <p:custDataLst>
              <p:tags r:id="rId2"/>
            </p:custDataLst>
          </p:nvPr>
        </p:nvSpPr>
        <p:spPr>
          <a:xfrm>
            <a:off x="533400" y="2095500"/>
            <a:ext cx="23368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理论与实践结合</a:t>
            </a:r>
            <a:endParaRPr lang="en-US" sz="1200" dirty="0"/>
          </a:p>
        </p:txBody>
      </p:sp>
      <p:sp>
        <p:nvSpPr>
          <p:cNvPr id="7" name="Shape 4"/>
          <p:cNvSpPr/>
          <p:nvPr>
            <p:custDataLst>
              <p:tags r:id="rId3"/>
            </p:custDataLst>
          </p:nvPr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BB0000"/>
          </a:solidFill>
        </p:spPr>
      </p:sp>
      <p:sp>
        <p:nvSpPr>
          <p:cNvPr id="8" name="Shape 5"/>
          <p:cNvSpPr/>
          <p:nvPr>
            <p:custDataLst>
              <p:tags r:id="rId4"/>
            </p:custDataLst>
          </p:nvPr>
        </p:nvSpPr>
        <p:spPr>
          <a:xfrm>
            <a:off x="16470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BB0000"/>
          </a:solidFill>
        </p:spPr>
      </p:sp>
      <p:sp>
        <p:nvSpPr>
          <p:cNvPr id="9" name="Text 6"/>
          <p:cNvSpPr/>
          <p:nvPr>
            <p:custDataLst>
              <p:tags r:id="rId5"/>
            </p:custDataLst>
          </p:nvPr>
        </p:nvSpPr>
        <p:spPr>
          <a:xfrm>
            <a:off x="533400" y="2719388"/>
            <a:ext cx="23368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通过实验，加深对软件工程理论的理解，将课堂知识应用于实际项目，强化理论与实践的联系。</a:t>
            </a:r>
            <a:endParaRPr lang="en-US" sz="1000" dirty="0"/>
          </a:p>
        </p:txBody>
      </p:sp>
      <p:sp>
        <p:nvSpPr>
          <p:cNvPr id="10" name="Text 7"/>
          <p:cNvSpPr/>
          <p:nvPr>
            <p:custDataLst>
              <p:tags r:id="rId6"/>
            </p:custDataLst>
          </p:nvPr>
        </p:nvSpPr>
        <p:spPr>
          <a:xfrm>
            <a:off x="3251200" y="2095500"/>
            <a:ext cx="23368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技能掌握</a:t>
            </a:r>
            <a:endParaRPr lang="en-US" sz="1200" dirty="0"/>
          </a:p>
        </p:txBody>
      </p:sp>
      <p:sp>
        <p:nvSpPr>
          <p:cNvPr id="11" name="Shape 8"/>
          <p:cNvSpPr/>
          <p:nvPr>
            <p:custDataLst>
              <p:tags r:id="rId7"/>
            </p:custDataLst>
          </p:nvPr>
        </p:nvSpPr>
        <p:spPr>
          <a:xfrm>
            <a:off x="43648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BB0000"/>
          </a:solidFill>
        </p:spPr>
      </p:sp>
      <p:sp>
        <p:nvSpPr>
          <p:cNvPr id="12" name="Text 9"/>
          <p:cNvSpPr/>
          <p:nvPr>
            <p:custDataLst>
              <p:tags r:id="rId8"/>
            </p:custDataLst>
          </p:nvPr>
        </p:nvSpPr>
        <p:spPr>
          <a:xfrm>
            <a:off x="3251200" y="2719388"/>
            <a:ext cx="23368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熟练运用软件工程方法，包括需求分析、系统设计、编码与测试，提升软件开发全过程的技能。</a:t>
            </a:r>
            <a:endParaRPr lang="en-US" sz="1000" dirty="0"/>
          </a:p>
        </p:txBody>
      </p:sp>
      <p:sp>
        <p:nvSpPr>
          <p:cNvPr id="13" name="Text 10"/>
          <p:cNvSpPr/>
          <p:nvPr>
            <p:custDataLst>
              <p:tags r:id="rId9"/>
            </p:custDataLst>
          </p:nvPr>
        </p:nvSpPr>
        <p:spPr>
          <a:xfrm>
            <a:off x="5969000" y="2095500"/>
            <a:ext cx="23368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团队协作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BB0000"/>
          </a:solidFill>
        </p:spPr>
      </p:sp>
      <p:sp>
        <p:nvSpPr>
          <p:cNvPr id="15" name="Shape 12"/>
          <p:cNvSpPr/>
          <p:nvPr>
            <p:custDataLst>
              <p:tags r:id="rId10"/>
            </p:custDataLst>
          </p:nvPr>
        </p:nvSpPr>
        <p:spPr>
          <a:xfrm>
            <a:off x="70826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BB0000"/>
          </a:solidFill>
        </p:spPr>
      </p:sp>
      <p:sp>
        <p:nvSpPr>
          <p:cNvPr id="16" name="Text 13"/>
          <p:cNvSpPr/>
          <p:nvPr>
            <p:custDataLst>
              <p:tags r:id="rId11"/>
            </p:custDataLst>
          </p:nvPr>
        </p:nvSpPr>
        <p:spPr>
          <a:xfrm>
            <a:off x="5969000" y="2719388"/>
            <a:ext cx="23368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培养团队合作精神，学会在项目组中有效沟通与协作，共同完成软件开发任务。</a:t>
            </a:r>
            <a:endParaRPr lang="en-US" sz="100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533400" y="4267200"/>
            <a:ext cx="4130675" cy="296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ts val="1600"/>
              </a:lnSpc>
              <a:buClrTx/>
              <a:buSzTx/>
              <a:buFontTx/>
            </a:pPr>
            <a:r>
              <a:rPr 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纸上得来终觉浅，绝知此事要躬行</a:t>
            </a:r>
            <a:endParaRPr 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实验基本要求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>
            <p:custDataLst>
              <p:tags r:id="rId2"/>
            </p:custDataLst>
          </p:nvPr>
        </p:nvSpPr>
        <p:spPr>
          <a:xfrm>
            <a:off x="571500" y="20955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项目实践</a:t>
            </a:r>
            <a:endParaRPr lang="en-US" sz="1200" dirty="0"/>
          </a:p>
        </p:txBody>
      </p:sp>
      <p:sp>
        <p:nvSpPr>
          <p:cNvPr id="7" name="Text 4"/>
          <p:cNvSpPr/>
          <p:nvPr>
            <p:custDataLst>
              <p:tags r:id="rId3"/>
            </p:custDataLst>
          </p:nvPr>
        </p:nvSpPr>
        <p:spPr>
          <a:xfrm>
            <a:off x="571500" y="2343150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通过综合性项目，体验软件工程全过程，强化团队协作与项目管理技能。</a:t>
            </a:r>
            <a:endParaRPr lang="en-US" sz="1000" dirty="0"/>
          </a:p>
        </p:txBody>
      </p:sp>
      <p:sp>
        <p:nvSpPr>
          <p:cNvPr id="8" name="Text 5"/>
          <p:cNvSpPr/>
          <p:nvPr>
            <p:custDataLst>
              <p:tags r:id="rId4"/>
            </p:custDataLst>
          </p:nvPr>
        </p:nvSpPr>
        <p:spPr>
          <a:xfrm>
            <a:off x="2667000" y="20955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软件生命周期</a:t>
            </a:r>
            <a:endParaRPr lang="en-US" sz="1200" dirty="0"/>
          </a:p>
        </p:txBody>
      </p:sp>
      <p:sp>
        <p:nvSpPr>
          <p:cNvPr id="9" name="Text 6"/>
          <p:cNvSpPr/>
          <p:nvPr>
            <p:custDataLst>
              <p:tags r:id="rId5"/>
            </p:custDataLst>
          </p:nvPr>
        </p:nvSpPr>
        <p:spPr>
          <a:xfrm>
            <a:off x="2667000" y="2343150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覆盖需求分析至系统测试，理解软件生命周期各阶段的关键活动与交付物。</a:t>
            </a:r>
            <a:endParaRPr lang="en-US" sz="1000" dirty="0"/>
          </a:p>
        </p:txBody>
      </p:sp>
      <p:sp>
        <p:nvSpPr>
          <p:cNvPr id="10" name="Text 7"/>
          <p:cNvSpPr/>
          <p:nvPr>
            <p:custDataLst>
              <p:tags r:id="rId6"/>
            </p:custDataLst>
          </p:nvPr>
        </p:nvSpPr>
        <p:spPr>
          <a:xfrm>
            <a:off x="4762500" y="20955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文档与工具</a:t>
            </a:r>
            <a:endParaRPr lang="en-US" sz="1200" dirty="0"/>
          </a:p>
        </p:txBody>
      </p:sp>
      <p:sp>
        <p:nvSpPr>
          <p:cNvPr id="11" name="Text 8"/>
          <p:cNvSpPr/>
          <p:nvPr>
            <p:custDataLst>
              <p:tags r:id="rId7"/>
            </p:custDataLst>
          </p:nvPr>
        </p:nvSpPr>
        <p:spPr>
          <a:xfrm>
            <a:off x="4762500" y="2343150"/>
            <a:ext cx="171450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熟练撰写软件工程文档，掌握Redmine、Git等工具，提升项目管理与协同开发效率。</a:t>
            </a:r>
            <a:endParaRPr lang="en-US" sz="1000" dirty="0"/>
          </a:p>
        </p:txBody>
      </p:sp>
      <p:sp>
        <p:nvSpPr>
          <p:cNvPr id="12" name="Text 9"/>
          <p:cNvSpPr/>
          <p:nvPr>
            <p:custDataLst>
              <p:tags r:id="rId8"/>
            </p:custDataLst>
          </p:nvPr>
        </p:nvSpPr>
        <p:spPr>
          <a:xfrm>
            <a:off x="6858000" y="20955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学习成果</a:t>
            </a:r>
            <a:endParaRPr lang="en-US" sz="1200" dirty="0"/>
          </a:p>
        </p:txBody>
      </p:sp>
      <p:sp>
        <p:nvSpPr>
          <p:cNvPr id="13" name="Text 10"/>
          <p:cNvSpPr/>
          <p:nvPr>
            <p:custDataLst>
              <p:tags r:id="rId9"/>
            </p:custDataLst>
          </p:nvPr>
        </p:nvSpPr>
        <p:spPr>
          <a:xfrm>
            <a:off x="6858000" y="2343150"/>
            <a:ext cx="171450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掌握软件工程理论与实践，具备独立或团队完成中等规模软件项目的能力。</a:t>
            </a:r>
            <a:endParaRPr lang="en-US" sz="1000" dirty="0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实验内容详解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FFFFFF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610000">
                    <a:alpha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225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软件工程参考生命周期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  <p:pic>
        <p:nvPicPr>
          <p:cNvPr id="16" name="ECB019B1-382A-4266-B25C-5B523AA43C14-1" descr="wps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17015" y="742950"/>
            <a:ext cx="6016625" cy="42392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0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25" y="285750"/>
            <a:ext cx="323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</a:t>
            </a:r>
            <a:r>
              <a:rPr lang="zh-CN" alt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sz="2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项目启动与需求分析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323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sp>
        <p:nvSpPr>
          <p:cNvPr id="7" name="Text 3"/>
          <p:cNvSpPr/>
          <p:nvPr>
            <p:custDataLst>
              <p:tags r:id="rId3"/>
            </p:custDataLst>
          </p:nvPr>
        </p:nvSpPr>
        <p:spPr>
          <a:xfrm>
            <a:off x="4429125" y="1333500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BB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200" dirty="0"/>
          </a:p>
        </p:txBody>
      </p:sp>
      <p:sp>
        <p:nvSpPr>
          <p:cNvPr id="8" name="Text 4"/>
          <p:cNvSpPr/>
          <p:nvPr>
            <p:custDataLst>
              <p:tags r:id="rId4"/>
            </p:custDataLst>
          </p:nvPr>
        </p:nvSpPr>
        <p:spPr>
          <a:xfrm>
            <a:off x="4429125" y="1662112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项目启动</a:t>
            </a:r>
            <a:endParaRPr lang="en-US" sz="1200" dirty="0"/>
          </a:p>
        </p:txBody>
      </p:sp>
      <p:sp>
        <p:nvSpPr>
          <p:cNvPr id="9" name="Text 5"/>
          <p:cNvSpPr/>
          <p:nvPr>
            <p:custDataLst>
              <p:tags r:id="rId5"/>
            </p:custDataLst>
          </p:nvPr>
        </p:nvSpPr>
        <p:spPr>
          <a:xfrm>
            <a:off x="4429125" y="1909762"/>
            <a:ext cx="1881187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明确项目目标，组建团队，分配角色，确立项目范围与预期成果，使用</a:t>
            </a:r>
            <a:r>
              <a:rPr lang="en-US" sz="1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Redmine</a:t>
            </a: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进行项目管理，确保项目有序启动。</a:t>
            </a:r>
            <a:endParaRPr lang="en-US" sz="1000" dirty="0"/>
          </a:p>
        </p:txBody>
      </p:sp>
      <p:sp>
        <p:nvSpPr>
          <p:cNvPr id="10" name="Text 6"/>
          <p:cNvSpPr/>
          <p:nvPr>
            <p:custDataLst>
              <p:tags r:id="rId6"/>
            </p:custDataLst>
          </p:nvPr>
        </p:nvSpPr>
        <p:spPr>
          <a:xfrm>
            <a:off x="6691313" y="1333500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BB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200" dirty="0"/>
          </a:p>
        </p:txBody>
      </p:sp>
      <p:sp>
        <p:nvSpPr>
          <p:cNvPr id="11" name="Text 7"/>
          <p:cNvSpPr/>
          <p:nvPr>
            <p:custDataLst>
              <p:tags r:id="rId7"/>
            </p:custDataLst>
          </p:nvPr>
        </p:nvSpPr>
        <p:spPr>
          <a:xfrm>
            <a:off x="6691313" y="1662112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需求分析</a:t>
            </a:r>
            <a:endParaRPr lang="en-US" sz="1200" dirty="0"/>
          </a:p>
        </p:txBody>
      </p:sp>
      <p:sp>
        <p:nvSpPr>
          <p:cNvPr id="12" name="Text 8"/>
          <p:cNvSpPr/>
          <p:nvPr>
            <p:custDataLst>
              <p:tags r:id="rId8"/>
            </p:custDataLst>
          </p:nvPr>
        </p:nvSpPr>
        <p:spPr>
          <a:xfrm>
            <a:off x="6691313" y="1909762"/>
            <a:ext cx="1881187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深入理解用户需求，运用UML进行需求建模，编写需求规格说明书，确保需求清晰、完整、一致，为后续设计奠定基础。</a:t>
            </a:r>
            <a:endParaRPr lang="en-US" sz="1000" dirty="0"/>
          </a:p>
        </p:txBody>
      </p:sp>
      <p:sp>
        <p:nvSpPr>
          <p:cNvPr id="13" name="Text 9"/>
          <p:cNvSpPr/>
          <p:nvPr>
            <p:custDataLst>
              <p:tags r:id="rId9"/>
            </p:custDataLst>
          </p:nvPr>
        </p:nvSpPr>
        <p:spPr>
          <a:xfrm>
            <a:off x="4429125" y="2938463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BB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200" dirty="0"/>
          </a:p>
        </p:txBody>
      </p:sp>
      <p:sp>
        <p:nvSpPr>
          <p:cNvPr id="14" name="Text 10"/>
          <p:cNvSpPr/>
          <p:nvPr>
            <p:custDataLst>
              <p:tags r:id="rId10"/>
            </p:custDataLst>
          </p:nvPr>
        </p:nvSpPr>
        <p:spPr>
          <a:xfrm>
            <a:off x="4429125" y="3267075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需求评审</a:t>
            </a:r>
            <a:endParaRPr lang="en-US" sz="1200" dirty="0"/>
          </a:p>
        </p:txBody>
      </p:sp>
      <p:sp>
        <p:nvSpPr>
          <p:cNvPr id="15" name="Text 11"/>
          <p:cNvSpPr/>
          <p:nvPr>
            <p:custDataLst>
              <p:tags r:id="rId11"/>
            </p:custDataLst>
          </p:nvPr>
        </p:nvSpPr>
        <p:spPr>
          <a:xfrm>
            <a:off x="4429125" y="3514725"/>
            <a:ext cx="1881187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组织需求评审会议，邀请利益相关者参与，审查需求文档，确保需求符合项目目标，及时修正不足，提高需求质量。</a:t>
            </a:r>
            <a:endParaRPr lang="en-US" sz="1000" dirty="0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70485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</a:t>
            </a:r>
            <a:r>
              <a:rPr lang="zh-CN" alt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、</a:t>
            </a:r>
            <a:r>
              <a:rPr lang="en-US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系统分析与架构设计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7048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 t="8333" b="8333"/>
          <a:stretch>
            <a:fillRect/>
          </a:stretch>
        </p:blipFill>
        <p:spPr>
          <a:xfrm>
            <a:off x="571500" y="1714500"/>
            <a:ext cx="1714500" cy="14287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71500" y="33337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系统分析目标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3581400"/>
            <a:ext cx="1714500" cy="1047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明确系统分析和概要设计的目的，解决项目关键技术点，形成概要设计文档，掌握UML进行系统设计的方法。</a:t>
            </a:r>
            <a:endParaRPr lang="en-US" sz="10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rcRect t="8333" b="8333"/>
          <a:stretch>
            <a:fillRect/>
          </a:stretch>
        </p:blipFill>
        <p:spPr>
          <a:xfrm>
            <a:off x="2667000" y="1714500"/>
            <a:ext cx="1714500" cy="14287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667000" y="33337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设计方法学习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2667000" y="3581400"/>
            <a:ext cx="171450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熟悉软件概要设计方法，选择UML工具完成基本设计，小组成员分工合作，完成项目概要设计规格说明书。</a:t>
            </a:r>
            <a:endParaRPr lang="en-US" sz="10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rcRect t="8333" b="8333"/>
          <a:stretch>
            <a:fillRect/>
          </a:stretch>
        </p:blipFill>
        <p:spPr>
          <a:xfrm>
            <a:off x="4762500" y="1714500"/>
            <a:ext cx="1714500" cy="14287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762500" y="33337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工具与技术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4762500" y="3581400"/>
            <a:ext cx="171450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重点掌握WPS、Visio等工具的使用，Git等版本控制工具的应用，以及面向对象设计思想的实践。</a:t>
            </a:r>
            <a:endParaRPr lang="en-US" sz="10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rcRect t="8333" b="8333"/>
          <a:stretch>
            <a:fillRect/>
          </a:stretch>
        </p:blipFill>
        <p:spPr>
          <a:xfrm>
            <a:off x="6858000" y="1714500"/>
            <a:ext cx="1714500" cy="142875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858000" y="33337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难点攻克</a:t>
            </a:r>
            <a:endParaRPr lang="en-US" sz="1200" dirty="0"/>
          </a:p>
        </p:txBody>
      </p:sp>
      <p:sp>
        <p:nvSpPr>
          <p:cNvPr id="17" name="Text 10"/>
          <p:cNvSpPr/>
          <p:nvPr/>
        </p:nvSpPr>
        <p:spPr>
          <a:xfrm>
            <a:off x="6858000" y="3581400"/>
            <a:ext cx="171450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攻克概要设计模块划分和接口设计难题，深入理解面向对象设计思想，定义软件过程管理的各种规范和指南。</a:t>
            </a:r>
            <a:endParaRPr lang="en-US" sz="10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5750" y="285750"/>
            <a:ext cx="952500" cy="29697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24.25,&quot;left&quot;:337.5,&quot;top&quot;:78.93748031496062,&quot;width&quot;:277.5}"/>
</p:tagLst>
</file>

<file path=ppt/tags/tag10.xml><?xml version="1.0" encoding="utf-8"?>
<p:tagLst xmlns:p="http://schemas.openxmlformats.org/presentationml/2006/main">
  <p:tag name="KSO_WM_DIAGRAM_VIRTUALLY_FRAME" val="{&quot;height&quot;:98.62503937007872,&quot;left&quot;:42,&quot;top&quot;:165,&quot;width&quot;:630}"/>
</p:tagLst>
</file>

<file path=ppt/tags/tag11.xml><?xml version="1.0" encoding="utf-8"?>
<p:tagLst xmlns:p="http://schemas.openxmlformats.org/presentationml/2006/main">
  <p:tag name="KSO_WM_DIAGRAM_VIRTUALLY_FRAME" val="{&quot;height&quot;:98.62503937007872,&quot;left&quot;:42,&quot;top&quot;:165,&quot;width&quot;:630}"/>
</p:tagLst>
</file>

<file path=ppt/tags/tag12.xml><?xml version="1.0" encoding="utf-8"?>
<p:tagLst xmlns:p="http://schemas.openxmlformats.org/presentationml/2006/main">
  <p:tag name="KSO_WM_DIAGRAM_VIRTUALLY_FRAME" val="{&quot;height&quot;:98.62503937007872,&quot;left&quot;:42,&quot;top&quot;:165,&quot;width&quot;:630}"/>
</p:tagLst>
</file>

<file path=ppt/tags/tag13.xml><?xml version="1.0" encoding="utf-8"?>
<p:tagLst xmlns:p="http://schemas.openxmlformats.org/presentationml/2006/main">
  <p:tag name="KSO_WM_DIAGRAM_VIRTUALLY_FRAME" val="{&quot;height&quot;:98.62503937007872,&quot;left&quot;:42,&quot;top&quot;:165,&quot;width&quot;:630}"/>
</p:tagLst>
</file>

<file path=ppt/tags/tag14.xml><?xml version="1.0" encoding="utf-8"?>
<p:tagLst xmlns:p="http://schemas.openxmlformats.org/presentationml/2006/main">
  <p:tag name="KSO_WM_DIAGRAM_VIRTUALLY_FRAME" val="{&quot;height&quot;:98.62503937007872,&quot;left&quot;:42,&quot;top&quot;:165,&quot;width&quot;:630}"/>
</p:tagLst>
</file>

<file path=ppt/tags/tag15.xml><?xml version="1.0" encoding="utf-8"?>
<p:tagLst xmlns:p="http://schemas.openxmlformats.org/presentationml/2006/main">
  <p:tag name="KSO_WM_DIAGRAM_VIRTUALLY_FRAME" val="{&quot;height&quot;:98.62503937007872,&quot;left&quot;:42,&quot;top&quot;:165,&quot;width&quot;:630}"/>
</p:tagLst>
</file>

<file path=ppt/tags/tag16.xml><?xml version="1.0" encoding="utf-8"?>
<p:tagLst xmlns:p="http://schemas.openxmlformats.org/presentationml/2006/main">
  <p:tag name="KSO_WM_DIAGRAM_VIRTUALLY_FRAME" val="{&quot;height&quot;:98.62503937007872,&quot;left&quot;:42,&quot;top&quot;:165,&quot;width&quot;:630}"/>
</p:tagLst>
</file>

<file path=ppt/tags/tag17.xml><?xml version="1.0" encoding="utf-8"?>
<p:tagLst xmlns:p="http://schemas.openxmlformats.org/presentationml/2006/main">
  <p:tag name="KSO_WM_DIAGRAM_VIRTUALLY_FRAME" val="{&quot;height&quot;:98.62503937007872,&quot;left&quot;:42,&quot;top&quot;:165,&quot;width&quot;:630}"/>
</p:tagLst>
</file>

<file path=ppt/tags/tag18.xml><?xml version="1.0" encoding="utf-8"?>
<p:tagLst xmlns:p="http://schemas.openxmlformats.org/presentationml/2006/main">
  <p:tag name="KSO_WM_DIAGRAM_VIRTUALLY_FRAME" val="{&quot;height&quot;:98.62503937007872,&quot;left&quot;:42,&quot;top&quot;:165,&quot;width&quot;:630}"/>
</p:tagLst>
</file>

<file path=ppt/tags/tag19.xml><?xml version="1.0" encoding="utf-8"?>
<p:tagLst xmlns:p="http://schemas.openxmlformats.org/presentationml/2006/main">
  <p:tag name="KSO_WM_DIAGRAM_VIRTUALLY_FRAME" val="{&quot;height&quot;:85.5,&quot;left&quot;:45,&quot;top&quot;:165,&quot;width&quot;:630}"/>
</p:tagLst>
</file>

<file path=ppt/tags/tag2.xml><?xml version="1.0" encoding="utf-8"?>
<p:tagLst xmlns:p="http://schemas.openxmlformats.org/presentationml/2006/main">
  <p:tag name="KSO_WM_DIAGRAM_VIRTUALLY_FRAME" val="{&quot;height&quot;:224.25,&quot;left&quot;:337.5,&quot;top&quot;:78.93748031496062,&quot;width&quot;:277.5}"/>
</p:tagLst>
</file>

<file path=ppt/tags/tag20.xml><?xml version="1.0" encoding="utf-8"?>
<p:tagLst xmlns:p="http://schemas.openxmlformats.org/presentationml/2006/main">
  <p:tag name="KSO_WM_DIAGRAM_VIRTUALLY_FRAME" val="{&quot;height&quot;:85.5,&quot;left&quot;:45,&quot;top&quot;:165,&quot;width&quot;:630}"/>
</p:tagLst>
</file>

<file path=ppt/tags/tag21.xml><?xml version="1.0" encoding="utf-8"?>
<p:tagLst xmlns:p="http://schemas.openxmlformats.org/presentationml/2006/main">
  <p:tag name="KSO_WM_DIAGRAM_VIRTUALLY_FRAME" val="{&quot;height&quot;:85.5,&quot;left&quot;:45,&quot;top&quot;:165,&quot;width&quot;:630}"/>
</p:tagLst>
</file>

<file path=ppt/tags/tag22.xml><?xml version="1.0" encoding="utf-8"?>
<p:tagLst xmlns:p="http://schemas.openxmlformats.org/presentationml/2006/main">
  <p:tag name="KSO_WM_DIAGRAM_VIRTUALLY_FRAME" val="{&quot;height&quot;:85.5,&quot;left&quot;:45,&quot;top&quot;:165,&quot;width&quot;:630}"/>
</p:tagLst>
</file>

<file path=ppt/tags/tag23.xml><?xml version="1.0" encoding="utf-8"?>
<p:tagLst xmlns:p="http://schemas.openxmlformats.org/presentationml/2006/main">
  <p:tag name="KSO_WM_DIAGRAM_VIRTUALLY_FRAME" val="{&quot;height&quot;:85.5,&quot;left&quot;:45,&quot;top&quot;:165,&quot;width&quot;:630}"/>
</p:tagLst>
</file>

<file path=ppt/tags/tag24.xml><?xml version="1.0" encoding="utf-8"?>
<p:tagLst xmlns:p="http://schemas.openxmlformats.org/presentationml/2006/main">
  <p:tag name="KSO_WM_DIAGRAM_VIRTUALLY_FRAME" val="{&quot;height&quot;:85.5,&quot;left&quot;:45,&quot;top&quot;:165,&quot;width&quot;:630}"/>
</p:tagLst>
</file>

<file path=ppt/tags/tag25.xml><?xml version="1.0" encoding="utf-8"?>
<p:tagLst xmlns:p="http://schemas.openxmlformats.org/presentationml/2006/main">
  <p:tag name="KSO_WM_DIAGRAM_VIRTUALLY_FRAME" val="{&quot;height&quot;:85.5,&quot;left&quot;:45,&quot;top&quot;:165,&quot;width&quot;:630}"/>
</p:tagLst>
</file>

<file path=ppt/tags/tag26.xml><?xml version="1.0" encoding="utf-8"?>
<p:tagLst xmlns:p="http://schemas.openxmlformats.org/presentationml/2006/main">
  <p:tag name="KSO_WM_DIAGRAM_VIRTUALLY_FRAME" val="{&quot;height&quot;:85.5,&quot;left&quot;:45,&quot;top&quot;:165,&quot;width&quot;:630}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DIAGRAM_VIRTUALLY_FRAME" val="{&quot;height&quot;:237.75,&quot;left&quot;:348.75,&quot;top&quot;:105,&quot;width&quot;:326.25}"/>
</p:tagLst>
</file>

<file path=ppt/tags/tag29.xml><?xml version="1.0" encoding="utf-8"?>
<p:tagLst xmlns:p="http://schemas.openxmlformats.org/presentationml/2006/main">
  <p:tag name="KSO_WM_DIAGRAM_VIRTUALLY_FRAME" val="{&quot;height&quot;:237.75,&quot;left&quot;:348.75,&quot;top&quot;:105,&quot;width&quot;:326.25}"/>
</p:tagLst>
</file>

<file path=ppt/tags/tag3.xml><?xml version="1.0" encoding="utf-8"?>
<p:tagLst xmlns:p="http://schemas.openxmlformats.org/presentationml/2006/main">
  <p:tag name="KSO_WM_DIAGRAM_VIRTUALLY_FRAME" val="{&quot;height&quot;:224.25,&quot;left&quot;:337.5,&quot;top&quot;:78.93748031496062,&quot;width&quot;:277.5}"/>
</p:tagLst>
</file>

<file path=ppt/tags/tag30.xml><?xml version="1.0" encoding="utf-8"?>
<p:tagLst xmlns:p="http://schemas.openxmlformats.org/presentationml/2006/main">
  <p:tag name="KSO_WM_DIAGRAM_VIRTUALLY_FRAME" val="{&quot;height&quot;:237.75,&quot;left&quot;:348.75,&quot;top&quot;:105,&quot;width&quot;:326.25}"/>
</p:tagLst>
</file>

<file path=ppt/tags/tag31.xml><?xml version="1.0" encoding="utf-8"?>
<p:tagLst xmlns:p="http://schemas.openxmlformats.org/presentationml/2006/main">
  <p:tag name="KSO_WM_DIAGRAM_VIRTUALLY_FRAME" val="{&quot;height&quot;:237.75,&quot;left&quot;:348.75,&quot;top&quot;:105,&quot;width&quot;:326.25}"/>
</p:tagLst>
</file>

<file path=ppt/tags/tag32.xml><?xml version="1.0" encoding="utf-8"?>
<p:tagLst xmlns:p="http://schemas.openxmlformats.org/presentationml/2006/main">
  <p:tag name="KSO_WM_DIAGRAM_VIRTUALLY_FRAME" val="{&quot;height&quot;:237.75,&quot;left&quot;:348.75,&quot;top&quot;:105,&quot;width&quot;:326.25}"/>
</p:tagLst>
</file>

<file path=ppt/tags/tag33.xml><?xml version="1.0" encoding="utf-8"?>
<p:tagLst xmlns:p="http://schemas.openxmlformats.org/presentationml/2006/main">
  <p:tag name="KSO_WM_DIAGRAM_VIRTUALLY_FRAME" val="{&quot;height&quot;:237.75,&quot;left&quot;:348.75,&quot;top&quot;:105,&quot;width&quot;:326.25}"/>
</p:tagLst>
</file>

<file path=ppt/tags/tag34.xml><?xml version="1.0" encoding="utf-8"?>
<p:tagLst xmlns:p="http://schemas.openxmlformats.org/presentationml/2006/main">
  <p:tag name="KSO_WM_DIAGRAM_VIRTUALLY_FRAME" val="{&quot;height&quot;:237.75,&quot;left&quot;:348.75,&quot;top&quot;:105,&quot;width&quot;:326.25}"/>
</p:tagLst>
</file>

<file path=ppt/tags/tag35.xml><?xml version="1.0" encoding="utf-8"?>
<p:tagLst xmlns:p="http://schemas.openxmlformats.org/presentationml/2006/main">
  <p:tag name="KSO_WM_DIAGRAM_VIRTUALLY_FRAME" val="{&quot;height&quot;:237.75,&quot;left&quot;:348.75,&quot;top&quot;:105,&quot;width&quot;:326.25}"/>
</p:tagLst>
</file>

<file path=ppt/tags/tag36.xml><?xml version="1.0" encoding="utf-8"?>
<p:tagLst xmlns:p="http://schemas.openxmlformats.org/presentationml/2006/main">
  <p:tag name="KSO_WM_DIAGRAM_VIRTUALLY_FRAME" val="{&quot;height&quot;:237.75,&quot;left&quot;:348.75,&quot;top&quot;:105,&quot;width&quot;:326.25}"/>
</p:tagLst>
</file>

<file path=ppt/tags/tag37.xml><?xml version="1.0" encoding="utf-8"?>
<p:tagLst xmlns:p="http://schemas.openxmlformats.org/presentationml/2006/main">
  <p:tag name="KSO_WM_DIAGRAM_VIRTUALLY_FRAME" val="{&quot;height&quot;:111.37503937007872,&quot;left&quot;:45,&quot;top&quot;:165,&quot;width&quot;:630}"/>
</p:tagLst>
</file>

<file path=ppt/tags/tag38.xml><?xml version="1.0" encoding="utf-8"?>
<p:tagLst xmlns:p="http://schemas.openxmlformats.org/presentationml/2006/main">
  <p:tag name="KSO_WM_DIAGRAM_VIRTUALLY_FRAME" val="{&quot;height&quot;:111.37503937007872,&quot;left&quot;:45,&quot;top&quot;:165,&quot;width&quot;:630}"/>
</p:tagLst>
</file>

<file path=ppt/tags/tag39.xml><?xml version="1.0" encoding="utf-8"?>
<p:tagLst xmlns:p="http://schemas.openxmlformats.org/presentationml/2006/main">
  <p:tag name="KSO_WM_DIAGRAM_VIRTUALLY_FRAME" val="{&quot;height&quot;:111.37503937007872,&quot;left&quot;:45,&quot;top&quot;:165,&quot;width&quot;:630}"/>
</p:tagLst>
</file>

<file path=ppt/tags/tag4.xml><?xml version="1.0" encoding="utf-8"?>
<p:tagLst xmlns:p="http://schemas.openxmlformats.org/presentationml/2006/main">
  <p:tag name="KSO_WM_DIAGRAM_VIRTUALLY_FRAME" val="{&quot;height&quot;:224.25,&quot;left&quot;:337.5,&quot;top&quot;:78.93748031496062,&quot;width&quot;:277.5}"/>
</p:tagLst>
</file>

<file path=ppt/tags/tag40.xml><?xml version="1.0" encoding="utf-8"?>
<p:tagLst xmlns:p="http://schemas.openxmlformats.org/presentationml/2006/main">
  <p:tag name="KSO_WM_DIAGRAM_VIRTUALLY_FRAME" val="{&quot;height&quot;:111.37503937007872,&quot;left&quot;:45,&quot;top&quot;:165,&quot;width&quot;:630}"/>
</p:tagLst>
</file>

<file path=ppt/tags/tag41.xml><?xml version="1.0" encoding="utf-8"?>
<p:tagLst xmlns:p="http://schemas.openxmlformats.org/presentationml/2006/main">
  <p:tag name="KSO_WM_DIAGRAM_VIRTUALLY_FRAME" val="{&quot;height&quot;:111.37503937007872,&quot;left&quot;:45,&quot;top&quot;:165,&quot;width&quot;:630}"/>
</p:tagLst>
</file>

<file path=ppt/tags/tag42.xml><?xml version="1.0" encoding="utf-8"?>
<p:tagLst xmlns:p="http://schemas.openxmlformats.org/presentationml/2006/main">
  <p:tag name="KSO_WM_DIAGRAM_VIRTUALLY_FRAME" val="{&quot;height&quot;:111.37503937007872,&quot;left&quot;:45,&quot;top&quot;:165,&quot;width&quot;:630}"/>
</p:tagLst>
</file>

<file path=ppt/tags/tag43.xml><?xml version="1.0" encoding="utf-8"?>
<p:tagLst xmlns:p="http://schemas.openxmlformats.org/presentationml/2006/main">
  <p:tag name="KSO_WM_DIAGRAM_VIRTUALLY_FRAME" val="{&quot;height&quot;:111.37503937007872,&quot;left&quot;:45,&quot;top&quot;:165,&quot;width&quot;:630}"/>
</p:tagLst>
</file>

<file path=ppt/tags/tag44.xml><?xml version="1.0" encoding="utf-8"?>
<p:tagLst xmlns:p="http://schemas.openxmlformats.org/presentationml/2006/main">
  <p:tag name="KSO_WM_DIAGRAM_VIRTUALLY_FRAME" val="{&quot;height&quot;:111.37503937007872,&quot;left&quot;:45,&quot;top&quot;:165,&quot;width&quot;:630}"/>
</p:tagLst>
</file>

<file path=ppt/tags/tag45.xml><?xml version="1.0" encoding="utf-8"?>
<p:tagLst xmlns:p="http://schemas.openxmlformats.org/presentationml/2006/main">
  <p:tag name="KSO_WM_DIAGRAM_VIRTUALLY_FRAME" val="{&quot;height&quot;:111.37503937007872,&quot;left&quot;:45,&quot;top&quot;:165,&quot;width&quot;:630}"/>
</p:tagLst>
</file>

<file path=ppt/tags/tag46.xml><?xml version="1.0" encoding="utf-8"?>
<p:tagLst xmlns:p="http://schemas.openxmlformats.org/presentationml/2006/main">
  <p:tag name="TABLE_ENDDRAG_ORIGIN_RECT" val="631*271"/>
  <p:tag name="TABLE_ENDDRAG_RECT" val="46*114*631*271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DIAGRAM_VIRTUALLY_FRAME" val="{&quot;height&quot;:221.25,&quot;left&quot;:45,&quot;top&quot;:105,&quot;width&quot;:326.25}"/>
</p:tagLst>
</file>

<file path=ppt/tags/tag49.xml><?xml version="1.0" encoding="utf-8"?>
<p:tagLst xmlns:p="http://schemas.openxmlformats.org/presentationml/2006/main">
  <p:tag name="KSO_WM_DIAGRAM_VIRTUALLY_FRAME" val="{&quot;height&quot;:221.25,&quot;left&quot;:45,&quot;top&quot;:105,&quot;width&quot;:326.25}"/>
</p:tagLst>
</file>

<file path=ppt/tags/tag5.xml><?xml version="1.0" encoding="utf-8"?>
<p:tagLst xmlns:p="http://schemas.openxmlformats.org/presentationml/2006/main">
  <p:tag name="KSO_WM_DIAGRAM_VIRTUALLY_FRAME" val="{&quot;height&quot;:224.25,&quot;left&quot;:337.5,&quot;top&quot;:78.93748031496062,&quot;width&quot;:277.5}"/>
</p:tagLst>
</file>

<file path=ppt/tags/tag50.xml><?xml version="1.0" encoding="utf-8"?>
<p:tagLst xmlns:p="http://schemas.openxmlformats.org/presentationml/2006/main">
  <p:tag name="KSO_WM_DIAGRAM_VIRTUALLY_FRAME" val="{&quot;height&quot;:221.25,&quot;left&quot;:45,&quot;top&quot;:105,&quot;width&quot;:326.25}"/>
</p:tagLst>
</file>

<file path=ppt/tags/tag51.xml><?xml version="1.0" encoding="utf-8"?>
<p:tagLst xmlns:p="http://schemas.openxmlformats.org/presentationml/2006/main">
  <p:tag name="KSO_WM_DIAGRAM_VIRTUALLY_FRAME" val="{&quot;height&quot;:221.25,&quot;left&quot;:45,&quot;top&quot;:105,&quot;width&quot;:326.25}"/>
</p:tagLst>
</file>

<file path=ppt/tags/tag52.xml><?xml version="1.0" encoding="utf-8"?>
<p:tagLst xmlns:p="http://schemas.openxmlformats.org/presentationml/2006/main">
  <p:tag name="KSO_WM_DIAGRAM_VIRTUALLY_FRAME" val="{&quot;height&quot;:221.25,&quot;left&quot;:45,&quot;top&quot;:105,&quot;width&quot;:326.25}"/>
</p:tagLst>
</file>

<file path=ppt/tags/tag53.xml><?xml version="1.0" encoding="utf-8"?>
<p:tagLst xmlns:p="http://schemas.openxmlformats.org/presentationml/2006/main">
  <p:tag name="KSO_WM_DIAGRAM_VIRTUALLY_FRAME" val="{&quot;height&quot;:221.25,&quot;left&quot;:45,&quot;top&quot;:105,&quot;width&quot;:326.25}"/>
</p:tagLst>
</file>

<file path=ppt/tags/tag54.xml><?xml version="1.0" encoding="utf-8"?>
<p:tagLst xmlns:p="http://schemas.openxmlformats.org/presentationml/2006/main">
  <p:tag name="KSO_WM_DIAGRAM_VIRTUALLY_FRAME" val="{&quot;height&quot;:221.25,&quot;left&quot;:45,&quot;top&quot;:105,&quot;width&quot;:326.25}"/>
</p:tagLst>
</file>

<file path=ppt/tags/tag55.xml><?xml version="1.0" encoding="utf-8"?>
<p:tagLst xmlns:p="http://schemas.openxmlformats.org/presentationml/2006/main">
  <p:tag name="KSO_WM_DIAGRAM_VIRTUALLY_FRAME" val="{&quot;height&quot;:221.25,&quot;left&quot;:45,&quot;top&quot;:105,&quot;width&quot;:326.25}"/>
</p:tagLst>
</file>

<file path=ppt/tags/tag56.xml><?xml version="1.0" encoding="utf-8"?>
<p:tagLst xmlns:p="http://schemas.openxmlformats.org/presentationml/2006/main">
  <p:tag name="KSO_WM_DIAGRAM_VIRTUALLY_FRAME" val="{&quot;height&quot;:221.25,&quot;left&quot;:45,&quot;top&quot;:105,&quot;width&quot;:326.25}"/>
</p:tagLst>
</file>

<file path=ppt/tags/tag57.xml><?xml version="1.0" encoding="utf-8"?>
<p:tagLst xmlns:p="http://schemas.openxmlformats.org/presentationml/2006/main">
  <p:tag name="KSO_WM_DIAGRAM_VIRTUALLY_FRAME" val="{&quot;height&quot;:221.25,&quot;left&quot;:45,&quot;top&quot;:105,&quot;width&quot;:326.25}"/>
  <p:tag name="KSO_WM_BEAUTIFY_FLAG" val=""/>
</p:tagLst>
</file>

<file path=ppt/tags/tag58.xml><?xml version="1.0" encoding="utf-8"?>
<p:tagLst xmlns:p="http://schemas.openxmlformats.org/presentationml/2006/main">
  <p:tag name="KSO_WM_DIAGRAM_VIRTUALLY_FRAME" val="{&quot;height&quot;:221.25,&quot;left&quot;:45,&quot;top&quot;:105,&quot;width&quot;:326.25}"/>
  <p:tag name="KSO_WM_BEAUTIFY_FLAG" val=""/>
</p:tagLst>
</file>

<file path=ppt/tags/tag59.xml><?xml version="1.0" encoding="utf-8"?>
<p:tagLst xmlns:p="http://schemas.openxmlformats.org/presentationml/2006/main">
  <p:tag name="KSO_WM_DIAGRAM_VIRTUALLY_FRAME" val="{&quot;height&quot;:221.25,&quot;left&quot;:45,&quot;top&quot;:105,&quot;width&quot;:326.25}"/>
  <p:tag name="KSO_WM_BEAUTIFY_FLAG" val=""/>
</p:tagLst>
</file>

<file path=ppt/tags/tag6.xml><?xml version="1.0" encoding="utf-8"?>
<p:tagLst xmlns:p="http://schemas.openxmlformats.org/presentationml/2006/main">
  <p:tag name="KSO_WM_DIAGRAM_VIRTUALLY_FRAME" val="{&quot;height&quot;:224.25,&quot;left&quot;:337.5,&quot;top&quot;:78.93748031496062,&quot;width&quot;:277.5}"/>
</p:tagLst>
</file>

<file path=ppt/tags/tag61.xml><?xml version="1.0" encoding="utf-8"?>
<p:tagLst xmlns:p="http://schemas.openxmlformats.org/presentationml/2006/main">
  <p:tag name="commondata" val="eyJoZGlkIjoiMzEwNTM5NzYwMDRjMzkwZTVkZjY2ODkwMGIxNGU0OTUifQ=="/>
</p:tagLst>
</file>

<file path=ppt/tags/tag7.xml><?xml version="1.0" encoding="utf-8"?>
<p:tagLst xmlns:p="http://schemas.openxmlformats.org/presentationml/2006/main">
  <p:tag name="KSO_WM_DIAGRAM_VIRTUALLY_FRAME" val="{&quot;height&quot;:224.25,&quot;left&quot;:337.5,&quot;top&quot;:78.93748031496062,&quot;width&quot;:277.5}"/>
</p:tagLst>
</file>

<file path=ppt/tags/tag8.xml><?xml version="1.0" encoding="utf-8"?>
<p:tagLst xmlns:p="http://schemas.openxmlformats.org/presentationml/2006/main">
  <p:tag name="KSO_WM_DIAGRAM_VIRTUALLY_FRAME" val="{&quot;height&quot;:224.25,&quot;left&quot;:337.5,&quot;top&quot;:78.93748031496062,&quot;width&quot;:277.5}"/>
</p:tagLst>
</file>

<file path=ppt/tags/tag9.xml><?xml version="1.0" encoding="utf-8"?>
<p:tagLst xmlns:p="http://schemas.openxmlformats.org/presentationml/2006/main">
  <p:tag name="KSO_WM_DIAGRAM_VIRTUALLY_FRAME" val="{&quot;height&quot;:98.62503937007872,&quot;left&quot;:42,&quot;top&quot;:165,&quot;width&quot;:63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CB019B1-382A-4266-B25C-5B523AA43C14-1">
      <extobjdata type="ECB019B1-382A-4266-B25C-5B523AA43C14" data="ewoJIkZpbGVJZCIgOiAiMzI0MTUxNTQwMDIxIiwKCSJHcm91cElkIiA6ICIyMjg5MDY5MDUyIiwKCSJJbWFnZSIgOiAiaVZCT1J3MEtHZ29BQUFBTlNVaEVVZ0FBQ0hZQUFBWDJDQVlBQUFEcjdMMHJBQUFBQVhOU1IwSUFyczRjNlFBQUlBQkpSRUZVZUp6czNYZFVWRmZiQmZCTkU2UWpXRkJVREtJeGFOQVFMRkhzM1JpTkp0WVlhMnlZWU5mWXNOZW9NWXBkbzZqWU5TR3h4R2pzUm1OQlJZT0lEVVVwRmtCQmNCaVk3dy9XM0cvTzNLbUlMZS8rclpXMXVHZHVtMkhtRHZIcyt6d0F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UkVSRVJFV216ZU5Nbm9LMXN4YW8rbHBaVzdTd3NMWnplOUxrUUVSRVJFUkVSRVJFUkVSRVJFUkhSL3dxVlNwV1hkeTcrZXZRZkFITGY5Tm1vV2IvcEU5Qm1aV24xR1N3eDA4SUN0bS82WElpSWlJaUlpSWlJaUlpSWlJaUlpT2gvZzBvRkZTd3RMM2hWOHIrVWNQM1MvVGQ5UG1xV2Ivb0VaQ3d0bkMwc0xCanFJQ0lpSWlJaUlpSWlJaUlpSWlJaW90Zkd3c0xDQXJBb24yZWhjbnpUNTZMcHJhdllvYWxXWUFCcTEvejRUWjhHRVJFUkVSRVJFUkVSRVJFUkVSRVIvVWM5ZlBRWWtiL3ZRMFptNXBzK0ZaM2U2bUJIN1pvZkl5UjQ0SnMrRFNJaUlpSWlJaUlpSWlJaUlpSWlJdnFQK3ZkYUxQNDZjdXl0RFhhOGZhMVlpSWlJaUlpSWlJaUlpSWlJaUlpSWlBZ0FneDFFUkVSRVJFUkVSRVJFUkVSRVJFUkVieTBHTzRpSWlJaUlpSWlJaUlpSWlJaUlpSWplVWd4MkVCRVJFUkVSRVJFUkVSRVJFUkVSRWIybEdPd2dJaUlpSWlJaUlpSWlJaUlpSWlJaWVrc3gyRUZFUkVSRVJFUkVSRVJFUkVSRVJFVDBsbUt3ZzRpSWlJaUlpSWlJaUlpSWlJaUlpT2d0eFdBSEVSRVJFUkVSRVJFUkVSRVJFUkVSMFZ1S3dRNGlJaUlpSWlJaUlpSWlJaUlpSWlLaXR4U0RIVVJFUkVSRVJFUkVSRVJFUkVSRVJFUnZLUVk3aUlpSWlJaUlpSWlJaUlpSWlJaUlpTjVTREhZUUVSRVJFUkVSRVJFUkVSRVJFUkVSdmFXczMvUUpFQkVSRVJIUjY1T2RuUTA3TzdzM2ZSb3ZMUzh2RDVhV3pLbFQ0WXVOallXRGd3T2NuWjNoNU9RRUN3dUxOMzFLUkVSdlZHeHNMQlFLaGJSY3ZIaHhsQ3BWeXVBMldWbFp1SEhqaGpCV29VSUZPRG82RnZyNVpXZG5JeVVsQmVYS2xTdjBmUk1SRVJFUkViMHRHT3dnSWlJaUlucEZkdTNhaGQ5Kyt3MXVibTV3YzNORHhZb1YwYlZyVjlsNmx5NWRRbkp5TXBvM2IyNTBuN0d4c2JoKy9UcmF0bTFyMGpuY3VIRURCdzRjUUZ4Y0hPTGk0dkR3NFVQczNyMGJwVXVYTnZ2NTZKT2JtNHY3OSsralJJa1NyeTAwc216Wk1telpzZ1UrUGo3dzhmRkI5ZXJWVFg1TlhqV2xVb21FaEFSaHJFU0pFckMzdDMvcGZXZG1adUwyN2R1d3NiRkI1Y3FWWDNwL2I2TzB0RFI4L3ZubmVQcjBxVFRXcDA4ZkJBY0h2L0pqLy9ISEh4ZzNicHkwYkdGaGdZVUxGeUlvS09pVkgxdXBWR0w1OHVWbzJiSWxLbGFzcUhPZDdPeHM3TnExQzU5OTl0a3JtUno5WDlPblR4L2s1dVlDQU96dDdiRnMyYkpDMi9mRWlSUGg2K3VMdG0zYndzM05UZTk2L2Z2M3gvUG56NlhsRFJzMndNTENBdGV1WGNQV3JWc3haTWdRdUx1N0d6M2V4WXNYTVdQR0RHbTVkKy9lYU4yNjljczlpVUlTSHgrUHdZTUhDMk43OXV4NVEyZno2cjE0OFFMWHIxOUhURXdNWW1KaVVLZE9IWk8rMzQxcDE2NGRrcE9UQVFBK1BqN1l0R21UMFczaTQrUFJ1WE5uYWRuVjFSWDc5KzgzNjdobnpwd1JmbitXbHBhSWlJZ3dHdXhZdTNZdDFxNWRLeTI3dUxqZzk5OS9OK3ZZaG16WnNnWEhqaDFEZkh3OGtwS1NVS1JJRVJ3NWNnUzJ0cmFGZGd4ZDR1TGlNSEhpUkdIc2h4OStnSmVYMTB2dis5eTVjMWk2ZEttMDNMZHZYOVN0VzFkWVo4YU1HYmg0OFNJcVZhcUU5OTkvSHcwYU5HQ2doWWlJaUlqb2Z3U0RIVVJFUkVUMHpqcDgrTEJ3QjZrKzllclZ3NTQ5ZTVDWm1WbmdZd1VHQnFKcTFhclNza3FsUXR1MmJXRmxaWVVTSlVxZ1pNbVNDQWtKUWZIaXhhVjFUcDQ4aWN1WEwwdkx1aWJaenB3NWcrSERoeU03T3hzeE1URVlNbVFJckt5c2RKNURmSHc4Z29PRGtacWFpblBuem1IczJMRW9XclNvd2ZPMnRMVEVtalZyaExFTkd6Wmd6Smd4SmozdnZMdzhQSHYyRE0rZVBjT1RKMC93OE9GRHBLU2s0TUdEQjBoSVNFQkNRZ0x1M3IwTHBWS0pCUXNXb0d6WnNwZzFhNVpKKzlabDRjS0ZSaWVzWTJKaXNINzlldVRtNWlJNk9oclIwZEh3OC9NcjhERzFIVDkrWEhhWHNTNTJkblk2Z3pvYk4yN0U0c1dMaGJHOWUvZWFGT3pJek14RWFtb3FVbE5Ua1pTVWhNVEVST2sxdm52M3JqU3BWN2x5WlVSRVJPRHExYXRZdDI2ZGljOE1DQWtKa1UwKzVlYm1DaFBMaGNuSnljbnNiUll0V2lTRU9pd3RMZkhoaHg4aU9qcmFwTzJyVnExYW9Db2JqeDQ5d3B3NWM0U3hHalZxdkpaUUJ3QkVSRVRnNTU5L3hzOC8vNHpBd0VCMDY5WU45ZXJWZzZXbEpYSnljckI3OTI2c1diTUdqeDQ5d3ExYnR6Qmh3b1RYY2w3L1pkSFIwY2pMeXdNQU9EZzRTSjh2VTdpNHVPZ05za1ZGUldIdjNyMEFnTEN3TURSdTNCalRwazJEdGJYOG4yRHUzTG1EeDQ4ZlM4c0toUUk1T1RrWU0yWU1FaElTY09qUUlRd1lNQUNkTzNmV3ViM2E4K2ZQY2V2V0xXazVMUzFOK3ZuMjdkczRjdVNJeWM5Tm41SWxTeFlvTEpLVGs0T2twS1NYUHI2bTFOUlVXWUN1c0xpN3V4YzQvSmlabVlsbXpacmh4WXNYMHRqdDI3Y0xKZGp4NHNVTDVPVGtBSURPdjMwdVhicUVVNmRPWWRDZ1FkS1lTcVdTdHRHMzNhSkZpOUM0Y1dOVXExWk45bGhXVmhhbVQ1OHVqSFh1M0JtK3ZyNEd6elUxTlJXYk4yOFd4bnIwNkZFb0FVZE5aODZja1g1V0tCUzRmUGt5QWdNREMvVVkyckt6c3hFWEZ5Y2JLd3hwYVdtNGRPbVN0S3g1YlFEeW4rT0JBd2VRa1pHQlc3ZHVZZi8rL2FoYXRTcURIVVJFUkVSRS95TVk3Q0FpSWlLaWQ5YTBhZE9RbnA1dWRMMmRPM2RpN2RxMWVQandZWUdQRlJJU0lnUTdZbUppa0ppWUNBQklTRWlBblowZEprK2VMR3h6NWNvVllkbmYzMTlZam9xS1FraElpRFRwRWg0ZWp1dlhyMlBPbkRteWNNUERodzh4ZVBCZ3BLYW1BZ0IrLy8xM3hNVEVZT0hDaFNoVHBvemU4Mzd2dmZkUXAwNGQvUDMzMzlKWVpHUWtCZ3dZQUZkWFY2UFArOHFWSytqZHU3ZlI5WUQ4TzAyTEZTdUdDeGN1bUxTK0xrcWwwdURqR1JrWm1EQmhnblNYUFpCZkRhTnMyYkk0ZCs2YzJjZHpjSEJBbFNwVmhMR0RCdythZEZleGk0dUxMTmlSbXBvcTNLR3NkdlRvVVhUcTFNbm9Qb2NPSFdyUzZ4Y2JHNHM3ZCs0Z0pTVUZmLzMxbDlIMTFYVDlMbS9jdUlGdTNicVp2QTl6bkRwMXlxeTdweTljdUlESXlFaGhMQzh2RDBPSERuMWx4d1R5MzNjVEpreVFYVTh1WDc0c3UxdGFuMUdqUnFGOSsvWm1IVmN0SlNVRksxZXVsSmJQbmoyTGUvZnVvVmF0V3JDMXRjWFNwVXNSSGg0dVBiNTc5MjQwYjk0Y05XdldOR24vYTlldWxRVzhDcHVycSt0cnFjS2dVQ2d3ZmZwMFBIbnlCRUIrcFkzUTBGQTRPRGk4MUg0ek16UE5DaTNNbVRNSFRaczIxZm1ZNXU5S3FWVEMwZEZSYnloRE81eVhrNU9EMWF0WFM2R0Z6TXhNTEZpd0FMdDM3OGFZTVdNS05HbDkvZnAxTEZteXhPenR0UG43KzB1djBZMGJOM0Q5K25XVHR0TVZtRkVIWDB4UnYzNTkyWGZpa1NOSFpJR0R3dEtwVXllVHc0L2FIQndjRUJBUWdGT25Ua2xqMGRIUmlJK1BSL255NVF2ckZBVlhyMTVGV0ZpWUZIS29YTGt5R2pkdWJOSzJmLzMxRjhMRHd4RWVIbzc2OWVzak9EaFlxQmdVRmhhR0J3OGVDTnRFUjBkajRNQ0JPdmRuWldXRnNMQXdMRnUyREZsWldjSmpSNDhlRllJWW1ucjA2R0h5dFZhdFpjdVdXTGh3b2ZCM3c5bXpaMThxMkhIdTNEbmg3d3QvZi84Q1Z5TEx5c29Td3IwMk5qYjQ2S09QaEhXeXM3Tng0TUFCRkM5ZUhON2Uza2IzZWZ6NGNXUmtaRWpMM3Q3ZXFGR2podG5ubHBtWmljbVRKMHUvSTNkM2QweVlNQUUyTmpabTc0dUlpSWlJaUY0ZkJqdUlpSWlJaUFyZ3hJa1R3bktOR2pXRWlidkV4RVE4ZXZSSVdFYzcyT0huNTRmYXRXdmorUEhqMHRqcDA2ZlJ0MjlmTEZxMFNDaHo3dUxpQW45L2YrR3U1NXMzYitMcnI3L0czTGx6TVgzNmRLU2twT2c4Visyd1JIWjJObHExYWdWTFMwdTl6Mi9Qbmoxd2RYV0ZqNCtQM25XMFhiaHdvVkR1U3RaSHFWUmk1TWlSdUhQbmpqQ2VrcEtpZDVMSm1DcFZxbURqeG8yRmNYb0FnQ1ZMbHVpc0RMTjQ4V0xVcjEvZmFPbDZjK3pmdi84LzFZNGxOVFZWYUlQeU9rMmZQaDFuejU2VmpTdVZTcU5oSTgxMUMwS2xVbUhtekpteVNkRGh3NGRMQVpXZVBYdGk5KzdkZVBic21mVDQxS2xURVJFUkFXZG5aNlBIeU1uSktiUTd5dlhSUHY5WFpmTGt5ZmpqanorazVWbXpacjEwcUtNdzNiaHhBOGVPSFpPV0hSd2NoQW9LMnJRbmpSVUtCWUtEZzFHMGFGR3NYYnRXZWwvZHZuMGJjWEZ4cjd3YWdhbU9IRG55VXExcnRGdFpHTEp6NTg1M3F2VlE4K2JOaFdBSGtCOWtNZlErZUJtSmlZbENZR0x1M0xtb1ZhdVcwYzlGZG5ZMjVzK2ZMeTBmTzNZTUpVdVd4Tml4WXdFQUJ3NGNrRlhkQU9TaFZVMldscGFJaW9yQ3pwMDdaWThacXJyVW9rVUxBTUR5NWN1eFljTUdnK2V0U2Z1NnUyN2RPcE5hMUtqOThjY2Z3bnNySkNSRXVGYnUzTG5UcE1DRkx2ZnYzeGRhMkxpNHVNaUNtTW5KeVpneVpRb0FvR3ZYcnFoZXZickJmV29Ib2t3SmpPcmk0T0NBaGcwYll0S2tTZEtZbFpXVnNFeEVSRVJFUkc4ZkJqdUlpSWlJaUFwQU85aFJ1M1p0WVZsN2t0akJ3VUVXa2loU3BBaCsrT0VIVEpnd0FYLysrYWMwbnBDUWdLU2tKQ0VFVUtSSUVjeWNPUk5seTViRjZ0V3JwZkcwdERTY1AzOGVXVmxaWmszY210TENSbjNlTGk0dWVpdWpGQ2xTQk9YS2xZTzN0N2ZPRUVqNTh1VU5oZzlPblRvbDNIMnFqMUtwUkdob3FNN0o5MWZOd2NFQkZoWVdVS2xVUW1oRHU5M0gwYU5IOGNzdnYramN4L1BuenpGeDRrUXNXN2JNWURzRmZXeHNiT0RoNFlFeVpjckF5OHNMWmN1V1JiVnExWVNXSlVEKzcwTXpzR05PTU9GVk1MVWxTbDVlSHNhUEh5K3JxbVBvVG1sOXo4M2NOaXhoWVdINDdiZmZ6TnFtTUsxZHUxWUlkd0g1clorYU5Ha2lMYnU2dW1MSWtDRkNtNlBFeEVTTUdUTUdpeGN2THRCNzZsMjBjK2RPSWRUUnNtWExRZ3VUV1Z0Ym8xbXpaaWF2NytucHFYTmNPK3pRdjM5L0ZDdFdUTzkrdEN0MktCUUsyTmpZWU1DQUFXamN1REhHangrUG16ZHZvbEdqUm9WV1dVZjdPbUdxZ2xZdWVOZGxaMmNqUGo3ZTVQVjFCZmoyNzk5dmNoVU5JTC9hbHFuVkU1bzJiWXJxMWF2ajRzV0xBUElyZksxZXZSb2hJU0VHdDF1OWVyVVFGblYzZDhlUUlVTUFBQmN2WGl6UUpMOUtwY0swYWRQTTNrNU5vVkM4VkFndE56ZFhxTGhoakVxbEt2Q3hDb1BtMzFidTd1NEcxMDFJU0JCQ1kwQitDN0dmZi83WnBHUDUrdnFpWHIxNjBuS2JObTF3K1BCaEhENThHQUR3NjYrL29uYnQycTgwb0V0RVJFUkVSQy9uZitOZmY0aUlpSWpvUDBsOU4zTmlZcUxRcXFGVnExYm8xYXVYdEZ5bVRCbjg4c3N2eU12THc0RURCNFJKaDFhdFdnbFZBdnIxNjRmWTJGZ0FnSWVIQjNidjNnMGdmeUpNTFRVMUZmLysrNjl3THY3Ky9uaisvTG0wckIxQXFGS2xpdDdKaWdrVEpnQUEvdnp6VDlqWTJHRDI3Tm1vVkttU3REOHJLeXZwenYxQmd3YkIxZFVWUC96d0F3RGdzODgrUS8vKy9iRnIxeTZEcjlYTGFOR2lCWjQvZnc0M056ZWtwcVlLYlVvR0RScUVyNy8rV2xyV3ZpTTNLQ2dJdzRZTjA3dnZMbDI2eUhyVmE4dk96c2JZc1dObGs5K3ZTMlJrSkZ4ZFhYSDI3Rm1oTW9obStmT0hEeDlpNnRTcHduYXRXN2ZHMWF0WHBRbkJDeGN1WU9iTW1XWk5saTFhdEFoVnExYlYyelpIdTJYTTdObXowYUJCQTJrNUxDeE1hQTJqYXhMTDF0WVd2cjYrd2xoR1JvYlVhZ2pJbjlBdFc3YXN3WE85Y2VPR3NQK2FOV3NLbnh0RDVzeVpJeXZSMzYxYk40d1lNVUxuK2dxRkFqMTY5TUNOR3plRThkYXRXNXQ4ekx5OFBNeWJOdy9idG0wVHhrdVhMbzJCQXdmcURZZzhlZklFUC8zMGt6QjVhR2RuQno4L1A1T09xK25reVpPeUlJQ2pveU5DUTBObDYzYnMyQkdIRGgzQ1AvLzhJNDM5ODg4L21EOS9mb0hiUnJ4TGtwS1NzR0RCQW1uWnlja0pvMGFOMHJ0K1hGd2M4dkx5VE42L2pZME5ldlRvWWRZNXhjYkdvbGl4WWloZXZEaUEvQlpkUjQ0Y2tSNzM5dlpHbHk1ZERPNURPeXh4Nzk0OXBLU2s0TkdqUjNqMDZCRSsrZVFUYWV6TEw3K0VRcUhBcjcvK0NpQy9MWU42VWxhN1l0T0JBd2VrejBlMWF0V0V4MmJPbklsR2pScVo5VngxbmJlTGk0dEo2K2JtNXNvQ2ZLWnVDK1IvQjJxenRyWitaVUVUN1VERnJWdTN6SDV2YUV0SVNEQXJtUFBiYjcraGFOR2l3blZZTThpbVVDaUV2ME9HRHg4dWZCZHYzcndaWDM3NXBkNzlSMGRIWS8zNjljTFk4T0hENGVqb2lQdjM3MlA0OE9GU216Z0ErT0NERHhBV0ZvYTR1RGlNR3pjT2p4NDlRc09HRFdVaGpvVUxGd3AvajlqYjIyUGR1blc0ZS9jdUprK2VqSXlNRE5qWjJXSEpraVZDNk5QVTYvWi9UVnBhbXZTenNXREhoZzBiWk5jMFhhM2Y5R25YcnAwUTdBQ0FzV1BINHZUcDAxTEZwVm16WnFGbXpab210ZW9qSWlJaUlxTFhqOEVPSWlJaUlucG5xY3RqYTRjSldyUm9JZlNJQi81L29rWjc4c0RLeWdyMjl2YlNzdVpkekJZV0ZzSmphdkh4OGJJSmNzMGdpUzduenAxRFVGQ1F3WFdBL0pZSm1pRVZBS2hUcHc2V0xGa2lMWGZ0MmhYMjl2WTRlUEFneG84ZkR5Qi9FbHl6VFVOYVdwb3M3R0ZyYTRzdVhicklKc2tlUDM0c20xRFFuRERUbkRRK2Z2eTRMRXp3S2lVbkoyUE1tREY2UzdqMzdOa1RuMy8rdWRIOVJFWkdZdDI2ZGJKSmtRNGRPcGg4TGtlUEhoV1cyN2R2RHlBL2VESnExQ2hoZ3NiRHd3T2pSNC9HMWF0WEVSd2NMSTMvK3V1dktGbXlKQVlNR0dEU01jdVhMMjl3Z2tXN0xZMnU5NnVtQ3hjdXlBSUkzdDdlMkxKbGl6QjI4T0JCNGZmdTYrdUxkZXZXNmQzdjBhTkhNWHo0Y0duWnlzb0tJMGVPTkhndWFqLzk5Qk4yN05naGpGV3FWQW5mZnZ1dDNtMFdMMTRzQzNWNGUzdWIzTW9sT3pzYmt5ZFBGaXJsQUlDYm14dkN3c0pRcmx3NW5kdGxabWFpZi8vK1FxakR4c1lHQ3hZc1FKVXFWVXc2dHRxMWE5Y3didHc0MmJWa3pKZ3hPcXRCV0ZoWVlPclVxZWpVcVpOUXFXWGJ0bTBvV2JLa3dXdFFodzRkVExyK1hMeDRVV2pOQUFDZmYvNjVTWitUVjEwMTVLZWZmaExDY2IxNzl6YjQyZWpWcTVkWmQvNW5aV1VWcUNKR2NIQXcrdlRwQTVWS2hYbno1Z21QalIwN0Z0YlcxamgwNkJEYzNkMVJ2WHAxbkQxN0ZyR3hzWGowNkJFZVAzNHNleC9yYXl0MTllcFY2V2VGUW9FaVJZb2dOalpXQ25sb2k0Nk9scTZicjZKbDAxZGZmWVd2dnZyS3BIVnYzTGlCenAwN0MyUGFMU25NMWJadFc3UnQyL2FsOXZHMk8zVG9rRkNsUjFOQ1FvSVFOamx6NWd3YU4yNHN2YTQ1T1RsWXZIaXh6dSthN094c1RKdzRVZmcrckZldkhscTJiQWtBMG50Vi9aMVhyRmd4L1BEREQzQjJkc2ErZmZ1a05uTkhqaHpCeG8wYjBiOS9mMmsvSFRwMHdQbno1NlZBNDdoeDQrRGo0NFBIang5TG44ZnM3R3lNR1RNRzY5YXRRK25TcFlWejgvTHl3a2NmZmFUek9lZmw1ZUhLbFN1b1ZxMmFTWldaN3Q2OUN3OFBENFBmaTdwQ1E2K1Rac1VVWFcxdk5tN2NpQU1IRHFCV3JWb3ZYVmxLMTNQMThQQkE5KzdkcFVwd1Q1OCt4Y3FWS3pGNjlPaVhPaFlSRVJFUkViMGFESFlRRVJFUjBUdFA4dzcySWtXS0lEQXc4SlVlNzAyWDdnYnk3N3o4N0xQUHBNa056VHQxYzNOemhUQUJrQjlZbVRsekpobzJiQ2lOS1JRS3JGeTVFbnYyN01HVUtWT2tTWjNDZFAvK2ZZT1ZOalJibTJnN2N1UUlwa3laSW1zM29tbjkrdlZJU1VuQnVISGpkRTdlcEtXbFljYU1HYkpKUkNzcks0d2JOMDRLWjVoQzgwNzg0c1dMbzA2ZE9sQXFsVHFESnhNbVRJQ1RreE5xMTY2TlpzMmFDUUdDbFN0WElpTWpBOE9IRHpjNk9SVWVIZzRuSnlmWmVMOSsvV0JsWllWOSsvWUo0OXFUWk5wM252LzQ0NDlZdW5RcExDMHRNWHYyYkwyVC9hYTI2Z0h5SittMEo3UTdkdXlvc3pXUHRyQ3dNTmxkNHdCUXNXSkZoSWVINjl6bStmUG5pSWlJa0kxWHFWSUZtelp0RXNiczdPeGtrODgzYjk3RW1ERmpjUHYyYldHOGFOR2lXTHg0c2Q1UWgwS2h3SWdSSTNEdDJqVnB6TXJLQ3JObXpVS3RXclYwUDBFOS92MzNYd3dlUEZoV3hlQ3p6ejVENjlhdDlXNVh2SGh4VEowNkZjT0dEUk91UTRzWEw0WkNvUkFtV0xXM1UxZVZNT1R4NDhjNnQvM2dndytNYnZzcTNibHpSMmpCNHVMaUlnc0t2Q25xejl6ZXZYdHg2ZElsYWJ4Rml4WUlEQXhFYW1vcXBrNmRpb3lNREtteWs3RXFSY1k4ZXZSSTlsazMxNnBWcXd5R3RYU0ppSWhBK2ZMbHBlVzB0RFNjTzNmTzZIYkp5Y215c1lNSER4cmR6c1hGNVpWL24vK1hEQnc0RUljUEg1YXVEYmR2M3hZcWlhbmR2bjFidU1ZN096dGo0c1NKMHJLZG5SM216WnVIS1ZPbTRQRGh3L2pwcDU5UXNtUkpBUG5CczF1M2JrbnY5ZFRVVktoVUtyUnYzMTc2UGF0VUtyUnMyUkoyZG5abzFhb1ZnUHdLVGhNblRwU3FFWlVvVVVKbjhLcERodzQ2ZzJTWEwxL0dyRm16b0ZRcVViTm1UYjNYT3JYVTFGUjg4Y1VYZVBEZ0FicDE2NGF1WGJ2QzBkSFI0RFp2Z3VabjQvcjE2N0xIYjk2OGlaczNiK0xpeFl0NDhlTEZTeDFMWC9pdVI0OGUyTFJwazFTMVkrZk9uZWpUcHc4OFBEeGU2bmhFUkVSRVJGVDRHT3dnSWlJaW9uZGFkblkyVHB3NElTMEhCQVM4c3ZMc2I0Tmx5NVloSUNBQU5XdlcxQnNLbURkdm5xd1Z6UGp4NDRWUXg4MmJOekY2OUdpcDRrTm9hQ2c4UER6dzhjY2ZDOXRsWkdUZzlPblQwbkpNVEl6dytJMGJONlFKT2hjWEY5bHJyOW0vM1J6UG56L0hyRm16WktHT09uWHF3TlBUVTZoR3NtL2ZQa1JGUldIUW9FRm8zYm8xTEMwdG9WQW9zSDM3ZHF4ZHUxYW9wQUhrdDdxWVBYczI2dFNwWS9MNVhMOStYU2lKMzdadFc2aFVLa3laTWtWNC93SDVJUnZOd01TRUNSTnc3ZG8xM0x0M1R4cUxpSWpBdzRjUE1XSENCSU9UVGZwYTdIVHUzQmxoWVdIQzNiNGxTcFJBbVRKbGhQVjBWWDVRVCtocHQxL1JwRDJCRkJNVGcrVGtaR2x5VDlQYXRXdUYxOGJaMlZsdjFRRTFwVktKS1ZPbVlPL2V2VG9mMXpkdWlIYklCY2gvVDJvR082S2lvaEFjSEt4emdpd25KOGZnZVN1VlN0bEVwRXFsd3VUSmt6RjU4bVRaY1NNakkzWHVKem82R2tPR0RKR0ZPbXJVcUdGU3haR2dvQ0FNSGp3WVlXRmh3dmlLRlN1UWxaV0Y3Nzc3enFTNzJkOGwyaFZsMnJkdmIvWjEzcHpXSDRha3A2Y0x5MlhLbE1IRGh3K0ZTaWVPam81U0c2Rmx5NVpKdit0TGx5NUpiYlhNNGVUa0pJVnppaGN2TGxXV2NuVjFsWUlXR1JrWlFqREh6YzBOenM3T0FIVGZxYTlRS015cWFBTElRNDIzYjk4dWNCc2dVN2FyVXFVS05tN2NXS0Q5RnlaN2UzdjQrL3NMWXc4ZlBzU0RCdytFTVQ4L1A2T1Zhekl6TTJWVldod2RIV1ZCdUlLMEp2SHg4VUh6NXMxeDkrNWQ5TzNiRncwYk5wUXFaMmlxVXFVS2R1M2FoZkR3Y0t4ZnZ4N2ZmLys5YkJMZnlzb0treWRQeHRkZmZ5MVVRTE94c2NIY3VYTXhac3dZQkFjSFM5VTFYcng0SWJSdUNRNE9sb1dQUHYzMFU5eTdkdzhPRGc3bzNyMjd5ZFV5VnE5ZUxiU3NXckZpQmQ1Nzd6MDBiZHBVN3phelo4K1d2dnVYTDErT2pSczNZc0tFQ1dqV3JKbEp4M3hkTlA4dU1FUWR1Z0R5M3kralI0L0d2bjM3OFBmZmZ3UElyOXJtN095TTVjdVhBOGgvTDM3NTVaZkNkNU8rMTl2UjBSR2Zmdm9wdG0vZkRpRC91Mjc3OXUwWU5HaFFnWjRURVJFUkVSRzlPZ3gyRUJFUkVkRTc3ZGl4WThJZHFkcjl3MStGRWlWS29Hdlhyam9mVTZsVTJMNTl1OUNxSVNBZ0FKVXFWU3J3OFNwVXFBQWd2OUxENnRXcnNXYk5HdlRyMXcvOSsvY1hXc2NBK1JVUTFQODRyelo0OEdCWlpRcnRDWHFsVW9rUkkwWmd6Wm8xd2lUTy9mdjNEVTdBN2RtekIzdjI3QUdRUDFsVTBFaytiZmIyOXBnOWV6WUdEQmdndlphZmZ2b3BKazZjQ0d0cmF4UXZYaHdyVnF5UTFrOUtTa0pvYUNqQ3c4UFJzbVZMN05peFErZGQ0bjUrZnBnNWN5YTh2THpNT2gvTmFoMEEwTHg1YzR3WU1VSVc2Z2dJQ01DUUlVT0VNVWRIUjh5ZlB4OWZmLzIxTUpINjU1OS80c3FWSzVnNWN5WSsvUEJEczg3bnpKa3oyTDkvdnpDbXF4VkhreVpOc0hMbFN0a0VwS3VySzBxVktxVjMvOW9UdmtxbEVoRVJFUmcyYkpnd25wQ1FJS3VzMGFWTEYrVGs1RWpsK29IOGlqSEZpaFdUbG84ZE82WXppUEdxK2ZyNnd0N2VYbWV3UTZsVXlzSVd4dVRsNWVuY1J0OEUydDY5ZXpGanhnelo2MXV1WERuTW56OWZWbUZGbno1OSt1RDI3ZHV5QUV4NGVEaHUzNzZOYWRPbTZhejA4aTVTS3BVNGNPQ0FNTmFtVFJ1ejl1SGk0aUtyMmpOKy9IZ2hrTFJpeFFyaDlWY29GTWpNekVSR1JnYmMzTnpnNk9pSXAwK2ZvbEdqUnNKK1BEMDlNWDM2ZENIdzRlenNqRm16WnVINTgrZEN5TTdkM1IxZmZQR0ZkTzJ5dGJXRnRiVzFVTG1vZGV2V0NBb0tFb0ljK3NJZ1gzenhCYjc0NGdzQXdOeTVjN0YxNjFicHNUNTkra2l0WlRTcm5iekxWQ3FWTEZ6NHFsV3FWQW5lM3Q1WXUzYXRNSDcrL0hsWjFZaGV2WHFoY2VQR0J2ZTNkdTFhV2JDamUvZnVPaXRRK1ByNlNuOXJYTHQyRFZGUlVkSmpMaTR1UW5VZjlkOENFeWRPUk5HaVJZMCtMenM3Ty9UdjN4K2RPblhTMjlMb3dZTUg2Tm16cDk1OWFMYkwwcjZtZmZubGx3YVByLzRNdEdqUkFwTW1UVEs0YnJObXpiQng0MGFoM1Z4b2FDaktsQ21qc3dYV1gzLzlKYXNJNCtIaFlYWmxwZGRCdTNLVUtRWU1HSUEyYmRyZzU1OS9sc1krLy94ejNMcDFTMXF1VUtFQ21qVnJabEt3QThpL3Btcis3Ymh2M3o0R080aUlpSWlJM2tJTWRoQVJFUkhSTysxWXNkTndBQUFnQUVsRVFWVFhYMzhWbGhjdlhpemMyVm04ZUhIczJMR2pVSTlacGt3WmpCdzVVdWRqaHc4ZkZ1NHV0N0N3d0tSSms4d09FbWpidG0yYk5CR2lVcW13YXRVcVJFZEhZL2JzMlhCeWNrSjJkamJtekpranF4SVFGQlNFdW5Ycklpb3FDdG5aMmNqT3prWldWaGF5c3JJUUVCQWdWZXdBOHUvNERna0pRWGg0T056ZDNWL3FmQXREalJvMTBLOWZQNnhac3dZaElTSFNKQ1VBOU8vZkgzNStmZ2dORFVWcWFxbzBmdlBtVFZrbEF5RC83dWUrZmZ1aVY2OWVSdStvMWtVejJQSHh4eDlqN3R5NXVIRGhnckNPdDdjMzVzMmJwM1B5eE1mSEJ6LysrQ09HRGgwcVRJQWxKaWJpL1BuelpnYzdQdm5rRXl4YXRBaWpSNC9HOCtmUDhja25uNkJUcDA2eTllenQ3YkY1ODJaRVJrYmkzcjE3VXFCQnM1MkNMaytlUEpHTjdkcTFDOTk4ODQxUVllVHk1Y3ZDWGRwQWZnQnA1Y3FWd3BpZG5SMU9uandwTFRkdTNCZ0xGeTdFbURGamRJWXM3TzN0WmFFbDdRQ0ZyblZVS3BYQjlqNk9qbzRZTUdBQVpzK2VyWGVkVjBHcFZHTGh3b1d5eWhOQS91OWl4WW9WWmxlVUNBME54ZlBuejJXaG8rUEhqNk5idDI2WU8zZXV6a25QZDgzRml4ZUYwRVRac21WTmF2T2pLU2NuQjVHUmtjak16SlQrTzNueXBEQlIzS05IRDJSbFpTRWpJd01aR1JsUUtwWFNZN05telVMejVzMlJucDZPanovK0dFbEpTVWhKU1FHUUg5YlFEdEU4ZVBCQUZxWUNnT0hEaDZOV3JWcG8wcVFKaWhjdkRtZG5aNnhmdng0Ly9mU1R0RTZWS2xYUXZIbHpzNTRmQUlNdHIzVHAzcjI3TENEVHNXTkg0V2ZOYXk0QVdVVWdLeXNya3lxbnFGUXEyZWZjbE8yMDExRW9GT2pSbzRmUjdRclRIMy84b2JNbFJZMGFOZUR1N2k1VVNZbU1qRFFhN0ZBSElUVzFiZHRXNTdyKy92NVNwUkR0OW1ydTd1N0MzeUZEaGd3UmdoLzZwS2VubzI3ZHVqb2ZxMUdqQnBZc1dTSXRxMVFxczZ1NnFKbTZuU2x0djhxWEw0KzVjK2RpeUpBaFV0QXpPenNidzRZTnc4YU5HNFhmeitQSGp6Rmp4Z3hoZTNkM2R5eGV2RmlxWUdPT3ZuMzd5cjVuTks4TmF2Mzc5NWQ5OTJzR2ZIVlJLcFZTeFk1R2pScGg2dFNwT0hMa2lOQVdaOXk0Y2ZqNDQ0L1JwMDhmcEtXbHdkdmJHNTA2ZFVKY1hKd1VDbkZ3Y0VENTh1V0Y3d0lIQndmWmQ3T2hLakJWcTFaRjhlTEY4ZkRoUXdENW9kN3IxNisvVkNpWmlJaUlpSWdLSDRNZFJFUkVSUFRPaW8yTkZkcUVBUExKQkZQdVhDMU02OWF0RTVZLytlU1RsdzUxQU1BSEgzd2dtMFE2ZmZvMGV2YnNpWVVMRjJMWXNHRTZTNjRmUDM3Y3JBbS9wS1FrREI4K0hDdFhyaXhReTRBcVZhcTgxTjNoMnBQYmZmcjBRWU1HRFZDNWNtVmhQRHM3RzVhV2xxaFRwNDVKYlRzKytPQURPRG82NHVyVnEvRDI5alpyRWowcEtRbXhzYkhTY3J0MjdaQ1ltQ2dFT3p3OFBMQmt5UktEK3cwTURKU0ZPOXpjM05DbFN4ZTkyMnpac2tVMm1Rcmt2Njg5UER5d2F0VXFiTjY4R2VQSGo5ZmJmc1BSMFZFMlFXdU1ybW9uejU4L1IwUkVoTTQ3eXdzaUtDZ0lDeFlzd08rLy80NmpSNDhLbFhlMmJ0MHFLK1BmdUhGallZSmYxenJKeWNuQ1hleTZ0Ry9mSHV2V3JZT2RuWjBRYkNwUm9nVDY5dTByVzMvaHdvWENkV1hJa0NHeWlmems1R1RaSGYyYXRtelpvalBVVWJKa1NjeWFOUXNXRmhaQ2hSTlRqUm8xQ284ZlAwWjBkTFF3L3VEQkE4VEV4UHduZ2gzYWs5VUJBUUZtNytQNTgrZVlNbVdLd1hYaTR1TDBQcVp1ZzNELy9uMEVCZ2FpWmN1VzhQTHl3dE9uVDJGaFlZRW1UWm9ZdlE3VnFWTUhMVnUyQkpEL3VWZlRic1drMlRvcUp5Y0h5Y25KU0V4TVJGSlNFcEtTa3BDWW1JZ1NKVW9JYllPaW82TmxRUkpkZ1NsTnJxNnVlaXMxQVBuWFltOXZiNFA3K1BEREQ0WEFsajQzYnR4QTU4NmRoVEZUdG51YldWcGFvbkhqeGtLVmc1TW5UK0xldlhzb1c3YXN6bTNPbkRralhITUFvR2JObWpwYlptbEtTa3JDbVRObmhESHRjTUdMRnk5TURsUG9XOC9ZZStaTnFsbXpKa2FNR0lHNWMrZEtZOTdlM3JKem5qcDFxdkFac3JPenc2SkZpMlRmRmFiU2J1V21qM2FMSmxQRXhjVko0WXNQUC93UTl2YjJzdkNGalkwTnlwY3ZqeGt6WmlBa0pBVFRwMCtIdGJXMThIMFRFQkFBS3lzclhMdDJUUm9yVWFLRTdEMWlxQ0tVaFlVRlB2cm9JK0h2dDZpb0tBWTdpSWlJaUlqZU1neDJFQkVSRWRFN3k5QkVxaWFsVWluZEZhcDlkMmh1YnE0d29aeVhseWY5ckZLcGhNZHNiVzBObHJJK2QrNGNybHk1SW95ZE9YTkc3OTJ4aHFoREFHcFZxMWJGaGcwYk1IejRjT0VmN3pNek0yRmxaWVVhTldyb0RIWVV4SlVyVnpCNThtVE1uRGtUUGo0KzBvUmxabVltdW5idEtrd1c5TzNiVjdyTDI4YkdCdGJXMWpydmJpNG9LeXNydUx1NzQvejU4N2g5K3piaTR1Snc5ZXBWeE1YRjZieHJWcCtMRnkvaTRzV0wwcktMaXd0S2xDZ0JkM2QzdUxxNnd0N2VIdFdxVmNObm4zMG0yL2JvMGFQQzh2UG56OUd6WjA4Y1BIZ1ExNjlmUjdGaXhUQnYzanc0T2pyaTJiTm5zTEN3RUNack5WdDgrUHI2WXNHQ0JaZzZkU3FTa3BMUXVYTm5nK0VqT3pzNzJOdmJ5OFlURXhNeGR1eFlhZm1iYjc0eCtiVUE4bHYyYUU4b2E5SVY3QUNBOWV2WG8wT0hEbWIvanZWOWJtclhybzNhdFdzYnZjdTlNTm5ZMkdETm1qVzRjT0dDY0dlMGk0dUwxTlpDMDlLbFM0V0owTmF0Vzh0YUdjWEd4aHE4SG5YcDBnV25UNS9HMzMvL0xZd25KeWViSGJveFJkdTJiZEdoUTRkQzMrK2JvSG05QS9MYktiMEtsU3RYaHJPek01eWNuSVQvbkoyZHBhb0ovLzc3TDVZdFc0Wmx5NWFoY3VYS21EbHpKcHlkblZHblRoMDRPanJDMXRZV0hoNGVzTFMwRkZxR0ZDMWFGT1BIajVjZE15MHRUYWdhQWdENzkrL0hQLy84ZzhURVJMMWhuL2ZmZjE4SWRtaFhhZ0x5MzdkUG5qd1IxaXNzVDU4K05Xc2lXOWYxUkYycHdGUzZBbTV2V3NlT0hZVmdSMTVlSGxhc1dJSHAwNmZyWEgvNTh1V3lzYSsrK3Nyb2NTSWpJNkZTcVlTeHUzZnZZdENnUVFnTkRUWFlWdXRsZUhwNll1Zk9uU2F0KzgwMzN3aVZucFl0VzRZU0pVb1kzVTdmOTlDY09YT3dlL2R1Zzl0ZXZIaFJxRElEUUZhbDRzV0xGK2pkdTdmTzdidDA2WUtoUTRjYVBjZFhSVE9NWmV5NlZydDJiWVNIaDZOeTVjcUlpNHZEbjMvK0tUM1dxRkVqcUZRcW5EOS9YaG9yWGJxMDdPOWRZNjIrcWxXckpnUTdybDY5YXRMeklDSWlJaUtpMTRmQkRpSWlJaUo2SjBWRlJjbDZxRHM0T0dEWXNHR0lqbzRXV3JTc1c3ZE9hTStpYWQrK2ZkaTNiNS9PeHg0OWVvU2dvQ0JwZWNXS0ZmajQ0NDkxcnB1WGx5ZVUwMWRUS3BWbUJSRFVkTjFSVzdKa1NheFpzd2FqUm8zQ3FWT240T1RraENWTGxzREx5d3Z0MjdmSEw3LzhZblMvMXRiV3NMZTNoNTJkSFlvV0xRcGJXMXZZMmRuaHlaTW5TRWhJa05henM3T0RRcUdBcmEydE5JbTlmZnQyMlhOeGRIUVVKcmw3OU9naDlIa3ZpSU1IRHlJOVBSMzkrL2RIY25LeVdhK2ZzN016L1B6OGNPSENCWU4zSDZlbnB5TTlQVjI0Uy8ramp6N1N1VzdWcWxWaGFXa3BoWDdDd3NMUXRHbFRoSWFHWXVUSWtaZytmYm93Y2VUazVDU1VSSStKaVVHdlhyMmtaWDkvZjJ6YXRBbVRKMC9XR1NUUWxKMmRMWVNMTk1lMVEwVG1NUGFhM3JoeFErLzVoSVdGSVRRMEZFRCt4SjkyMjRobno1N0pBZ3ptQmplNmRlc21LMyt2UFpHc2F4M05ZSllocjJvaVZCOXJhMnZNbWpVTFhidDJSV0ppb3F6Nnpzc3FYNzQ4NnRhdGk0aUlDSGg3ZXd1aG4zZWQ1blVKZ041cUNJYlkyOXRqenB3NWNIQndnSU9EQXh3ZEhURml4QWdoTlBMRkYxK2dXYk5tT2tOSVNxVVNWNjllRmI1emJ0eTRJUVdjYkcxdGNlVElFYWxxVGtoSWlMRDlkOTk5QjA5UFQxeTVjZ1VyVnF4QVltSWlFaE1UZFY3bjc5Ky9qL3YzN3h0OFBwcEJpV2ZQbnVuOERzdkx5ME5FUkFRT0hEaUFUei85VlBaNGJtNHU2dGV2ci9jWTRlSGhpSWlJa0phYk5tMHFWVDNadG0yYjN1OVVVN1Z2Mzk2czlROGRPaVI5ZDVrakp5ZEhhSWxoWVdGaFZqVXE3V3VNSmw5Zlg5U3BVMGU0M3UzZnZ4OWR1M2FWVGRULzlkZGZ1SHo1c2pEbTUrZG5OUGlwVUNqMEJoeisrZWNmZE9yVUNTTkhqa1JRVUpEWm40MG5UNTRZck9obGJXMXR0R3FMbXZibnhzdkxxOEJWTW9EOHo1eDJTRU9ic2NlQi9JQ3V2dlYwZlEvcUNsTHEycWYyM3hlMnRyWjZxMmFwYVljNG16UnBndkR3Y1B6d3d3OG1WVmVxWExreWNuSnlNR25TSkNub1kyZG5oeVpObXVENjlldENkUkVmSHgreldyRUE4bXVyOXJXWGlJaUlpSWplUEFZN2lJaUlpT2lkcEN0RVlXdHJpODgvL3h5MnRyWkNzT04xMkxsejUydTV1OUhPemc0TEZ5N0VuRGx6OE5sbm44SFgxeGRBL3AyV3djSEJzTE96ZzZ1cksxeGNYT0RrNUFSSFIwZlkyOXZEd2NFQlJZc1doYlcxN3Y4RlNFdExRL2Z1M1pHYm00dUpFeWZxbkd6YXNXT0hiQ3duSndkbno1NUZZR0FnZ1B5SmYxUEx3ZXVqVXFsUXFsUXBsQ3BWeXVnRUo1QS9FVk9uVGgyMGF0VUs5ZXJWZzQyTkRUSXlNbkRvMENIOCtlZWZSa01lUUg1YmdxWk5tK3A4ek0vUEQxOTk5UlhDdzhNQjVOK3R2bm56Wmd3YU5BZzdkdXlRQlMrTVRlNm9qNmRaa1VVZmZXMWFWcXhZWVhUYmdrcEpTVEZZZnY2MzMzNURodzRkVUsxYU5kU29VUU0xYXRRUUh2L3BwNTlrd1k0ZVBYcVlkUTdhVlF3S3VzN2J4TW5KQ1hQbXpNSGp4NDl4L3Z4NWJOeTRzZEQyN2VEZ2dCRWpScUJDaFFxb1dyV3EyWlBmYnpQdHFoWGExVkpNWVdOamcwOCsrVVFZcTFXcmxoRHNtREZqQm1iTW1HSHlQb09DZ29ScUErclAvYlp0MjNEaXhBbHBQREF3RUY5KytTV0EvR3ZicVZPbnpENS9UVVdMRm9XYm14dnk4dkpnYVdtSjdkdTNTNjFpZE1uSXlOQVpaRktwVkFhdjFkcWhSTzI3LzkrRUlrV0ttTjNDWmNLRUNVTHd4Yy9QRCt2WHJ5KzBjK3JkdTdkd3ZWT3BWQWdORFVWRVJJUTBrWjZXbG9aWnMyYkp0aDB3WUlEUi9lL1lzUU1wS1NsNkg4L016TVNVS1ZQUXJGa3poSWFHbXRWK0xpb3FTbWV3SXk0dVRnZ2pta0w3dmFSK3o1dXFmdjM2T2wrajEwMnpFb1krMGRIUnN0Y25QRHdjRlN0V05QdDRmbjUrK1Bubm40MnVsNU9UQXhzYkcvejQ0NCs0ZnYyNk5QNzU1NS9Ed2NGQmFBVmxaMmNIYjI5djNMMTdWOWlIc1lvZDJ0Y0pRKzg3SWlJaUlpSjZNeGpzSUNJaUlxSjNVcFVxVldSM3Y3NHBUNTQ4d1pJbFMvUSszck5uVDdpNnV1cDlQQ1ltQmdjT0hCREdETjBsYTIxdHJiT3NmNTgrZmRDalJ3ODhmZm9VUVA0ZHMyRmhZZmpoaHgrRXladFZxMVloS1NrSmd3WU5rc1o2OU9pQnNMQXd1THU3dzhuSlNiYnZFeWRPNkt6aXNIYnRXcng0OFFLalJvMUM1ODZkOVo1elFYVHIxazBvTGE1bWJXMk55cFVySXlBZ0FKOTg4Z2xxMUtnaEM2dzRPanFpWGJ0MmFOZXVIUlFLQlM1ZHVvUno1ODdoMzMvL3hiVnIxNFNTOFFEUXBrMGJnNU1ldlh2M3hzNmRPNUdabVFrZ2Y3S3RYNzkrc0xPems5cXNxQmxxMS9NdTBBNG8yZG5ab1d6WnNsSjFFNVZLaFVtVEptSHo1czJ5QUVGOGZEeTJiTmtpakRWcTFBZytQajZ2OXFRTFFVNU9EdTdjdVNNYjE3emJIOGkvaTFsN0lsMnpwTDRoNnJ2NG82T2poZGN1TnpkWGRuZTFvWENHUXFFUXFwT29KM1AvSysxWE5HbS8xdVpNWEJ2U3ExY3ZuRHg1VW05MUdrT0tGaTJLd1lNSHk4YXZYTG1DK2ZQblM4dE9UazZZUEhteUZQb3d0YUpDNWNxVlVicDBhWGg2ZXNMVDB4UFBuajFEWkdRa0ZpNWNpRXFWS2tuclpXUmtZTk9tVFRyM1lXZG5oK3pzYkh6NjZhZHdkblkyNSttOWN3NGRPb1FpUllvSUZiYk1jZXpZTWRTc1diTkFnYWlBZ0FBMGJOaFFxTkowKy9adHpKOC9IOTkvL3ozeTh2SXdlZkprMlhkT1VGQ1EwV29kV1ZsWkpyZWNpNCtQTnpweGI2cTh2THlYRG1pYXU3Mng4S1c2VlZKaEtsKytmS0h1cnpCb1Y1M2F2SGt6MXExYmh5SkZpcUJaczJiQzk2dWRuUjE2OXV3SnBWSXBCRHVxVjY4T0t5c3JXUmpMV01VTzdXb2xoZ0pqUkVSRVJFVDBaakRZUVVSRVJFVHZwQysvL0JKYnQyNDFhZDNBd0VCcHN2M3Z2LzhXd2dMVnExZEh2WHIxcE9XdFc3Zmk0Y09IQVBMdmd0ZHNzZUhsNVNYYnQwcWx3clJwMDJTVCs1cGlZMk94ZVBGaW5TWGRIejU4S0pTN0J3QjNkM2VkazRacXExZXZ4djM3OTZXcUNacnUzNzh2dGF4UVArZkhqeDhMSmJXVlNpVnljM09GaVJlRlFtRXdUTEpxMVNxZDQrcDl6SjA3RjgrZVBVUHYzcjExVm52WXRHa1RrcEtTcE9VdVhicWdUSmt5T3ZlcG5ud0lDZ3BDaFFvVjRPRGdBQjhmSDFTc1dCRlZxbFRCQng5OFlGWXAvU0pGaWlBd01GQ3FLZ0xrVndHNGQrOGU3dCsvandjUEhxQlZxMVlHOStIczdJd1dMVnBnMTY1ZEFQTHZ3STZPanNaSEgzMGttNURYVnhXbE1IbDdlMHZ2NDVzM2IyTDU4dVVJRFEwVktnaW9UWm8wQ1h2MjdKR1czMy8vZllOQkkrMktBbjUrZnZqbW0yOHdjT0JBYWV6dTNidFl1SEFodnYvK2UybE1xVlFpTkRSVW1LQ3p0cmJHMEtGRGpUNGY3Y21zSDM3NFFXcHpvVFpreUJEaGM2WnJuZFRVVkF3Yk5zem84WFM1YytjT09uYnNhSFM5L3YzN0Yyai9tb0tEZ3hFY0hDd3RSMFJFQ0lFQWEydHJnNVVKQmc0Y2lMTm56MHJMcHJRUGVGZHB2emRNcVloamFGOHFsUXBXVmxad2RuYkdoZzBic0gvL2ZseStmQmxwYVdsNlcvbFlXbHFpU0pFaWNIVjFoYmUzTnhvM2JpeDc3eVVsSldIRWlCRkNsWXVnb0NEczJiTUhkKzdjd2ExYnQ5Q2tTUk40ZTN2RHljbEpDbTE0ZW5waTJiSmxRcXVoT1hQbVNDR1E2T2hvZlB2dHQzajI3QmtHRHg2TU9YUG1JQ0FnQUVCK2xRQjkxWFcrK2VZYnhNVEVvR3ZYcm9pTmpaVTlibTF0alQvKytFTVlhOUdpaGZSenQyN2QwTE5uVDJsWk0vVFFxVk1uWVYxdFNVbEptREJoZ3F6YWlxYVFrQkEwYXRSSU52N28wU05Nbno0ZFRrNU9tRFp0bWpTdWIxTC84ZVBIbURadEdwNDlld1ovZjM5OCsrMjNzaXBDK3FTbXBtTFdyRms0ZE9nUVdyZHVMUnpQSEtOR2pjTHAwNmVGNzlRZE8zYWdmUG55dUgvL3Zxd3FocjI5dlhEdDFHZmJ0bTFJVFUwRmtQKyt0N0d4a1NicnZieThVSzVjT1p3NmRRcVdscGFZTUdFQ0FPTnR0alNaMnJycVRWQ0hLTldHRHgrdXR4VmVZZEgrbTdKZHUzWXZYZjBvTXpNVHYvLyt1N1JzWVdHQlRwMDZBY2ovMjNEdjNyMUlTVWxCWW1JaTd0Ky9Md3NBcWF0ejJOallZT25TcGNKai9mdjNSL0hpeFJFWkdTbHNwNjVPcEIyV01SYnMwUDdicFNCdEJJbUlpSWlJNk5WaXNJT0lpSWlJM2trVktsU0F0N2Mzbmp4NUlsV28wTWZmM3gvKy92NEFJTHM3dTNidDJrSjQ0OUNoUTFLd3c5N2VYbmhNbDdWcjErTFlzV1BDV01XS0ZZWGpuRDU5R3F0V3JaS1ZYWC95NUFrR0Rod29IVTl0MHFSSkJ1OU1QWEhpQktLam94RVpHUWxmWDErRWhvWksvZG0xcXdzVWhnTUhEdURLbFNzQThpYzQ5VTBHTFZ1MkRMMTc5OGFRSVVOa2ovM3h4eDlDc0tOcDA2WkdKOStzckt5azlpK1BIejlHeTVZdEMvb1VkQ3BSb29RUWVEQ21YcjE2VXJBRHlDOWovOUZISDhrbVQ4d0puUmpUb1VNSG5SVlUxQlA1Mjdkdng0SUZDNkJRS0pDZG5ZMUZpeFlKQWFLelo4L0tucVBtWkswdTJtMVUvUDM5RVJnWUtMc3JmY2VPSGZEejg4Tm5uMzBHSUg4eU9qbzZXdGkyZS9mdU9nTlJtbFFxbFd3Uzc0TVBQcEMxM05DdWhLS3VhcUFwT1RuWjRMSGVWcHFmRFFCd2MzTXp1TDcyM2ZDRlZjWGliV1JuWnllRXAweXBCS0NyNHNEaHc0Y1JGaGFHRGgwNm9GdTNic2pMeTBOb2FLajB1SnVibTFRSktTd3NUQWpEZmZmZGQvRDA5TVM1Yytld2Z2MTZlSHQ3QzhHTzlQUjBEQm8wU0JaazBMeUxIc2lmS042NWM2ZnNmQThlUEloejU4NUp5ekV4TVNoYnRpeU9IRG1DQ1JNbVNIZk9wNmFtWXZIaXhWaTdkaTBzTFMyRmxneGVYbDdDT1JjcFVnUno1c3dCQUozQkRnQ3ljSW9tT3pzN3ZZODdPenZyL1k2S2pvN0d1SEhqWkJQVWRlclVFYTR0NGVIaGFOdTJyZkJlUDNMa0NLWk5teWFGVlk0ZE80YnUzYnZyUFVjQW1EZHZudFNXNmRLbFMralhyeCtXTEZtQ09uWHFHTnd1TGk0T0F3Y09sSTYxZCs5ZStQbjU2VzEvWlVpcFVxVVFIQndzaExNQXlKYlZoZzRkYWxKTEljM3ZsZ1lOR3VEcTFhdlMzd3RGaWhUQmdnVUw4UDMzMzZOMDZkS0lqNC9IMTE5L2JmYTU2L0xlZSsvaGwxOStLWlI5VFo4K1hYaHZEeDA2RkEwYk5wU3RwMzBOMC80c3ZZNnFNM1BuemhXV216UnA4dExCanZUMGRHRy9scGFXVXJBaktTbko1SlpjMmdIU0dqVnE0S3V2dmtKT1RvN1FtczNDd2tKcUsyZnUzeWJhRlRyK1N5MjlpSWlJaUlqK0t4anNJQ0lpSXFKM1Z0dTJiV0ZuWjRkNTgrYVp2STEycXdWM2QvY0NILy9NbVROWXRteVpNT2JtNW9ibHk1ZGo1Y3FWMkxadG16UytjdVZLRkMxYVZKcDRTVWhJUUhCd3NEQVJCK1RmWmExWlFVUmJWbFlXL3YzM1gyazVMaTVPK3NmNjNOeGNvYUtCcmdvaDVucjY5S2t3T1ZXblRoMmhra0NEQmcxdzh1Uko2YzVPbFVxRjU4K2Z5L2FqSFFaNThlS0Z6dlZzYlcxMXRqSlJxVlNGZm5leHVTRVk3VFlLNnNsNDdWQkNZVTZ5Zi8zMTEzcmJOOXk1Y3dmejVzMlRuc2VwVTZjd2E5WXNqQnMzRGhZV0ZraE5UY1hVcVZPRmJmejgvTkNzV1RPOXg0dU9qa1ppWXFJd1ZxdFdMUURBc0dIRGNPclVLYUc4Ky9UcDAxRzhlSEZFUlVVSm9SY2dQK0NrV2VWRG44ek1UTm52OW5WVVBYbWJhQWZPOUZXelVkT2VzUHN2Vit4d2MzT1RKdTZCL0VDY3NiQ1E5bWN5UFQwZEkwZU9CQUNzV0xFQ3JWcTFncE9UazlBQ3ExaXhZbEt3NCsrLy8wWk1USXowV0s5ZXZlRHA2WW5seTVjaktpb0twMDZkUXJWcTFiQjY5V3BZVzF2RHlzcEs5cm5SUlYrbEhCOGZIMkh5Kzk5Ly8wVnNiQ3pXclZzbnJGZXRXalVzV2JKRXVyYS85OTU3T0g3OE9Dd3NMTkMxYTFlenZndlQwOU9oVXFuMFB2N2l4UXRaTlJCYlcxdTkxemVWU29VTkd6WWdMQ3hNZHFlL092QTNlUEJnbkRsekJrQitTR1hVcUZGWXVuUXBYcng0Z2ZuejUrTzMzMzRUdHZ2cHA1L2c3KytQcWxXcjZqem1pUk1uOE9lZmZ3cGpOV3JVUU8zYXRmVStMN1VLRlNxZ1ZLbFN3bk5jdUhBaDNuLy9mVlN2WHQzbzl0cTZkZXVHNk9ob1dWczFiVzNidGpXcE1oQUFvZTFPang0OU1IYnNXT0Z4R3hzYnpKNDlHMHFsRW4vOTlaZlo1NnlQalkwTmloY3ZqbHUzYnIzMHZyVGZDOW5aMmNMbkdjZ1BiV2lIaUxSRGVvYXFUTDJydElPSmhtaUdha3VWS29YWnMyZkR5c29LNjlldkY0S0J0V3JWa2tKRDJrRU5ZOEVPN2MrN2k0dUx5ZWRIUkVSRVJFU3Z4Ly9XdjVZUkVSRVIwWDlLcjE2OVpLWGtEY25OelVWOGZMd3dwbS9TM0pqcjE2OWo3Tml4c29teDhlUEh3ODNORGNPSEQwZDBkTFF3T2JobzBTS2twYVdoZXZYcW1EUnBrbXh5bzAyYk5yS3FIdHFpb3FLRVFJS0hod2ZlZSs4OUFKQkt0cXNWNUc1TDllUjhpeFl0NE9EZ2dMaTRPT25PV1JzYkc3Um8wVUlJZGxTdlhoME5HalRBMUtsVDBiZHZYMVNxVkFsQlFVRkdqNlBaaGtMVGloVXJYbm01OVlKNi9QaXhzS3llUE5hK00vMVYzMW1zVkNyeDlPbFRlSHQ3WStEQWdRZ0xDNU1lMjdWckY1UktKVWFPSEltUWtCQThlUEJBZXN6UzBoS2pSNDgyMk1vaU1qSlNXSFoyZHBZbU9iMjh2REIrL0hpaHlrRnViaTZHRGgwcW03d3JVcVFJWnN5WVliVDBPeUIvWFFIb3JNNmlIZjVvMTY2ZDBYMmJvMXk1Y3BnOWUzYWg3R3ZYcmwxSVRFeUVwNmVuMFhVVkNnVXVYYm9rakZXb1VNSGdOdG9UZHYvbFlFZVpNbVZ3OSs1ZGFUa2hJUUVmZnZpaHdXMjByNjN1N3U3SXlNakFpeGN2a0pHUmdXWExsbUgwNk5GbW5jYy8vL3lEcUtnb2FkblB6MDhLSURrNk9xSjI3ZHF5bGh0cXpzN09LRk9tak43dm0yclZxZ2x0SURadTNDajdidm53d3creGVQRmlvZDJTajQ4UGdQeUFYYmx5NWN4NlBwOS8vcm5RL2tYYnBrMmJzR25USm1Hc1E0Y09VdmhGVTBKQ0FxWlBueTYwQjFJTERBeVVxamlOR1RNR25UdDNscW9QUkVWRklUZzRHTGR2MzVaOWZ3SDVRVUo5Nysyc3JDek1talZMR0xPMnRzYjQ4ZU5OYXRkamJXMk42ZE9ubzN2MzdsSlFTcWxVWXN5WU1kaTBhWlBCYWliNlRKbzBDVGR2M3NUTm16ZDFQbDYxYWxXTUd6Zk81UDJwZ3gzKy92NTZ3eWJXMXRhdkpBZ1hIeCtQSGoxNkZQcCtseTlmanVYTGx3dGpEUm8wd0lJRkM2VGw5UFIwV2VqMXZ4Z3kwUFg5WUcxdExYeWY5dTNiRjUwNmRZS2xwU1VHRHg2TXRMUTBoSVdGd2NQREEzRnhjVUsxRGdENDZxdXZwSisxdzdQR2doMzM3OThYbHMwSm5oQVJFUkVSMGV2QllBY1JFUkVSL2M4NGYvNjhiRUpVSFlvd3g4MmJOekZvMENCWkM1Z09IVHFnVWFOR0FQSkRFRC8rK0NQNjl1MHJURkNzWDc4ZTY5ZXZsKzJ6V2JObUNBME5OVG9ocGQwbVExMU5BWURzanZHQzNPRjY1Y29WL1BycnIxaXdZQUVXTDE2TTZ0V3J3OVhWRldscGFhaGZ2NzdPMEVLN2R1MVF1blJwQkFZRzR1REJnMllmc3lCS2xTb2x1M3ZabUJjdlhtRE1tREZtSDJ2Ky9QbTRkT21TN0E1aWRiV1h1TGc0WWR5VUV2djZhRS9tN3R5NUV3cUZBaWtwS1VoT1RrWnljaktlUEhtQ3FsV3JZdDI2ZGVqVnF4Zk9uVHNuM1FVUDVJY3pqaDA3SnJ2N3RtL2Z2bnJ2ZkFmeXE3UHMzNzlmR0FzS0NoSW1EVC85OUZQRXhNUmd5NVl0MHBoMnFBTUFwazZkaW9vVks1cjBuSzlldlNvYk02VTZTMkZYY0xHMXRVWGx5cFZmZWovWjJkbll1WE1uZHV6WUFYOS9mN1J2MzE1cVY2TkxaR1NrckcySXNlQ0M5b1NkZzRORHdVLzRMZWZyNnl0YzkySmpZOUc2ZFd1RDI5eStmVnRZcmxTcEVueDlmUkVlSGc0QTJMMTdONzc4OGt1enptUEpraVhTejQ2T2p2am1tMitFeDVzMmJZcExseTdCejg4UHZyNis4UEh4Z2JlM044cVhMNit6blpLbXdNQkFZVm43T3RDb1VTTjg5OTEzV0xwMEtmcjA2U09GRHQ1Nzd6MVlXRmpvYk9uMU9tUm5aMlB0MnJVSUR3K1h0WXBRMDN6dTVjdVh4N0JodzRUV0ZCY3VYSkJ0VTZOR0RYejc3YmRTQ3pWZDVzeVpJMnRoMUxkdlg2T2hLRTBWS2xSQVNFaUljRDZQSGozQytQSGpzV3paTXJPcVhpbVZTbXpmdmwwMk9hNHBKU1VGSjA2Y1FPUEdqVTNhcDZlbkorenQ3Zkh0dDk4YVhkZlgxeGY5Ky9jMytYeUIvS3BUMm1HK3Q4SGx5NWVGNVFvVktoUnFpN08zaGFPakl4bzJiSWh5NWNxaFNwVXFxRktsQ3E1ZHV5YjhiZVBsNVNWOTNsZXNXSUhNekV5VUxsMGFHUmtaR0RkdW5QRDk2K2ZuSjdRZzBnNjRHWHNOcjEyN0ppd1g1TzlqSWlJaUlpSjZ0UmpzSUNJaUlxTC9HZG9sMnowOVBjMXV4WktRa0lCQmd3YkpKczM5L1B3d2F0UW9ZY3pEd3dNclZxeEEzNzU5WlJOUW1qcDM3b3lSSTBlYU5JbDArdlJwWVZtejVQeXBVNmVFeHdweXQ2VTYrSktWbFlYYzNGeFlXVm1oWWNPRytPV1hYOUM1YzJlZDdWTUErY1RrcTJadmIyOVNaUkJOK3M3ZEdGOWZYK3pkdTFjMlhyZHVYUURBc1dQSGhQRXFWYXFZZll5UkkwZmk3Ny8vbGszd2I5aXdRZWY2Nm1vc2xwYVdtRGR2SGdZTUdDQlVoOUYrZjlhdVhSdjkrdlV6ZUE2Yk5tMlN2VWE2cW1JTUd6WU1GeTllbEUwQ3FmWHUzZHRndXhkdDJwTjRiNHFodGhUbXVISGpoclN2UzVjdW9VU0pFbnFESGZIeDhmanh4eHFwdTNnQUFDQUFTVVJCVkIrRk1VdExTK205cFk5MnFFeXppc04vVGZYcTFhVkFCZ0JaZFJOZFltTmpoV1ZQVDAvMDZ0VUx1M2J0UWtaR0J2THk4ckJvMFNLVHorSEFnUU5DQUtsZnYzNnk0RnlyVnEzUXBrMGJnK0c4N094c1dTV2xyS3dzL1Bubm43STc5UUhBd3NJQ2d3Y1BScDgrZlhEOCtIRnMzYm9WdTNmdlJ2djI3YVVRUTl1MmJlSHI2L3RhZ3gzWjJkbll0V3NYMXExYnA3UGlqaUdkTzNkR1FrSUNJaUlpWkkrVkxGa1M0OGVQTi9yK2o0eU1sTFZ0OGZYMVJaOCtmY3c2Ri9YNUhEOStYQWdQblR0M0RxdFhyelk1S0hIOCtIRXNYcnhZYjZVT3RaU1VGSXdhTlFwMTY5YkZrQ0ZEaEZZcnVsaFlXS0IzNzk2b1VhT0cwWFB3OWZXRnI2K3ZTZWVyRmhVVnBUZllZV2xwS1h1dmFuOC9XVnBhR3EzS3BGQW9oQkNlalkyTnJOMmFkdUJBc3lvWUFJTUJuM2VkWnFzN1FIN3QwdVRpNGdJWEZ4ZXBLcGQycXh6dHYwRzFxK0FZKzExcGZ4Y1hwQ1VSRVJFUkVSRzlXZ3gyRUJFUkVkRi94cE1uVDFDM2JsMmhWWWxhWm1hbXJBZDlRVnArcEthbXlpYXlQRHc4TUhmdVhOay9taWNuSitPWFgzN1JleWN6a0Q5eGs1R1JnVXVYTHNIZjM5OWd1Q001T1ZuMkQvazFhOWFVZnRadUExQ1FnSUhtSFo1dWJtN1NNVzdldkltQWdBQzlyUWJVUHY3NFk2eGV2Vm8yUG1QR0RPRXUrckZqeCtxczZHRHV4TlRyOFA3Nzc4dkcycmR2ajlxMWErUGF0V3VJam80V0hpdEl5Q1U5UFYwMmFXYUk1a1NZZzRNREZpeFlnQysrK0VKcUQ2UEp6czRPRXlkT05GaXVQelUxVmFqQ0FlVGZYUjhRRUNDTVBYbnlCSXNYTDlZYjZnQ0F6WnMzdzhyS0NqMTY5REFhT01qTnpaVzlwNW8zYjQ3Qmd3ZkwxdTNSbzRmdy9seTVjaVZLbENnaHJQUG8wU09qQVJZMTdRbjRwS1FrNU9YbG1YV1h2aTVYcmx3Umx2Vk5Tc2JFeEdEbzBLR3lLa0tOR2pVeUdEaExUMCtYWFZOZWRmdWZOeWt3TUJDMnRyWlN1NHdyVjY3ZzhlUEhCbDhqN1FsS2IyOXZ1TGk0NE91dnY4YlNwVXNCNks0MG80L21SSFA1OHVYUnRXdFgyVHJxeVdxRlFvRUhEeDdnM3IxN3VIdjNMdUxqNDZYL0xDd3NzRy9mUGdENWsveTdkKy9HMXExYjliWkVtVDkvUGhvMGFDQThKNFZDZ1czYnRxRkZpeGFvWHIwNmhnOGZidkx6MExSLy8zNnp3MHpxNXpoMjdGaTkzd1hlM3Q2NGMrZU93ZjEwN05nUkJ3OGVSRXBLaWpDZW5KeU0zMy8vSFdYS2xJRzN0N2ZPYlcvY3VDRnJtV1J0YlkzSmt5Y1h1Q1hKNU1tVDhjVVhYd2pYbDFXclZ1SGpqei9HUng5OXBITWJsVXFGRXlkT1lOV3FWVHFyRGhseTh1UkpuRHg1RWtGQlFlalZxNWZCQ2ZTZVBYdWF0ZS9DNHV2ckt3dFlqQjA3VmdqSU9qbzZZdnYyN1FiYjFvU0VoT0RFaVJQUzhxUkprd3hXM0ZFb0ZMTEtVZi9sWUllNUZBb0Z4bzBiSjJ0NzFMRmpSMVNyVmswWTA3NE9HbXJQOStUSkUrRzd5OGJHUnZiOVQwUkVSRVJFYng2REhVUkVSRVQwbjZKdmNuek5tald5S2dicXRpbm04UFB6azFxVEFQa1RHMHVXTEVHcFVxVUE1RThXbmoxN0ZqdDM3c1RSbzBlTnRvdFFxVlRZczJjUDl1elpBemMzTjlTclZ3OEJBUUdvWHIwNnlwWXRLNnlyWFJuQ3g4ZEhtbEE1ZWZLa1VMRUJLRmpBUUxNU2dIcmlOQ0FnQVBiMjlpWnQ3K3JxcXZQdVl1MVdFUlVyVmpUcEx1UzNnWmVYRjF4ZFhWR3NXREc4Ly83N2FOR2lCZXJWcXdlVlNpVzc2OS9MeTh2a0ZpU2FiR3hzaks3ajdPeU1VcVZLd2RQVEUvWHExUU9RLzM3YnUzY3ZWcTFhcFRQVUFlUi9KcnAwNllMdTNidWphOWV1T3NNVzgrZlBSMFpHaGpEV3BVc1g2ZWVuVDU5aXc0WU4yTHg1c3l5SW9PdDRxMWV2eHFaTm05Q3VYVHQwN05oUmIwbjNJMGVPeUtyWjFLdFhUL2JlQnlBTFhIaDZlaGFvS28yYTl1dVFrWkdCdFd2WG9tL2Z2a1piSXVtVGtwS0N6WnMzQzJQYUU4TktwUklSRVJGWXNXS0Y3SHBWcEVnUktkUnkrdlJwT0RvNnd0blpHVTVPVGloYXRDaFVLaFcyYnQwcU82NitZRWRhV2hyYXRHbGo4dm5ydWw2cFcyMllhc1NJRWVqUW9ZUEo2eHRqYjIrUHVuWHJTc0U4bFVxRmd3Y1BvblBuempyWFQwdExrN1dzVWw5cnVuWHJocXRYcjZKYnQyNm9YcjI2ME1yS2tDbFRwaUE5UFIxcjFxeEIzNzU5WlFHQ0pVdVc0UExseTBoSVNFQktTb3Jld0lTbnB5Y2lJeU94ZCs5ZW5EdDN6bWl3NHNTSkUxS3dRN01pazRPRGc5Uld5VmliRjMyTTNiMXZTRkJRa0N6WTRlTGlncEVqUjhMWjJSa2hJU0hDWTFsWldUaDM3cHdVYUhqdzRBR0EvSW9BRnk5ZUZOWTljT0FBRGh3NGdIcjE2cUZObXphb1g3KytOQ0g5L1BsempCNDlXZ3I1cUEwY09GQm5BQStBN0xxbTY3UHQ0ZUdCb1VPSFl0cTBhZEpZWGw0ZXhvMGJoeTFidGdqVldkTFQwL0hiYjc5aCsvYnRRcHMxYmRiVzFoZzRjQ0RTMHRLd2NlTkduZXNjUDM0Y3g0OGZoN2UzTjlxMmJZdFdyVnJKV25scFY3ZlFKU2NueDJDQVZCL3QxOUVZZFdVcDlXdjY5T2xUVEo4K1hWWjFTSk01Z1VVQU9IejRzQkN3c2JhMlJ2MzY5YzNhUjJGSlRrNkdRcUdRalQ5NjlFZzI5dkRoUTUxL0oybTNjSHNaR1JrWkdEWnNtS3g5a2F1cks5cTFhNGNIRHg3QXpzNE9Db1VDKy9idGsxMEhYVnhjOU83NzRNR0R3dldvYnQyNi8ra1dYMFJFUkVSRTd5b0dPNGlJaUlqb1B5OCtQbDVXOXQzTnpVM29SVzRxUzB0TDFLcFZDMy84OFFmczdPenc0NDgvb2x5NWNqaDI3QmorK3VzdkhEdDJUTy9kMTBEK0JMNnpzN1BPOHZXcHFhbjQ3YmZmcEJMelRrNU9xRml4SWxxMWFvV09IVHZLSnRMVWs1STVPVG15Y3Q1K2ZuN3c4dkl5Ky9tcEp5eHNiR3lrU1FBUER3K2piVS9TMDlNUkZ4ZW45M0h0eWJYWTJGaWRsVldBL09kZHVmTC9zWGZmNFUyVi9SdkE3NVBacEhzQUxiU2xlKytXSlNBSTRzQ0ZyNGdESi93QVJRRUZCNitpNGtCRlg4U0pDaXFLQTlBWEJVUUUxSmNoRzlsMDBnR2xkTGQwcG1tYjhmc2piV2hJTnkxSnkvMjVMaStmbnB5Y1BDbHRUcFBuZTc1M2NLdVBsNVdWWlZ6dzdHNUtwUkovL2ZXWDJmWnZ2dmtHQnc4ZU5ObjI4TU1QZDZvb1FDYVR3ZG5aR1RVMU5TWUxZYSs4OGdyQ3c4UGg0ZUZoc21pVWs1T0RMNy84RWhzM2JteDFjYkZSWldVbFB2dnNNNnhhdFFxalI0L0d6VGZmak1HREIwTWlrV0R2M3IzR0xnS04rdlRwZ3drVEppQTdPeHVyVjYvR3hvMGJXMXlnczdlM1IzVjF0VmxSUUUxTkRkYXNXWU0xYTlZZ01EQVExMTkvUFlZT0hZcXdzRENJUkNKb3RWcDgvZlhYSnZkcC9QM3FyRXV2WW03dDM4TGYzOTlzMjZlZmZvcGZmLzBWdnI2KzdTcTJhYVRYNjFGV1ZvYVRKMCthZElKd2NYRXh4aTFvTkJwczI3WU5LMWV1Tk91ODAyanUzTG5HVGdYdnZ2dHVtNTBQR2cwWU1LREYyenE2c0hvcGpVYlRvZTRXblZsZ2Jzczk5OXhqMG5IcHA1OSthckd3NC9mZmZ6ZVpyNjJ0TGR6YzNJekZCTTg4OHd3QW1CVVU2WFE2NHo2WFBvZWlvaUw0K2ZuaGxWZGVBUURqZmdEZzd1Nk85UFIwSEQ1OHVNM25rWmVYaDFkZmZiWEYyMjF0YlUwS3RINysrV2VVbFpYQnpjM05wRXZPaUJFak90MmRBakFzNHJZVkc5S1N1KzY2QzlkZmZ6MFdMMTVzZkEwZlAzNDg1czZkQzJkblo3Tno3WUVEQjNEZGRkYzErM1B4MUZOUElTTWpBNHNYTHpaYlFOKzllemQyNzk0Tm1VeUdxS2dvdlBMS0swaExTOE81YytkTTlvdU5qY1hERHorTW9xSWluRHAxQ2s1T1RyQzF0WVVnQ0RoNThxVFo0blpMQlMwVEprekE1czJiVGY0ZHk4cktjUFRvVVF3Wk1nUTdkKzdFMXExYnNXL2Z2alovSHdJREEvSDY2NjhiTzFBTkh6NGNMNy84Y290eE9XZk9uTUZISDMyRWp6NzZDSUdCZ1JnK2ZEZ21USmpRYklGYmN6NzQ0QU96Z3JMdTRPYm1oaWVlZUFLTEZ5ODJidnY3NzcreFljT0dabU83Y25OenpUb1l0VWFuMDVsMS9CbzVjcVJaN05HVjh0QkREN1Y3M3llZmZMSWJad0lrSmliaWhSZGVNRHZmdTdtNVlmTGt5VzNPMWM3T3p0aUZyVGsvL2ZTVHlkZDMzMzEzNXlkTFJFUkVSRVRkaG9VZFJFUkVSTlJyMk52Ym15dzRBSWFDZ3llZmZOSnNVV25TcEVtZHZtSTVQajRlZS9ic3dmdnZ2dzlmWDEvY2VPT05KbGVZTmtjUUJJd2ZQeDR6Wjg2RWs1TVR2dm5tRzZ4YXRhclZSZGZLeWtvY1BYb1VjK2JNUVhWMXRWa1J3WkFoUTFCZlg0OW5uMzBXWjgrZU5ibnRnUWNlYUhVK2w3YmtQblRvRU5hc1dXTzh1dFRkM2IxREJRcUppWW1ZTld0V3UvZC85OTEzVzd3dExpNE9LMWFzYVBYK2VyM2VyRmprU3RxNGNTTSsvdmhqazIyK3ZyNjQ3YmJiT25XOEpVdVdRQ3dXWTlxMGFTWlg0OGJHeHBvczdxblZhano1NUpNNGV2Um9pOGVTeVdTNDg4NDc4ZWVmZjVvVkVLbFVLbXpldkJtYk4yL0dXMis5aGFpb0tDeFlzTURzR0VGQlFaZzVjMmFyandNQW8wYU53b0lGQzVDYm00dUZDeGVheE8wMGRmcjBhWncrZlJxZmZ2b3BsaTFiaGlGRGhtREZpaFZJU2tveTJlK2FhNjVwdGEzL3BaNTU1aGtVRnhkREpwT2h2cjdlTEJLaHRRWEIvdjM3SXpZMjF1dzU1dVRrdEt0WXBqMXV2ZlZXQ0lJQXZWNlB4eDU3ck5YdjU5U3BVMDBXMDN4OWZkdFYyT0htNXRaaVI1VGVJaUVoQVJFUkVjWkY0cXlzTE96YXRjdnNTdjdLeWtxemhlRng0OGJoeFJkZk5MdksvVkpsWldVdC92NWUyb0dpcVIwN2RpQTRPTGpObUNxSlJBS2RUdGRzVjVUUTBGQk1tVElGOGZIeG1EaHhJa3BMUzQyM1hSb2hCaGppaWk3SHBWRVhIVEY2OUdnRUJBUWdMaTRPT3AwT1R6Lzl0REgyUzZ2Vll0MjZkU2I3dDlSSkNEQjBvNWd3WVFMaTQrT3hhTkVpczhJc3dCQTkwYmR2WC9UdjN4LzkrL2ZIbDE5K2lSZGVlQUY1ZVhsd2NuTENva1dMSUJLSm9OUHBqRVU3cmJrMHZxbXBCUXNXNEo1NzdrRmRYUjNDdzhQeDZxdXZ3dGZYRnlrcEtYajExVmZiTEZweWNIREFqQmt6TUhIaVJKUENtOEdEQjJQZHVuWDQ0b3N2OE1NUFA3UmFHSEw2OUdtb1ZLb09GUlZjU1JNblRzUXZ2L3lDdExRMEFJQ1hseGU4dmIyeGZmdDJMRml3QUFxRkFqWTJOaENMeGNqUHp6ZDdycTNGYy8zKysrOW1SVy9ORll4Y2JVNmZQbzBwVTZhWWZTOGRIQnl3Yk5reWVIaDQ0Sk5QUG1uMTU2cTFyaWU3ZHUweStiNkhoSVJnNk5DaGx6OXhJaUlpSWlMcWNwY1hIa3hFUkVSRVpFV2tVaW1HREJsaTh0L09uVHROcnE0R0RCRWpreWRQN3ZUakRCMDZGSjkvL2psaVkyUGg1T1NFMjIrL3ZjVjk1WEk1N3Jyckx2enl5eTk0N2JYWDRPN3VEaHNiRzh5WU1RT2JObTNDOU9uVFc3Mks4dFpiYjBWa1pDUjI3dHhwc3Fna2tVZ1FIeCtQTDcvODBteEJNVG82R3VQR2pXdjFPWGg0ZUpoOG5aU1VaRkpzMFZOaVVpeWhzcklTbjM3NnFVbmJjcmxjanJmZmZydERYUjZhYWsrN2ZjQlFrRE42OU9nV2IwOUlTTURxMWF2eDNIUFA0ZWVmZjhiOTk5L2Y3TEdEZzRNeGJ0dzQvUGpqajJZZFp2ejkvVEY5K25TemFKK21QRHc4OFBiYmIrTzk5OTZEaTRzTElpSWlzSHIxYXN5ZE83ZlZZb3JSbzBkanlKQWgwR3ExMkxObmo5bnQ5OTkvZjR2M2JVNi9mdjF3OHVSSkhENThHQ2RPbkREckF0Tld3Y1BMTDc5c2pCenFhbkZ4Y1pneFl3WUFRMkhYZ2dVTG1sM1VsRWdrbUQ5L3ZqR0NwVkY3Tys3TW1UT24zVDgvUGRuVFR6OXQ4dld5WmN2TWlpUjI3ZHBsRnJsMTExMTNkZnZjbW5ZWUVnUUJBd2NPeExoeDR6Qmp4Z3k4Kys2N1dMZHVIZmJzMldNU2I5UVlNZkh4eHgvanUrKyt3NWd4WStEbzZJZzMzbmlqMVg5UER3K1BOanNvWFFtTEZpM0M4dVhMalVVZGdPRjFyRDIvVDNaMmRoZytmRGhjWEZ3QUdJb0RQdnZzTTd6MzNuc214d01BYjI5dnZQamlpOGF2bzZLaThQMzMzMlA0OE9GNDQ0MDNqTkVsL2ZyMWE3VnpUYVBXT2dKNWUzdmo4Y2NmeCtPUFA0NlZLMWZDMTljWGdHR2h1N1hpSGhzYkcweWVQQm5yMTYvSHZmZmUyMnczRlZ0Ylc4eVpNd2ZyMXEzRFRUZmRaQll0MVVndWwyUEpraVd0eG1aWWtrZ2t3blBQUFFleFdJeUhIbm9JYTlldVJXeHNMRUpEUTZGV3EzSGh3Z1hrNWVVaEp5ZW4yVUtEMXJxUXVMcTZtaFNkK3Z2N1kvanc0ZDN5UEhxU3dNQkF6SjQ5MjJTYnM3TXpQdjc0WS9qNyswT3BWTFlZUlFRWWZqNm5UWnZXN0cxYXJkYXNTSFhldkhtWFAya2lJaUlpSXVvVzdOaEJSRVJFUkQxYWRIUTAzbnp6VFFDR0JaRkx2ZmppaTZpdXJqWXBmbmorK2Vjdkt6djgwc1dqNmRPbjQvZmZmemU1eXRyUHp3OFRKa3pBTGJmYzB1SkN0N096TTJiTW1JRkhIMzBVdTNmdnh1Ky8vNDdkdTNjYlc5SXJsVXBqRnd5cFZBb1BEdy9rNWVVQkFDSWpJNkZRS0RCbHloU2twNmRqKy9idEFBd1o2cSs5OWxxYjNUYWNuSnd3Y3VUSVpxOHlsMGdrVnQrR3UyL2Z2bmpxcWFjNmRKKzZ1am9zWExqd3NoL2IzdDRlMzM3N0xlYk9uWXZFeEVTSXhXSXNYTGdRQVFFQmwzM3M5cGc4ZVRMMjd0MkxBd2NPR0xlRmhJUmcrdlRwSnZFMGRuWjJtRGR2SHU2ODgwNTg4Y1VYK1BQUFA0MkZEM1BteklFZ0NKZzFheGJrY2ptV0wxOXV2TisvLy8xdlJFUkU0SlZYWHNHLy8vMXZrOGQyY1hIQmd3OCtpSHZ1dWNmczkwMHFsV0x5NU1tWU1HRUMxcTFiaHg5Ly9OSDQ4d29ZT29uTW5Uc1hnR0VCZU1XS0ZWaTRjQ0grK09NUEFNQ3dZY002SE1NU0d4dUxOV3ZXTkh1YldDeHVzNERMMjlzYmE5ZXV4YXBWcTdCcjF5NWtaMmMzMjFHaHZWeGNYQkFhR29xYmJyckpiUEhXeDhjSGI3MzFGbWJQbm0wc0Nnb1BEOGRMTDcxa2pHeG9xbi8vL3EwK2xxK3ZMeDU3N0RGY2YvMzFMZTVqWjJlSGI3Lzl0cFBQcG5NdUxScnJLakV4TWJqenpqdnh5eSsvQURCY3hiNTI3VnJjZDk5OXhuMXV1ZVVXQ0lLQVJZc1dRYTFXWThpUUlRZ0xDNE5VS3UxMDBWVmJCRUZBZEhRMDVzK2ZqOURRVUFRRUJKaDFSR28wWmNvVW5EbHpCbVBHak1IWXNXUGg0T0JndHMrUUlVT3dlUEZpTEZpd29ObU9UczgrKzJ5SEMza2tFa21MYytxb3hzZHVxWURqOGNjZngvLzkzLytaYkxPMXRVVmNYQndHRFJxRStQaDRCQVVGTlZ2WU1HclVLSXdhTlFvSERoekFoZzBic0d2WExyeisrdXRtYzNkMGRNU0hIMzVvZHYrSWlBaWNQMysreGJtUEdERUM0OGVQYi9YNXRkUXA0Nzc3N3NQT25UdE51b3JZMmRuaDdydnZ4dVRKazFzdDBHekswOU1UaXhZdHd1T1BQNDVWcTFaaDA2Wk5xSzJ0TmQ0K2YvNzhabDhQV2pOa3lKQk9kU0FyTEN3MGkrRnFqOWpZV0t4ZnY5N2tOY3JkM1IxT1RrNW1oVlZOeGNYRkdZdGxtak4wNkZBc1c3WU1zMmZQUmxWVkZXYk5tdFZpQVV4M0dEUm9VSmNmczY2dURzZVBINy9zNDB5ZVBCbHF0UnJMbGkxRFVGQVFsaTVkQ25kM2QrUHRrWkdSWnJFM1RrNU9DQThQeDZ4WnMrRHQ3ZDNzY2IvLy9udVRXS1k3N3JnRGNYRnhsejFmSWlJaUlpTHFIaXpzSUNJaUlxSWV6ZDNkM2VURDdVc3BsVXE4OTk1N2VQLzk5L0g5OTkvamdRY2V3Tml4WTd0MERuWjJkcGc5ZXpaV3JGaUJzV1BIWXR5NGNRZ0xDMnYzL1dVeUdjYU1HWU14WThaQXJWYmo2TkdqT0hqd0lIeDhmSXl4Rk9QR2pjUFlzV094ZCs5ZWZQLzk5MGhJU0REZWQvSGl4WGp4eFJkeDRNQUJmUERCQjJaWCtzK1lNUU9USmsweWZ0MTR6SVVMRjJMSmtpVTRjT0FBU2twS1lHTmpnOERBUUR6MjJHTWRtajlnV09pNXRBVi9aN1ZuQWRMT3pnNDMzbmhqaDQ2clVxbTZwTEFETUh3UGx5OWZqdm56NStPT08rN0FkZGRkMXlYSGJROUJFUER5eXkvajNudnZSVnhjSE82KysyNE1HemFzeGYzOS9Qenc1cHR2WXM2Y09WaXpaZzN5OC9PTkJSU0NJR0RHakJudzh2TENxNisraWttVEpobTd0ZHh3d3cxSVNVbkJOOTk4ZzhEQVFOeDExMTI0L2ZiYm15Mmdhc3JXMWhZUFBmUVFIbmpnQWV6ZHV4ZmJ0bTNEenAwN2NlKzk5NW9VUmRuWTJPQ3R0OTZDaDRjSE5telkwR3drVEZOanhvd3hpWFZRS0JRSUNRa3hMdnlKUkNMSTVYTFkyZGtoSUNBQUR6NzRJR0ppWWxyL1pzSlFZRFZuemh6akZmbHF0YnJEeFIyQ0lFQW1rN1c1NEg3Tk5kZGcyclJwK1BQUFB6RjE2bFRjZU9PTkxSWmgzWEhISGJqMjJtdWgwV2lnMFdpZzErdWgwK2tnRm92aDVPVFVhbWVVUmhLSnBNTy95OVpzN3R5NU9IejRNTEt6c3dFQW4zenlDVWFPSEdueW1qZCsvSGdFQmdiaStlZWZ4M1BQUFFmQTBOMmpPelV1OExmRjJka1pIMzMwVVp2N1hYZmRkZmp2Zi8rTHI3LytHcnQzNzBaeGNUSDY5KytQSjU1NHdxUjRxNzNHamgzYjVlZTlsc1RHeG1MUW9FRW9LaXJDNk5Hak1XTEVDRVJHUmpiYnhhSWxqUjIzNnV2ck8xU1FFeEVSZ2ExYnQwSWtFaG1MV2V6dDdlSHU3bzRiYnJnQkV5Wk11S3p1TmkrOTlCSW1UWnFFZ1FNSFl1TEVpYmo1NXB1aFVDZzZkU3hQVDArODhNSUxtRDE3TnJadDI0YU5HemZDemMydDFRNWdMUms1Y21TbnVyZ2NQWHEwVTRVZFFQT0ZaMEZCUVdhUmNZRGhmRGxzMkRDenJqdk5pWTZPeHNjZmY0d1ZLMVpjOGM0MG4zMzJXWmNmTXpjM3Q5TVJiWmVhT25VcSt2VHBnM0hqeHBuOTNNMmRPeGV6WnMyQ1ZxdUZTQ1NDVENacnN5Z21LeXZMNURuNytQamcyV2VmN1pLNUVoRVJFUkZSOTJoL2FQWVY0aE1TODRvZ1lDRUF6SGxpQnVZODhaaWxwMFJFUkVSRXZjU2hRNGVRa0pEUVpqZUxua0NuMDVsOGFLL1JhRkJVVk5SdFY4dVQ5YW10clcyenlLSWpqaDQ5aXJDd01KTmphclZhcEtXbG1jVWpkRlJqWVVKTGk3UUZCUVhHU0lYZXJyRmJSMjk0SGJLRU0yZk80T0dISDBaVlZSVUFRd3pLMTE5L2JkYXhRS1BSZEtpWWdMcE9WNzgyV1pQaTRtSmpjV1JYdS9TOGZxbTZ1anJqNjRkSUpPcTJMalNkcFZLcFVGOWZEN0ZZYlB4UEtwVjI2cld1cmU4RlhSNlZTb1VISDN3UVo4NmNBV0RvN3ZITk45KzBPd0tNaUlpSWlLaTNTa3BKeGY4OVBodjVCWVhRNlZGY3I5ZU55RTA5a1dycGVUWGlweHhFUkVSRWROWG9qamJibG5McGdvZEVJbUZSeDFXbXF4ZE9HenQxTkNVV2l5KzdxQU5BbXd2c1YwdFJCOENDanN2bDQrT0RQLzc0QXhxTnhyaXR1Wjh2Rm5WWVRtOHQ2Z0RRYlVVZGdQbDUvVktkaVZ1NWtwUktaWmNkaTBVZDNVc3VsNXZFZEVra0Vxdi8rU0lpSWlJaUloWjJFQkVSRVJFUkVWRVBJcFBKdUFoSlJOUkpZckc0U3d0eGlJaUlpSWpveW1BSlBCRVJFUkVSRVJFUkVSRVJFUkVSRVpHVlltRUhFUkVSRVJFUkVSRVJFUkVSRVJFUmtaVmlZUWNSRVJFUkVSRVJFUkVSRVJFUkVSR1JsV0poQnhFUkVSRVJFUkVSRVJFUkVSRVJFWkdWWW1FSEVSRVJFUkVSRVJFUkVSRVJFUkVSa1pWaVlRY1JFUkVSRVJFUkVSRVJFUkVSRVJHUmxXSmhCeEVSRVJFUkVSRVJFUkVSRVJFUkVaR1ZrbGg2QXBmUzZmVktBWUFBQWZzUEhnYnd1YVduUkVSRXZZaElKSUsvbncvRzN6ak8wbE1oSWlLNmJHWGw1ZmhyK3k3a25NKzE5RlNJaUlpb0ZXcDFMVEt6enFDaXNyTE5mVVdDQUNkbkp3VDQrVUlrNG5WNVJFU2RWVmRYaDl6OEFnaUNnTkNnUUxpNE9GdDZTa1JFdllwVUtrRmdnRDlDZzRNc1BaV3JndFVWZGdnQ0FnWEQvM0hnMEQ4NGNPZ2ZTMCtKaUloNkdKMGVnRjRQUVJETWJoTUVRQ2FUNGF0dnZzZUlhNFkydXc4UkVWRlBjZkpVRXZiczM0L2EyanBMVDRXSWlJaGFvZGZwQVFGOEQwcEVkQVhwOUhvWTFwc0VyTGYwWklpSWVpR3BWQUp2THkvOCs1bW5NR2IwdFphZVRxOW5mWVVkRUp6NC9vYUlpQzZIb0cvOHdLejUyK3ZxNm5EazJIRWNPWGI4eWs2TWlJaW9pK2wxT2tBUXVFaEVSRVJrNWZRQWVMWW1JcnJDOUdqNUEwSWlJcnBzOWZVYVpHUm1ZZjVMcjJMcE8yOWkrTEFobHA1U3IyWjFoUjFORFJrVWp5R0RFaXc5RFNJaTZtR1NVbEt4ZmVmZjBHcTFscDRLRVJGUjkycm1RMHE1WElhYmJ4dUJQbjNaWnBpSWlNaGFxTlcxT0xqdkZGS1R6eGkzMmNqa3VIWEVUZWpmeDkyQ015TWk2cjJxYTZxeGRkLy9rRk4wTWJwU0twRWlPbW93bkJ4ZExEZ3pJcUtlVDZPcFIzTHFDUlFVNXFLNHBCU3o1ejJQMGRlT2hMZlhBRXRQcmRPS2lrdFFWVlZ0NldtMHlNb0xPeEl3ZStaMFMwK0RpSWg2bUF0bFpYaDM2VWY0Y2QzRkpvczJjaGx1SFg4TitudTRXbkJtUkVSRVhVOWRXNGQ5QnhKeDhsUW1BTVBWRWpxZER2YzhjQlBzSFd3dFBEc2lJaUpxVkZsWmpjOCsvQW4vWGIwTkFGQ3ZxVWRkZlMwZXVlVStPTmphVzNoMjFCVUVRWUJlcitlNGk4WkVYZUgrR3laaTVqdlBJRFU3SFFDZzErdlJyMjkvUFBMQUxDZ1ZmTC9VRzFqRDYxVlBIeE4xaGthcndjRi9kdUg5VDE1RGRYVWxMcFNWNCtjTnZ3SjZQUVNSeU5MVDY1V3NzTENqYVdOQ3d3dUtwVi9RT09hWVk0NDU3bGxqWnljblBEOXZEbVF5R2I1Yi9TTUF3eUpYWFYwZEp0ODdEcTR1RGlEcitMZnFxakVSMGRWT3BWSmp3YXRmNHJjdCs2SFZhckh4NXgyUXlhUjRZdTU5VUNqa1Z2RmF6VEhISEhQTU1jZFgrOWpPVG9tWlQ5MkQrcnA2YkZxL3kzRE8vbnNMSEd3ZDhOeURzNkNRSzZ4bXJoeDNmcXpYNnpudW9qRUFqam0rN1BGQUR5K3NmZk1yVEp6L0NOSnpNcUhSYXZEYmxwOWdxN1RIdzVPZkFQVjhqYS9ESEhkK1ROUVpFckVFMXd3WkE2bFVobGZmZktyRjErSWV5VEIvbFZpajAxaDZLazJKTFQyQlN6bTV1VDhzQ0lJdkFBeE9pTWVRUWZHV25oSVJOV2o2SXN6eGxSbFQ1OG5sY2d5T2owUHBoUXRJUFowT3JWYUwxTlBuVUY1ZWhXdUdoRU1pRVZ2OHd4NUxqd0hyZVpQTk1jY2NjOHp4NVkwbEVqRmlvd05RWHFGQ1VrT0w5NlJUbWNqUExVSkVWQ0NVdGpZZ0lpSWl5NU5LSlFpTDlFZDVlVFhTR3M3Wko5SVRjYjRvRDVFQlliQlgybGw0aGtSRXZZOU1Jc1hRaUFUc1BYRVFaWlhsQUlERTVLT29yVlBEM3pjRU1wbmN3ak1rSXVxNStudDR3OXZMRDhtcEoxQlRVdzBJQWdDaFNLL1hyUUdFalFCMjlKai9CQ1FMZWdRRGtBUEkxdXFFVlpXbEJSWGQ4WDNyREN2czJNRUZUU0pyMWJnZ3pERXJaWHNLcFZLQnAyZk5OT25jOGRQUE8xQmJXNGQ1VDkyTC91NFhZMW1zNGQrYlk0NDU1cGhqamk5bjNMZVBNK1kvY3gva2NnbStXLzBIQU9DUDMvZERKcE5pOWpPVEdjdENSRVJrSlZ4ZEhURzc0Wno5MzRaejltOTd0a0d2QnhaT2U1NnhMRVJFM1NEQTB4ZkxubjBYczVZOGovU2NMQURBaGsycm9kVnFNWG5TRENnVVNndlBrSWlvNXhvNmFCUTBHZzJXclhnTEtsVTFCQUY5QUdHNFRxdWRsWDM2NUorV25sOTdlUVpIUkVrRjhXMFFCQWZvb1JORTBMZDlyeXZIU2p0MndCY0FoZ3lLdytBRWR1d2dJcUxPVXlvVWlJdU5SblcxQ2lkUEpRRUEwalBPbzZpNERBbnhJVkFxV0pGUFJFUzloMXd1dytENEVPVG1sU0E5TXhjNm5RNXBLV2VoVXRVZ05qNEVFcWtWMXZZVEVSRmRoV1F5S1dMalEzRGhRZ1hTMDg1QnE5TWhMVHNkMVRVcURBcUxoVlFpdGZRVWlZaDZIUmNIWjl3eGFqeitPclFMcFJVWG9OUHBrSkoyRW9JQVJFVU1zdlQwaUloNkxKRklCQi92QVBnT0RNU3VQVnNCQUlJZ3VJbEV3bzBPTHYyT2xwY1VaRmw0aXUzaTROYTNuMWdRVFlZZ09BQW8wT254UTBWSlFhV2w1OVhJcWdzN0JpZkVZM0JDbktXblJFUU5Xb3QwNExoN3h0UTFaRElaQmpYRXNxU2R6b0JXcTBYYTZYTW9LNi9Dc01GaGtIS1JpNGlJZWhHcFZJTG9LSDlVVkY2TVpVaytsWW04M0dKRVJQbERxV1FzQ3hFUktvaURwZ0FBSUFCSlJFRlVrVFdRU0NVSWkvQkhSWGsxMGxJTTUreVRHVWs0WDVTUFNQOHcyQ25aYll1SXFLdkpKRklNQ1k4M3hMSlVOY2F5SEVOdHJScitmb3hsSVNLNkhQMDl2T0R0NVllVTFKT0dXQllJZG9KSVNIQjBjenRXWGx4NHp0THphd3NMT3pybzBzS09JWVBZc1lPSWlDNmZWQ3BGVkdRRWFtcHFqSjA3a2xMTzRueHVNU0xEZldGbnA3RHdESW1JZWg1cktJSmtNV1h6YkcwVlNJZ1Boa3FseHNsVG1RQ0FySXp6cUtpb1JreDhNT1J5bVlWblNFUkVSQUNnVU5vZ0pqNFlOU28xa2h2TzJSazVtU2dxSzhHd2lFR1FjNEdSaUtqTHVUZzRZMWhrQWc0bUhrWnBSUmtBNEhSR011cnI2eEFhSE1XdVNVUkVsNkcvdXhkY1hmcmkrSW1EcU5mVVE0QWhsc1hCdVc5cWVXbGhwcVhuMXhvV2RuU1FhV0ZISER0MkVCRlJsMUVxRklpTGlZSktkYkc0STZNeGxpVXVtTEVzUkVUVXE4amxNZ3hxaUdYSmFCckxVcTFHVEZ3d1kxbUlpSWlzaEV3bVJVeGNNQzVjcUVCR1drNURMRXNHcXRVcURBcU5oVlRDY3pZUlVWZHpjWERHemRkY2orMy8vSTBMbGVYUTZYUTRuWjRFaVZpS2lMQllTMCtQaUtqSEVvbEU4UEwwUlg4UGIremQvejhBaGxnV1FSQ05zblBxYzdTaXRQQ3NoYWZZSWhaMmRGRFR3bzVCOFN6c0lMSW0xbkExN2RVMnBxNG5rOG1RRUJkcmlHVkpiNGhsU2M5QldYazFoZzRPWlN3TEVSSDFLbEtwQk5HUmZvWllsaFREKytia3hFems1eFVqUERLQXNTeEVSRVJXNG1Jc1N4WFNHczdaSnpPU2tGdWNod2ovVU5ncEdNdENSTlRWYkdRMkdCSVdqNytQNzBORmRTWDBlajFPSlIwRzlIcjQrUWF6Y3djUlVTY0pnZ0F2VDE5NHVIc2hPZVU0YW12VkVBUTRpVVZDdktOVHZ3UGxwUVY1bHA1amMxalkwVUhzMkVGRVJOMU5LcFVpS2lMY0VNdVNhT2pja1p4eUZybDV4WWdJWXl3TEVWRjdXVU1SSklzcDIyWnJxMEJDWEpBaGxpVXhDd0NRbFpITFdCWWlJaUlybzFES0VSMGZaSWhsYVRobnArZGtvYWlzQkFtaE1WREkrVjZWaUtpcnVUZzZZM2prWUJ4SVBJSUxsWVpZbHBUVHAxQmJwMFpnUURoa2pNUWlJdW8wei80RDBjZTFINDZmUElSNlRUMGdDUDBnd2locmpXVmhZVWNIWFZyWU1TaWVMYStJaUtqcktSVUt4RGJHc2pRVWQ2Um41S0tvcEF3SnNjRlFNSmFGaUloNkVibGNoa0Z4SWNqTEwwWkdacDZoelhES1dhaXFheGpMUWtSRVpFVU1zU3doaGxpVzB6bUdjL2E1REpSVmxtTm9lQUpqV1lpSXVvR3pneE51SGpZVzIvL1pqYktxaGxpV2pHVG9vVU5VeENBSWdnQUEwT3YxSEhQTU1jY2NkMkFzRm9zTm5Uczh2TEJ2LzNZQTFoM0x3c0tPRGpJdDdJaGx4dzRpSXVvMjhtWmlXVTZuNTZDc29ncERCekdXaFlpSWVoZXBWSXlvQ0Q5VVZOWWd1YUhGZTBwaUZ2THpTaEFlNVErbExhOENKaUlpc2diU2hsaVc4dkpxbkc2TVVqdVRab2hsOFF1RHZkTE93ak1rSXVwOUZISWJEQTZMeGU1aisxQ2hxb0plcjBkeTZna0FnSjlQRUtSU2Rqb2tJdW9NUVRERXNyaTdEMEJ5NmduVFdCYTNQc2ZMaXd2UFdYcU9qVmpZMFVITmRleXdob29pampubW1HT09lK2RZS3BVaUlqd01hclc2U1N4TE5uTHpTaEFSN2d0N095V0lpSWg2Qzd2R1dKYWFXbU1zeTVuTVhGUldxQkFkRjJTTVpiSDArWmxqampubW1HT09yL2F4alVLR21QZ2cxTlRVWG94bE9aK0Y0cklTeElkRVEybWpzSnE1Y3N4eGQ0MEI2NGh0NVBqcUdiczZ1bUJRYUJ3T0pQNkRzcW9LQUVCYWVpTDBlajM4ZlVNZ2svSDlFc2U5Y3d4WXgrOGd4NzE3UEtEL1FEZzZPT05VNG1Gb0dtTlpJQXkxZCtsM3NxS2tJQnRXZ0lVZEhkUzBzR05RZkJ3N2RoQVJVYmRUS2hXSWpZNUV0VXFGVTRuSkFJRDB6RndVRjVjalBqWVFTb1VOQU92NVE1dGp2dm5nbUdPT09iNmNzVndteGFDNEVPVG1sU0FqcXlHV0pmVXNWQ28xb21PREdNdENSRVJrSldReUthSmpnMUZXVm9ITTlCeG90WVpZbHZLcUNneGhMQXNSVWJkd2MzTEIrR3ZHWWZ2aHhsZ1dMVkxTVGtHdjF5RXFJc0hTMHlNaTZyRkVJakY4dkFQUTM4TWIrdzRZWTFuNkNvSXd4bHBpV1ZqWTBVR21oUjJ4R0JRZmEra3BFVkVEU3k5Q1hJMWp1bkprTWhrU1ltTlFldUVDVHFkbkdtTlp5c3VyTVlTeExFUkUxTXRJcFdKRVIvcWlvbEpsRXN0U2tGZUNzRWgvS0pVMkZwNGhFUkVSQVlCRUtrWm91Qi9VNmxxa05IVHVTRDZUaHR5aWZFVDRoY0JPWVd2aEdSSVI5VDQyTWtNc3k3N0VmMUJlVlFHOTNoRExvdGZyNGVzVEJLbEVhdWtwRWhIMVNJSWd3R3VBRDl6ZFBaRmloYkVzTE96b0lQUENEbmJzSUNLaUswTXFsU0l5UEF3MWFyV3hjMGR5YWtNc1M1Z3Y3T3dVRnA0aEVaRjFzWVlpU0JaVGRwNnRVb0g0MkVDb2FtcHhxbWtzUzJVMW91T0NJWmZ6dzBvaUlpSnJvRkRLRVJFZGdCcVYybGpja2RFa2xrVWg1M3RWSXFLdTV1TGdqTUdoc1RpWWVCaGxWZVVBR21OWmRQRDNEWUZVS3JQd0RJbUllcTcrSHQ1d2NuQkdTdHBKMU5YVkFsWVN5OExDamc1cVd0aVJFTWVPSFVSRWRHVXBGUXJFTk1heUpCbUtPekl5YzFGY1VvYjQyQ0FvRkhJTHo1Q0lpS2pyeU9VeUpNUUdJeSsvYVN4TGRwTllGcXQ3eTBoRVJIUlZhaHJMa3BWK3ZpR1dKUlBsVlJVWUhCYlBXQllpb203ZzR1Q01zWU91eGM2amUxQmVWUUdkVG92MHpHU0lSR0tFaDNMdGlvaW9zMFFpRWJ5OS9OQzNqd2NPSE5vSm9ER1dCY01kWE4yT2xwY1VXYVJ6QndzN09zaTBZMGNNRXVKNGNpU3lGdFp3TmUzVk5pYkxrTWxraUcrTVpjbG9qR1U1ai9MeWFneEtDR0VzQ3hFUjlTcFNxUmhSRVg2R1dKWlV3MFVSS1VsWktNZ3ZSbGlFSHhTTVpTRWlJcklLRXFrWUllRitVTmZVSWlYcERBQWcrV3dhOG9yekVlNGJ5bGdXSXFKdVlHdWpSRUpvRFBhY09JaEtWUlYwT2kwU2s0OUNLcFhCZDJBZ3hHSitUa2hFMUJtQ0lJS1hweC9jM1BvaEtlVTQ2dXZySUFpQ3F3QlJyS05UdjBQbHBRVjVWM3BPTE96b0lQTW9GaFoyRUJIUmxTZVZTaEVaRVk2YW1ocGo1NDdrMUd5Y09adVA2RWgvMk5teTFTMFJrVFVVUWJLWXNtdllLbTBRRnhzRVZZMGFweG9XaXM1azVobGlXV0tESUdNc0N4RVJrVlZRS0pyRXNqU2NzelBPbjBGeFdTbmlncU1ZeTBKRTFBMWNIVjB3SkN3ZWg1S09HR05aVXRKT1FLZlRNcGFGaU9neWVmYjNnYk9USzFMVFRxQ3VyaGFDSUhoQWhCR1dpR1ZoWVVjSFhWcllrUkFYWStrcEVSSFJWVXFoc0VGTVZBUlVUWW83c3M3bW82U2tBbkdNWlNFaW9sNUdMcGNpUGpZWWVmbWx5TXpLTllsbGlZb05na1JpZFc4ZmlZaUlya295bVJSUk1VR0dXSmFNaGxpV25FeVVWVmRnY0dnY1kxbUlpTHFCaTRNenhpU014SzZqZTFGZTNSakxrZ0pCSkVKNFNBd0VRUUFBczRzSHVKM2J1WjNidWIzMTdXS3hHRjZlZnVqVHh3TUhEKzFxM05jaXNTd3M3T2lncG9VZENYSHMyRUZFUkpZbGw4a1FIeE9OQzJWbE9KMlJhVmpreWppUHNvcHFESW9QWml3TEVSSDFLbEtwR0pFUnZxaW9yRUZLUXl4TGF0SVpGT1NWSUN6Q0QwcGJ4cklRRVJGWkE2bFVncEJ3UDlTb2E1SGEwTGtqNWV4cDVCVVhJTUl2QkhaS093dlBrSWlvOTdGVjJDSStKQnA3bThTeUpLVWNnMVFxZzgvQUFFZ1l5MEpFMUNraWtRamVubjV3YyttSDVGVEx4Ykt3c0tPRExpM3NZTWNPSWlLeU5LbFVnb2p3TU5UVTFDQXhLUVVBa0pLYWpiUFpCWWlPOEllZEhWdmRFaEZSNzJGcnEwQmNiQ0JxYW1xTnNTeG5zL0pRV2FGQ1ZFd2daRExHc2hBUkVWa0RoVUtPOENoLzFLZ3VGbmRrNUo1QmNYa3BZb09pb0pDeklQTktzNGFJd2Q0MEpySkdybzR1aUF1SnhzR2t3NmlvTnF6MXBhYWRnbGdraHMvQVFFZ2tmTDkwcFZuRDYxVlBIeE5aaXdIOUI4TE8xaDVwcHhNYml6czhJTUpnT3hmM294VWxCZWU3Ky9GWjJORkJwb1VkTVVpSWk3WDRDeHJISEhQTU1jY2NLNVVLUkVlR1E2UFI0TVNwUkFDR1dKYmlrbkxFeGdSQ1lkUHpzalN0NGZ2YVZXTWlJdXBhY3BrVWNURkJobGlXTTNuUTZYUklUOHRHalVxTnFOaEFTQ1JpcTNqOTU1aGpqam5tbU9PcmZTeVZTaEFWRTRqeThrcGpMRXQ2VGliS3F5c3dPQ3dlRXJIRWF1WjZOWXdCUTN0eGpqbm11SGVQK3ppNTR0cm9ZZGgxZkI4cXFpdWgxV21Sa1prQ3VWeUI0TUFJRUJGUjU0akZZbmg3K2NIWnlSWC9ITjBMQUJBRXdVTWtDRVBzWFBvZDZlN2lEaFoyZEZEVHdvNzQyQmgyN0NDeUlvMS92SEo4NWNaa1hlUXlHUkxpWWxGY1VvTDBqQ3pESWxmR2VaUlhWR05RUWdpa1BXeVJDN0NlTjhRY2M4d3h4eHhiMzFnaUVTTXF3aGVWVFdOWmtpL0dzaWlVdkFxWWlJaklHa2lsRW9TRStVSjlTU3hMYmtrK3duMURZS2V3dGZBTWlZaDZId2RiZXlRRXgyRGZ5VU9vVkZWQm85WGdaT0kvVU5nbzRlM2xEekZqV1lpSU9rWFUwQUhKMWJVZlVsSlBOSFR1UUQrUmdJVHVqbVZoWVVjSG1YZnNZR0VIRVJGWkQ3RllaSWhsVWFzdnhyS2tuY1Bacy9tSWl2U0RuUzFqV1lpSXFQZXdWZG9nTnNZUXk1TFlOSmFsc2lHV1JjNDJ3MFJFUk5iQUVNc1NnSm9hdGJHNEl6UDNERXJLU3hBYkZNMVlGaUtpYnVEcTZJTFk0R2djVERwaWpHVkpTVHNCcVZRR0gyL0dzaEFSWFE3UC9nTmhhK3VBdFBRckY4dkN3bzRPTWkzc2lFWjhMQXM3aUlqSXVpZ1VOb2lPRElkV296WEdzcHc1VzRDUzBncERMSXRDYnVFWkVoRVJkUjI1M0JETGtsL1FOSmJsSEZRcU5TSmpETEVzUkVSRVpIa3ltUVNSMFlFb0s2dkVtWXpjaGxpV0xGUlVWV0JRYUN5a0VsNDlUa1RVMWR3Y1hYQnR6REQ4M1JqTG90VWlQVE1aY3BrTmdnTENMVDA5SXFJZVN5UVN3OXZURjg1T3JqaDhoV0paV05qUlFaZEdzY1RIUmx0NlNrVFVRQkNzSXo3aWFocVQ5WkxKWklpUGpUSEVzbVJlakdXcEtLL0dvUGdnU0tYOHdJeUlpSG9QcVZTTWlIQWZReXhMMmprQVFHcnlXUlRrbHlJMDNCY0tKWXNhaVlpSXJJRkVLa1pJbUk4aGxpWDVMQUFnSmZzMDhrcnlFZVliekZnV0lxSnVZSyswUTJ4UUZQWWNQNEJxZFRVMEdrTXNpNk9ETTd3OS9TQVNpU3c5UlNLaUhra2tFc1BIT3dCT2ppNUlTamtHclZZRFFVQS9zWUFZUitjK3U4dExDNHU3OHZGWTJORkJseFoyTUlxRmlJaXNsVmdzUWtSWXFDR1dKZmxpTE11WjdBSkVodnZCenBhdGJvbW9kN09HSWtnV1UxNDV0a29ieE1VRVFGVlRpOFNHaGFLeldYbW9xcXhHSkdOWmlJaUlySVpDSVVkNHBMOGhscVhobkoyWmV4WWxaYVdJRFlwaUxBc1JVVGR3YzNSQmZFZzBEaVZmakdWSlREa0tzVmdDSCs4QXhySVFFVjBHcndHK3NMZHpOTWF5UUJBR1FCQ3U2ZXBZRmhaMmRKQnBZVWMwTzNZUUVaRlZVeWhzRUIwVkFZMUdneE9ua2dBMGlXV0pEbUFzQ3hFUjlTcHltUlJ4MFlISUx5aEZsa2tzU3kwaVl3SVl5MEpFUkdRbHBFMWpXVEliWWxuT1o2Rzh1aUdXUmN3dWswUkVYYzNOMFFVam80ZGg5L0g5cUZBWllsa3lNcE1obDlzZ2tMRXNSRVNkSmhLSjRlWHBDeWNuVnh3NXRnOUE5OFN5c0xDamc1b1dkc1RGc0xDRHlKcFl3OVcwVjl1WWVnYVpWSXI0MkJpVWxKWmVqR1hKekVWNVJUVUd4VEdXaFlpSWVoZXBWSXlJc0lHb3JGUWp0U0dXSlMzNUxBcnpTeEhDV0JZaUlpS3JJWkdLRVJ6cUM3VzZGbWtOblR0U3M5T1JWMXlBTUo4ZzJES1doWWlveXhsaldVNGNRTFZhQlkxV2c1TkpoK0hnNEF4dlQxL0dzaEFSZFZKakxJdWpvd3VTVTdzbmxvV0ZIUjNFamgxRVJOUVRpY1VpaEllR29FYXRSbEp5S2dBZ05lMGN6bVlYSURMQ0Y3YU1aU0dpWHNnYWlpQlpUR2tadGtvYnhNYjRRMVZUaTZUR1dKWXorWVpZbHVnQXhySVFFUkZaQ1lWQ2p2QW9mOVNvMU1iaWpzeThzeWd1TDBWc1VDUmpXWWlJdW9HYm93dWlBeU94UC9FZlZOVlVBd0NTVTQ3RHhrWUpiMDgvU0NTOENJeUlxTE04K3crRXdrYUo5SXhrYURUMWpiRXNDYzR1Ym9mS1Nvb0tMdWZZTE96b29Fc0xPK0ppb2l3OUpTSWlvblpSS0d3UUhSa09qVWFEazRrTnNTelpEYkVzVVl4bElTS2kza1V1a3lLMk1aYmxiRDUwT2gweVR1ZEFwVklqSXBxeExFUkVSTlpDS3BVZ0lpb0E1V1ZWeGxpV2pNWllscEFZU0JqTFFrVFU1Zm80dVdKWXhDRHNQbkVBVlRYVjBHbzF5TXhLZ1VKcEMzL2ZFQWlDQUFEUTYvVWNjOHd4eHh4M1lDeVJTT0R0NlFkYk8zc2NQM2tJQUNBSWdxZGVKSXB6ZE9wM3BMeTBJQStkeE1LT0RqSXQ3SWhpeHc0aUl1cFJaREtaTVpZbEkvT01ZWkdySVpZbElUYVFzU3hFUk5TclNLVmlSSVQ3b0tLeUJxbW5HMkpaVXJKUldHQ0laVkVxZVJVd0VSR1JOWkJLSlFnTzlVSE5KYkVzK1NVRkNQVUpoaDFqV1lpSXVweVR2U05pZzZLdzkrUkJWS3RWcUsrdnc0bFRoK0RvNEFJdnhySVFFWFdhV0N5QnYyOElIQjJka1p4NjNCRExBbUdBSUVMYzVjU3lzTENqZzFxTFltbGFrZE1VdDNNN3QzTTd0M083TlcxdmpHVlJONDFsT1oyRHMrY0tFUjQ2RVBiMlNyUDdFaEVSOVZTTnNTdzFUV0pac3Mva283SlNaUkxMWXVuek03ZHpPN2R6Tzdkeis5VytYYUdRSXp6U0Q2cWFXcE5ZbHBMeUN5YXhMTll3VjI3bmRyMytZbndpdDNON1Q5N3U1dWlDbUlBSTAxaVcxT093c1ZIQXEwa3NpelgrRG5MNzFia2RzSTdmSFc3bjl2WnM5K3cvRURaeUJkSXpVN29rbG9XRkhSM1V0TEFqTG9aUkxFUkUxRE1wRkRhSWlneUhwbDZEazRuSkFJQ3oyUVhJenk5RlFseVFNWmJGR3Y5NDcrbmJBZXY0bzVMYnVaM2J1ZjFxMmk2WFNSRWJGV0FXeTFKVHcxZ1dJaUlpYTJLTVpTbXZ4Tm5NUEdNc1MwVlZKZUtEWXlDVnNNc2tFVkZYNitQa2ltSGhDZGh6OG1Jc1MwWldDcFFLVy9qNWhsaDZla1JFUFpaWUxJYVhseC9zYkIxdy9OVGx4N0t3c0tPRFRBczdvbGpZUVdSRkJFRXcrUkNmNCs0ZlU4OG1rMG9SRnhOdGlHWEpNc1N5bk1rdVFFV0ZDdkdNWlNFaW9sNUdLaFVqSXN3SGxaVTFTRDJkQTZBaGxpVy9GQ0ZoUGxBbzVSYWVJUkVSRVFHQVJDcEdVSWdQMU9wYXBLVmtBd0JTejZVak96OEhFWDZoc0ZXd3l5UVJVVmR6c25ORVRFQTQvajUrQURXMU5SZGpXUnhkNE8zcDMrd0ZURVJFMURheFdBSS9uMkRZMnRvaEtlVVk5SG9kQkFnRElCS2lIRjM3L3ErOHBLQ3N2Y2RpWVVjSG1SZDJSTGQxRnlJaUlxc2xGb3NRMWhqTGtuSXhsaVg3WENGQ1E3eGhiNmV3OEF5SnJKOVdxNFZhWGNjci9xMlFOUlJCc3BqU3VpaVZOb2lKYm9obGFWZ295ajZUajZwS0ZTS2lBeUNUU1MwOFF5SWlJZ0lNc1N4aGtYNm9xYmxZM0hHMjRCeEtLaTRnSmpEQ0dNdEMxcW04cWh4NnZSNVNTZXQvVzFXcUtpRVJTU0FTaVV5MjE5YlZRaUx1SFJlYmxGV1ZOZnNjaWF5Um01TXJvdnhDc1QveEg2aHFhd0FBSnhNUHc4SGVDUVA2RDRTNGwveGU5bWIxOVhYSXl6dUR5c295T0RnNE43dVBWcXRGYm00V0tpb3V3TmJXa2E5UFJGZUkxd0JmU0tVeVpHYWxRcVBWUUJEZ0JUM2k3SjM2SGFxNFVGRFlubU93c0tPRG1oWjJ4RWF6WXdmMVRoczNic1QrL2Z0UlVWRUJiMjl2NC9ZVEowNUFKQkpCcWV6NGxSRi8vZlVYdnYzMld4UVhGeU0wTkxRcnA5c3F0VnFOa3BJU1ZGVlZkV3JlbDlKcXRjakp5VUY1ZVRua2NqbkU0cTU3bVNvcks4UGF0V3R4N05neHVMdTd3OWJXdHN1T1RkUWFoY0lHVVJGaDBHcTBUV0paQ3BGZlVJcUV1RUFvYkhnRk0xbXY1T1F6ZVBYVkZUaDhPQlUrUGg1d2NySXp1YjJtUm8zazVEUG8xOCtsV3g3LzBLRWt2UDc2VjBoS3lzSzExOFoyeTJOWXUrVGtNL2p0dDkxSVRNeEVlTGd2UHhBZ3F5ZVhTUkVURllEOGdnczQwelNXUlZXTGlDaC9GbWxSbDlGb3RCQ0p1dWZLUnJXNkZpa24wMUZjV0lvK2w1emo2dXZxVVYrdmdmZ3lmcFkvZis4SHZQLzZWOGpPT284aDE4WkNvOUdncE9nQ2xMYmRWL1Q3NTZiZFdMdHlFdzdzT29hWXdXR1F0TE43bktaZUEzVk5iWS9yTnJkdjV4SHMyM0VFeFlXbEdPZzN3TkxUSWJKS1Vxa0U0VkgrS0MrcnhKbXNQTU01Ky93WmxGZFhJajRvbXJFc3JjZ3J6c1BXQTFzUjZuUGxQb05yYXZuNjVmalA5LzlCUVVrQmhvUVBhWEcvOTFhL2gyWC9YWVo2YlQwaS9DSlFYVk9OejMvNUhGLzkraFhHSkl4cHN6Q2tJLzd6M1grdzhlK05LQ3d0UktSL3BObnRKOUpQd0VIcEFFa1gvMXd0K1g0SmxxOWZqanBOSFNMOElycjAySjJoMSt2eDQ1OC80cC9rZnlCQVFEK1hmcGFlRWxtWnZpNTlNQ3hpRVBhZU9vaXFtbXJvOVRxY3praUNVcUdFbjArd3BhZG5kZExTanVIOCtVejA2K2RsNmFrQUFJcUtjdkhPT3pPeGYvOFczSEREL2MzdVUxMWRnVVdMcG1MdjNzMFlOV29DcEZKWmh4NGpPenNOQnc1c1EybHBQdnIzOTJ0eFA2MVdnejE3TnNQZTNoazJOaGZYWmdvS3NxRldxNkZRZE0vNlIyMnRHbHUzL29EZHV6Y2hPbnBFdHp4R2UxUldsdUdQUDlZaUxlMFlYRjNkdSszNVVzOGhGb3ZoNHgwSU96c0huRGoxRHdCQUVJU0Jna2dZNGVqVTkyQjdZbG1zdmJERHl2ODYxL01LT3Vxd25UdDNZdXZXcmQxMi9Ka3paOExUMC9PeWpyRjU4MlprWjJmanV1dXV3NGdSaGhQZndZTUhzV2pSSW9qRll0eDc3NzM0MTcvKzFhRTNPbWZQbnNYKy9mc2hrOG1hL2IzSnlNaEFUVTFOaCtmYXYzOS91TGdZUHNoczdnclhFeWRPWU9IQ2hRQ0FkZXZXUWFGUW9McTZHc2VPSGNQdzRjTTdmTlZzV1ZrWlpzeVlBUUJZc21RSlFrSkNqUHNjUDM0Y2RYVjFMZDdYM2QwZFhsNWVMUjUvNWNxVitPT1BQd0FBZDl4eFI0Zm5wbEtwVUZsWmljcktTcFNWbGFHc3JBekZ4Y1VvTEN4RVhsNGVjbkp5TUcvZVBFUkhSME1RQkd6WnNnVjFkWFd0SGxNdWwyUGN1SEc4ZXZncVlLdFVZc2JVUjFCZnI4RXZ2LzRHalVhRG5YK2ZnTDI5RWs4LzhTOG8yWjZlTEtTbVJvMDMzL3dHRVJGK0dEMDZEdjM2dVpyY25wVjFIaGtaaHYrbVRMblY3UFhwdmZkV1kvZnU0N2o5OXBGNDVKRmJZV1BUc1RlcmJkbSsvVEN5c3d1UW5WMkFiZHYyWTl5NGxqKzA3QXBxZFIzbXpmdWdVL2UxczFOaThlSW56STUzNHNUcFZ1OFhGRFRRckdDbWtVYWp4ZEtsUCtEY3VVSjRlN3ZqL3Z0djdOQTVRcWZUUWFWU282cXFCdVhsVlNncnEwUnBhUVdLaTh0UVdIZ0I1ODhYb2Fpb0RNdVh6NGRDWVlPS2ltcnMzSG1remVNT0dOQUhjWEhNQWFhV0tSUXlQREhqTnNoa1V2eTZlUjhBNExmMWY2TzZVb1ZISDdzZExxNk9GcDRoOVhSbHBSVjRaOEZuR0RvcURyZmZjMzJYSDc4d3J3U0xYL3dNTXJrTVgvejh0bkc3cXJvRzc3LytGVVFpRVo1K2VTcmtuVHp2TlphakNJSUFyVmFMei83elBVNzhrNEpwVDkrSGhHdE1GOE0wOVJwb05OcFdqeWVWU1ZvdGlpOHZxOFRhbFp1Z3JxbEZuMzR1a0VqRTdUcWZWRldxOE9FYksxRmJXNGZuRnoxbVZuaVNlNjRRcXVxT3Y4OXNqa3dtZ1hkREFVWkpVUm5PWmVXMnVuOVVRa2lMeFk0RnVjVlkvdDVxYU9vMXVQN1dFUmg1L2VBT3pVV2owVUpWWFlQcVNoVXF5cXBRVVY2SnN0SktsQlJkUUVuaEJlVG1GTUxSMlI3UHZXNTQ3NXFkbFl2VVU1bHRIamNzT2dBRHZOMDdOQmVpN21aakk4TURVMjZCVkNyQmIrdDNBd0EyN2RtS0tsVVY1dHc5QS8yYysxaDRodFlucnpnUHM5K2JEWlZhQlh1bFBjWU5IbWUyVDNsVk9ZckxpenY5R0NKQkJOLyt2czNlVmxOYmd4MUhkcUMycmhaeW1iekYxL1B5cW5Mc1BiRVhHcTBHRHJZTzBPdjFxS3Fwd3M0ak8xR3Ryc1lIYXovQXZ4LytkN3ZudFBIdmpjakt6VUpDU0FLR1J3ODN1LzNZNldNb3JTaUZxNk9yMlp4T256dU5sejUvQ2E2T3JuajZ2cWU3ckFDajhFSWg5cDNhQjUxT2g4SUxoVjN5ZVZybStjeFcvKzFzYld3UjdoZmU0dTEvSGZvTFgvLzJOUURBYjRCZmgrZFVXMStMNnBwcVZGUlhvTHlxSEdWVlpTZ3BLMEhoaFVJVWxCWWdwekFIMThWZmgvdHZOQ3dvSDA0NWpOemkxcytaQURBbWZneHN1ZWhwTlFhNmUySFJ0QmZ4ekxLRktLMG9oVXBWaGUvV2ZncXhSSXBycjdtUkYzUTBPSGJzYjZ4YTlUWmtNamxjWFplZ2Z6T3ZpeVVsK1ZDcnF6djlHRFkydG5CMTdjamZaeGQvcDF2Ky9kYWJqRHY2T25EMmJBcCsvLzFiK1BxR0lTRmhiSXY3N2R1M0JldldMY092djM2SmwxNzZHcmEyRHRpOWV4TTJiRmdCRHc4ZnpKcjFib2VMU3Rwank1WnZzV1BITHdDQTdkdlg0YnJyN3VyVWNVNmZQbzc2K3RvV2IzZHo4MERmdmkwWDlHemF0QklIRHhyV2UwYU92TDNqcjdlMU5WQ3BLbEZkWFlHcXFuSlVWcGFockt3WVpXV0ZLQzdPUTJGaER1Ni9meDRDQXczSkV2djNiNFZHVTlmcU1XVXlHd3h1NXU4Q3VuS2tVaG5HakxvVk9wMFdhOVo5QWEyaGMwY1VKS0tQQndaSFRUNmJlaUxMMG5POEhGWmUyRUhVY1FVRkJUaCsvSGkzSGI4enhSSHRFUndjakVHREJtSGZ2bjM0NXB0dnNHdlhMc3liTncrK3ZzMi9pZXVvcFV1WElpdXI0NjlYVHp6eEJNYVBIdy9BOUErVnhyRk1kdkVQZy9yNmVzaGtNaXhjdUJDSmlZa1lObXdZbm56eVNUZzVPVFY3MzliR1RUVnVYN3AwS1lxS2lscWM2OFNKRS9Ib280ODJlOHpVMUZSalVRY0FyRnExQ3JObXpXcjNmQ1pNbUlDNnV0WlAyb0Noc0NnNk9ocDZ2UjVmZi8wMUtpb3FXdDNmMWRVVjQ4YU5hOWYzZ1hvK3FWU0NSeCs2RHpxOUR1dlcvd29BMkxSNVA2b3FhekRyOFR2ZzRkNDlIUS9JK2syZi9oYUtpOHU3L1hHZWZISWl4b3hKTU5tMlk4ZFJIRDZjZ3NPSFV4QVRFNFMrZlUxL0RzK2RNM1Nwazh1bDZOZlB4ZVExU3FQUlFxRXdGQ1Z0M1BnM2poeEp4Yng1OXlNb3lCdGRaZnIwQ1RoNk5BMWxaWlZZdm53RG9xT0QwS2VQVTRlTzhlZWZCL0hycjN2YXRlOUxMejJLckRZV2tscmk0R0JyOWhwZVZsYUpoUXUvYVBWK3I3MDJIZkh4elJkSnJGKy8wL2h2a0oyZGp4MDdqbURVcVBaMUxrbE9Qb05ubi8yb1hlZVZ2WHRQWXN5WUJKU1VsT1BUVDM5dWMvL3Jyb3RIYkd5d1ZVU29NSXJGZXJtNU91TEp4MjZEVENiR3VvYUZvbDNiajBBcWsyREs0eE5neHpneXVnemJ0K3hEenRsOC9IZlZaaFFWbE9DUkp5WkNMQllqK1VRNjN2cjNzbllkd3pmQUM2OSs4RFFBdzhKOFptbzJCZ3gwUjJDb1Q0djNPWDRvR1Nrbk13QUFIeXhhaWFjV1RJRk0zdm1yblVVaUVYUmFIVFQxR3RTbzFQaHcwVXJjZnMvMW1QalFlT00rYTFadXdyWU51MW85enJPdnowQmtYTXRYZUs3L1lSdlVOWVlQVFlzS1NySHB2Ly9EaFB0dWFITitlN2NmUnNvcHcvTjlaOEhuZU82TkdTYkZIZDh2WDQrVFIxTGFQRTU3ZUhqMnhlTFA1d01BRW8rbDRZdjMxN1M2L3hjL0w0Wk0zdnlpeDNlZi93Sk52UVlBc091UEE3anB6bEhvNis3YTdMNlgrdlhIdi9EVE43KzF1ZCs1TEVNQmltc2ZKNlNleXNTM243VjkvcHd5YXhJTE84Z3FPVHZiNDhHcGh1S085VC90QUFEc1BMWVhVb2tVVDkwOUE4NzJIZnY3dTdmemNQTkFRa2dDZGgzYmhXWC9YUVlmRHg4RWVnV2E3UFBub1QveDFhOWZkZm94YkJXMitISFJqODNldHVQSUR0VFUxa0FpbHVCZm8vL1Y0akcySHRnS2pWWURaM3RuakcxWUdPenIzQmVQMy9VNC92UDlmN0Q3K0c3ODcvRC9NQ1orVEp2ejBlbDArSG5IenlpNlVJUUxsUmZNQ2p0VWFoVktLMG9CQUY3TlhGVmZXMThMZTZVOThrdnlNZitUK2ZqWDZIL2h3WnNmdk95T0ladjNiSVpPcHdNQVRMaDJ3bVVkcTlINlhldngxNkcvV3J3OWVHQXczcHZwMytDL0FBQWdBRWxFUVZUelhyTzNxZFFxck55MDB2ajFEMXQvd05DSW9lMk92WG5wODVkd0pMWHRRdnZ0aDdjYkN6dTI3TitDdlNmMnRubWYrSkI0Rm5aWW1aQ0JnWGhyK290NDZjdTNVSGpCVUV6MDNacGwwT3QwR0Q3c2VzaWt2QWdzTkRRQmJtNzlVVnljaTVVckYySHUzUGVoVUpoZUdQUExMNThoS2VsUXB4OGpJbUlvcGt4NXlmajF0OTh1Um5FcnhWTDE5WVkxQXAxT2g2Vkw1elM3ajFaN3NTajdrMC8rRGJHNDVVSWRSOGMrbURKbFFVZW5qZnI2V3Z6NTUxb0F3UERodDhMVzFnRUE0TzhmQ1VFUUlTY25IZXZYZjQ2Nzc1N1Y0V08zWmR5NCszRDgrRzVjdUZDRXpadFhJU1FrSGg0ZUxiK0hhc21hTlV0eDRVTEw2ejFqeGt6RXJiYysydXh0WjgrbUdvczZBRU94U1VlZTYzUFAzZGxta1FZQUhEbXkwMWpZOGR0dlg2TzZ1dlgxSGtkSFZ4WjJXSWxyaDk4RWRXME5ObTM1RWJXMU5SQUVESU5lK01iTFAycm11WXdUcHl3OXY4Nnk2c0lPdlo0TG5OUnh0OTEyRzhhT2JibUtzYWx2di8wV2YvenhCKzY4ODA3Y2VlZWQ3YnFQZzRORGwvMWM2dlVYcXpVZEhCenc0b3N2NHErLy9zS25uMzZLckt3c0xGNjhHQjk5OUZHN09uZTB0ekRBeGNVRkNrWGJINklYRlJVWnUyTzBkcnltaFIwYWpRYUNJR0R5NU1sNDU1MTNzRy9mUGlRbUp1THh4eC9IeUpFalRlNVhVVkdCbVRObkFnRGVldXN0ZUhsNU5mczhtbnRzTHk4djJObGQvQU11UFQwZDlmWDFFSWxFemU2djFXcng2YWVmQWdBOFBUMlJrNU9ETFZ1MllPVElrWWlPam03emU5SDQzQnFmcjcyOVBSd2NISXovdWJpNHdNWEZCVzV1Ymhnd1lJQnhEbzMvajR5TWhMT3phZDVlY1hFeGtwS1N6SjR6OVg2T0RnNllQdVVoeUtSU3JQN0o4T0h2enQzSG9kUHI4UHpjU1hCMnNyZndETWtTMU9vNjFOYTIvV2JpY21tMU9yTnQyN1lkQUFBRUJYazNXNUJ4N2x3QkFNREx5OTNzaWhHSlJJeW5ucm9YMGRHQitQampuNUNUVTRobm52a1FreVpkajN2dkhkY2xjUXNPRHJhWU92VTJMRm55QTRLRHZWSGZzRWpURWFXbGxVaFBQOWV1Zlp0K2orNjlkeHk4MjdINGtwU1VoVTJiZHJlNVgwaklRT1Azc0s2dUh1bnBPUUFNeFFYTktTNHV3K3JWMndBQVhsNzljTzVjQVQ3Ly9CZEVSd2ZBcVIydkZWcXR6bmlPVVNqa3NMZFh3c0hCRGc0T1NqZzdPOERKeVE0dUxnN28yOWNaL3Y3bTNjaEdqb3d4bTF0R1JnN09uNy80cHJ1amhadldQS2J1WVcrbnhNeHB0Nkd5c2daLzdUZ0tyVmFIUDM0L0FLbE1na2VtM1FZYkJUK3NwTTY1NDk1eHFDeXZ4cCtiZG1QbjFnT291RkNKeDU5NzBQaDdMUklKY0hSdS9yV3l2azZEcWtvVjlFMnVuanQrS0FrL2ZiTVoxOTg2SEFFaEE1dThQcGkrSnhrNktoYjU1NHZ3eXc5YmNlcElLajU2NjJ2TWZ2SFJUcC96OU5CRExCRmo1dk1QNFl2MzEyRGZqaVBZdVBaUHFOVjFtRHp0RGdDRzRtQ2xyVTJ6OTFkVnF3RUFkdmJLRmwvVHpwM0p3NDR0aHM0NThjTWljSGpmS1d4Yyt3Y0dqNGlHaDJmZlZ1YzM3cllSS013dndiWU51NUNabG8xM1gxNk9aMStiRG9YU01CK3BUTkptWVl0T3A0T20zdkRoZG12N3l1VXlzL2RTY2hzWnZIMzdHL2VwS0s5Q1FhNWg0VU1RbW44ZFA3TC9GSTcvWTRnLzlQRHNpN3ljUW56MTRWbzg5OFpqTFo1em0ycjhJRjRRQkNqdEZMQzFVOERlMFE3MkRyWndkTEtIbzRzRG5GMGM0TnJIQ1hJYm1jbjdWbnNIVzRURkJKb2Q4K1RoRktpcTFTWS9jMFRXUnFtMHdZTlRiNFdxV28yL3RoMkNWcVBGSDRkMlFDNlZZYzdFR1ZEYXNDQ3pxU2Z2ZmhLbno1MUdYa2tlM2xqNUJqNTQrZ000Mmwzc1NIYlp2K3N0ZkM2dTErdXhmdWQ2QU1EMWc2NXZ0anNHQUdpMEdtemV1eGtBTUdIVUJFZ2xVdU4rbytORzQrOWpmK05BNGdFcy8yVTVob1FOZ2RLbTlYamxJNmxIVU5TdytIYkxOYmVZUFdaMmZyWng3T1BoWTNaN3VHODRQcHIzRVpiOHNBUkhVbzlnM2ZaMU9KeHlHSFB2bXd1L0FTM0hETFNtdHI0V1d3OFl1amJIaDhURHM2OW4xN3pHTmh6QzFjRVZmVjB1bmlkemkzTlJYbFVPa2REODU0OEE4TjJXNzNDaDhnTHNsZllRaThRNG0zOFdhLzljaS90YmlHdTRWT001U0NLV3dFNWhCM3RiZXpqWU9zRFIxaEhPOXM1d2RuQ0dxNk1yK2pyM2hVYWpNWFRyYXBpS1Z6OHYrSHFZWGlCWXI2bkh2bE9HdndIYStveVhMQ1BDTHhUdnoxcUVlUisvaEx6U1FtaTFHdnp5NjdjUUJBR2pSdHhzL052bDBuKzdxMlc3VEdhREJ4OThEaDk5OUN4S1N2THc3YmZ2NHYvKzd4WGpmdTM1MjY0dGwzNUdrSnQ3QmdVRjJhM2M0Nkp6NTlMYjNDYzN0L1d1YmpVMTFhMWU4TnIwdHFiZm43Ly8vaFhsNVNXd3NWRWFPMmJvOVhxNHUzdmpsbHNleG9ZTks3QnYzeGI0K0lRaEljRzBnTzl5LzExc2JKU1lPUEZKckZqeENyUmFEZjczdi8vaS92dm5kZmc0alRmMzYrY0ZwZExldVAzY3VYUm90ZlhHejlBdVBZNU9wOFBQUHh2V2UvcjI5VVJoWVE3MjdkdUNtSmhyRVJnWTNhN25wZFVhUGwrVVN1VlFLT3hnWitjQXBkSUJkbllPY0hCd2dhT2pLeHdjWE5HMzd3Q3o0L243UjhMZTNybko4WUd5c2hKa1pTV2FyR3RieSsvUjFicGRKcE5qN09qYklSWko4T012WHdIUVF4QUpJOFV5Zk9rWkhERXRKL1hVQ2ZSQVZsM1lRZFFaTmpZMnNMRnAva092UzhubGhnK1NGUXFGTVc3RTBzYU9IWXVRa0JCOC9mWFhtRFp0V3BmblRqNzY2S080N3JycjJ0enYyV2VmUlhKeWNwdjdOWDRQQVVQSERnQ0lpb3JDaHg5K2lOZGVldzNwNmVuNDdydnZFQjhmRDZYUzlFMWlXVmtaQU5NSzF2WjQ5TkZITVhpd29aVnVSVVVGSG5qZ0FRQkFhR2p6dWFhclZxM0M2ZE9uSVpQSjhOSkxMMkhUcGszNDlkZGZzWFRwVW56NDRZZHdjSEJvOTJPLzk5NTc4UEhwV1BYcHBFbVRFQnRyZW5YMXZuMzdqSVVkZFBXeHM3VTF4cktzMzdRWkdvMEd1M2FmaElPOUVuTm0zc2xZbHF2UVk0L2RDYlhhdkxCajU4NGorT2VmRkRnNTJXSHExTnZiUE02U0pUOEFBTWFORzR5b3FBQ3oyME5NRnFxQXJLeGNwS2FlQlFDTUgzOU5zMjhrTXpJTXhRY0JBZVp2WkJxTkhoMkhnQUJQdlA3NlZ6aC92Z2lyVjIrRHAyY2ZqQm9WWjdidnBrMjdzWExscGphZlMzTVNFelB4NUpQdnRudi9hZFB1d0UwM0RjTTExMFRDMC9OaUMrbFRwekt4WWNNdUtCUnl6SjE3bjhsOW1rYkpSRVVGTlB0OXZKUldxOFdtVGMxL1VOYjA2OWRmbjJIc2NMSi8veW04OGNaS1NDUmlCQVo2bWQxUG85SGk3YmRYb2FhbUZsNWUvYkIwNlJ6TW43OE02ZWs1V0xwME5WNTU1Zi9hOFFGR3d5S1R2UktyVjcvZTV2TzRkUDd6NXQxdnRsQzVmUGw2bkQ5ZnhBOEZxVU5zYkdTWU9mMVd5R1JTYlBwOVB3Qmc4NFk5cUs2cXdTUFRiNGVyRzJOWnFPTUVRY0NEajkwSnNWaUVyUnQyNGVqQkpDeDVaUVZ1bldRbzhuZnI1NEozVjd6UTdIMFA3enVKRHhkOTNlbkhubkQvRGFpc3FNS2ZtL2JnK0tGa2ZQWGhXa3g3K3I0T2ZiRGNYTEhrOUxuM1FXNGp3K0Y5cHpENnhvdlJZNU1ldVFXVEhybWwyZVA4MzcrZVIzMmRCdmFPelYrQlc2dXV3NmZ2ZkF1dFZvZmdjRC9NZXVFUmZQTDJLaHphY3dJcjNsK0RGOTZhQ1ltMDlmZWNrNmZkZ2JyYU91ellzaDhaS1dleDlOVXZNZSsxYVpETFpaaXpvUGtyNkpyYXUvMHdQbC95QTBRaUFTdld2ZDNtL2sxNWVQYkZnbmN2WG5uM3c0b04yTHBoRjN3RHZacWRkMG5oQlh6MW9lRUs5MnZIRGNhRSsyL0FpMC84QjBuSDAvSGJ1dTI0ZFdMYlY2VTNpaDhXZ1ZrdlBOS2grYm9QNklPWnp6MW90bjNCclA5QWxkVm1uRE9SeFVtbFlreWVNaDRTcVFTYk56VEVzdXpkaGlwVk5XWlBuSTUrTG94bGFhUzBVZUw1QjUvSE14ODlnK0t5WXJ6ejdUdDRiZnByeGxpc0NkZE93SzBqYnUzMDhRVTBmMDQ1bEh3SU9ZVTVrSWdsdU9mNmUxcTgvLy8rK1IrS0xoVEJ3ZFlCdDF4amZnNlpNV0VHQ2k4VVl1cnRVOXNzNmdDQUxmdTJBQURjWGQwUkh4SnZkbnQ2enNYRnpRRFA1dDlET2RvNTR0VnByK0tIclQ5ZzlSK3JjU2J2RE43OS9sMThQTzlqc3ppeHIzNzlDci90YWIxN2toNTYxRFZjT1gvODlISGNOYjl6VVFBQUVPQVZnTVZQTERiWmRtM3N0Wmg2KzFUajE3T1h6RVo1VlRuQ2ZNT2FQY2JCcElQWXNHc0RBR0Q2aE9td2tkbGcwZGVMc1BhUHRZZ09pRzQxdnVWU1UyK2ZpdHRHM05haDV6QXNZaGdlR3YrUXliYXFtaXJzVzdDdlE4ZWhLMitndXhmZW5QNFM1aTE3QmFVVnBhaXNLc2MzUDN3RVBZQnJyN2tCSXBGNUFYRnJoUUM5YmJ1blp3QnV1MjBLZnZubGM2U2svSU90VzMvQVRUZE5OdTcveUNNdlFxZnIyUHBDVXlLUmFVVGh0R2tMall2K3pTa3V6c2VLRlM5REVFU1lQLyt6WnZkUnFhcnd3UWR6QVFCUFAvMCtiRnA1blJXTHpRdWYyL3IrVkZTVTR2L1pPK3Z3cUk2dmozL1c0MG9nQVVKd0QrNGhTSEdudUFTWFVpcTBRS20zRlBxamI0MEtVTUZhaXJ1N2U5SGd3VDBrRUNHMnlTYTcyZnYrY2JPYjNheGtnNVMwN1BkNTh1VHN6Qm01YysrZHVUTno1bnQyN2hUWjdabzM3NDY3dS9saDVLWk51M0RtekVGa01wbFZKZzFiK1NjbVB1TGl4Yjl0MWpVdmZIMERVQ3BkS0ZteVBJY09iWFFvVGZYcWpmRHhNZitlNk54NUdGV3JpdnM5YW5VS24zOHU3dmVFaEZTeFd0Y3RXeFp3Nzk0MUZBb2x3NGQveXFGRG16aDBhQ05MbDA1bi9QaWZqZXdsQnRoYnZ4bzM3bnVIMlVZTStiUnUzWWVLRmMzM2U4NmZQOHF0V3hjZEt0Y1ovcytGdTZoY2FkK21KMjV1SGl4Y05rdDB5NEtrZ1Z3aS8rM2Y2cGFsMEJ0Mk9CZU1uU2dJK3ZYcmgxcGRjSDlxUzVZc1ljbVNKUTdyKy92NzgrZWY0a0xndkhuenVIQ2hZS3c5c2JHeEFKdzhlWkozM25uSHB0NjBhZE1zd3JwMzcwN3o1czNKek13MFVnMUNMcU9FVHFjalBUM2RHQzZWU2xHcGN2MXRGblFqSmo5OVU4T096TXhNbzY2dnJ5Ly85My8veDl5NWMrblRwdyt1cnE1MlQ4dm1QWm1WWDltRzhOT25UNlBYNjNGM2R6ZTZRREhGMzMvL3plclZxd0VZT0hBZ3hZc1haOGlRSVp3OGVaS1ltQmkrK3VvcnBreVo0ckFCVFVIYUx6TlRwRHFXeVN6OVY5dHFDeWRlSHNqbE1xTmJsalhyeFUzdVRWdVBrWmFXd1J1dmRhVjRrR05VMFU3OE45QzRjYWpWOEpzM296bDU4akt1cmlwYXRyUmNQTXNMZzJGSGhRckJEdWx2M3k2eWRYaDZ1aEVlWHNzaVBpN3VNVWxKYVFCVXFoUmlONitTSll2eS9mZmorT2FiaFFRRStGbzE2Z0NSUlNJelU1dHYzYXlob09tME9hZURTNVFJb0VTSjNFbWp3WWhHTHBkWnRIMUdobTNmbnM4U0ozTk9FdGVzV2NHcU80by8vdGhFVk5SdEpCSUo0OGIxd2NWRnhidnY5dU9kZDM3ZzVNbkxMRnk0bGNFbU5QM1BDcWJNTWZhb1FwMXdvcUFJS09LVDQ1WkZ6cHFjamFLRGV5TlJLQlVNZjYwcjdrNjNMRTQ4SWZxUDdJcEdrOG4rN2Nlb1VLMk1tVUdhSXdzL2VlY2hoaE5XK1gydjl4L1psZGpvT0M1RVh1WHdubE5VcUZLR3NGZnFrcHJzMkh3MEswc2MwN0kwV2hJZVBUYUdkKzNUbXFhdDZ1UGlvdUp4UWpJK2ZybUxrb254U1NDQVg0NUxzc3pNTExSWjRqelF6Y1BWYWoyWHpGMVA5TjJIeUJVeWhyN1pDNENJTWE5eStmd05ibHkrdzUrelZqRmluTzJOUVFNR3Y5NkRwSVFVenB5NHhKV0xOMWt3YXpXajN1M24wTFUrMmR6SGVwb3pKMFRqK1BwaE5TeU5JclU2Wm43OUY2a3Bhbno4dk9nM29ndHU3cTcwSGRhWlAyZXRZdlZmV3dndUhVUU5HKzdQOHBZdEZLQytXVG5qcDB4dU9mY3p2UnluWWFRVC93YjQrSGdRTWJ3RENvV005YXYyQTdEL3JPaVc1ZTFlby9IMWRCcGtHbEN1WkRtR2RSN0duUFZ6T0h2OUxFdDJMR0ZRQjVFOVNpcVZvcExscnNjOUsvZUJxL2FzQWtTMmpnRGZBQVJCNEVEa0FTUlNDWTJyTjBZdWs2UFg2MW01WjZVeDdlUzVrNjNXMzkzRm5XVTdsckZzaDZYcnEzNXQrMUdyUWkwRVFlQnh5bU5PUklsdURqbzA2bUMxYnRmdVhRTWd3RGNBMzV4VHpMYXVaVUM3QVlRRWhUQjczV3crSFB5aHhZbHNpVVNDTGx0SHB0Ynh1Wmt1VzRmT3prWnNmc2pNeWwzVEZNajlid2hMU0U3Z1pzNnArOGJWRzF2MDVROFRIeko5aWVpZXBWNlZlclNvMHdLQTVyV2Jzejl5UC8vMzEvL3gvZHZmRStCcjN6aEtNQTRZam85Qm1WbGlPOGxsOG56WEg1MWpVT0ZGaGVDeVRCdjFFWi9PL3ovaWN0eXlMRjcrcStpV3BWRnJGQXBsUGpuOHR4RVcxcGxyMTg1eDRjSlJkdTVjU3RteTFZenVNYVJTR1RLVDUvOXArMXVEMFlFOU42NGVIajVJcFRLS0ZDbHVWY2ZWTlJVUEQvR2IzZDgveUdqWVlTL1BoSVJZWTdoYW5RcUFUcWMxQy9meThrTW1rN05wMHg5a1ptWUFrSnljeUlZTkJoZkFFZ3dmbnNXS0JlUHE2czZwVTNzNGRXb3Z1ZC9Yb2s3OStxMEp5c093RkJ0N2g3VnJmM2Z3cnVSaS9mbzVEdXNHQkpURTI3dUlXWmhnMHVkZHZud2FRZERqNHVKdWxYM2p3b1cvMmJ0WDNPOXAyM1lnUllvVXAyUEhJVnkrZkpMNCtCZ1dMUGlLMGFPbklIUFFCVlpCK2tadHpyaVUxeGpJa0k4MTJZbkNnY1lOV3BLU21zVG03ZjkrdHl5RjNMRERmSUdsTVBqZWRzcUZYd1lJQ0Fod3lOMUlZbUlpYVdscGVIbDU0ZU9Udjc5UXRWcE5Ra0tDc2JPWFNDVEV4TVJ3L1hyK2xGdldrSmFXVnVDMEJwYUxLVk9tY082Y0pWUFFrU05IT0hJazE2OWlRRUFBOCtlYisvUTBiYmRyMTY0aENBSWhJU0ZHdHlwNVQ1clphM05UZGhTRElZTkJSNlZTR2QydHBLYW1jdWZPSFdKaVltalRwbzNWaVlVMVAvZld3azMxVDV3UUo1WU5HalJBTHBlYjZkKytmWnNmZi93UmdEcDE2dEN0V3pjRVFVQ3BWREpwMGlRKytPQUR6cDgvejNmZmZjZkVpUk9SeVdSMm55dlRhOHZ2T1V4TlRTVXJTMXpjYzNkM3Q5QXh6U2Z2TlRybGwwZjI5dkppMUxCQktCVUtscTFhQzhEK1ErZlFDd0x2dmRNYlh4OXpuNUhQR29XaERaNWwzLzlmaE9ubEZlUmFUZnNaVzlEcHN0bTM3eFFBb2FIbHVIa3oya0luS2lyWGFGa2lrUkFWZFR2ZnN2djFhNDFlTDFqb2xpeFpGQStUVFNjUER6YysvM3lFdFN5ZUdwTW56MEd0MW9BTnV2TzhZNHE5T05QZnk1YnRSS1BKb2xteldwUXRXK0twOGp0eFFqVHNDTE95TWJWbnowbldyejhBd01DQjdhaFVTV1JhS1ZVcWtKRWp1L0hycjJ0WXNXSTNYbDd1ZE92V3pHWTcyS3VYTGNUSEp3UGdua1A1YnkvZGYvMzljK0xadzhQZGxkZEhkaUl0TGRjdHk2NnR4MUFvNUF3ZDFSbVZpN0pRakNsTytkOG5EMzY5QjFWclZxQmhlQzB1blJNM2xpQzNuN3A0NWlxUnh5NVNxa3h4bXJkcmxFLy9LQmdpTEhSTXk1WEpaSXg1TDRLcEUzNm1Vdld5aExXcVI5VFphMHovWWg0Rndaa1RsNHpHQ25uaDVlUEJUMytKVk5NYVRTYmpoMzJKVEM1ajdocVI5U0l0UlRRaVVTamx1TGhZYmg0ZTJuMkNmZHZFRTNjRFJuVWpxR1JSQkVIQXk5dURNZThONVB2UDUzQncxd21LbHlwRysrN05MYTdSVkpaS3BidzJjUUJmZmZBTDdwNXU5QmttMHZBL3lYZWFZL2ZYVWo4dU50SG9ocVZlazFDTHRILzl1b2FiVis0aWswa1pQYUUvYnU3aWQwZnpkZzJKT25lZFl3ZlBNUE9yQmJ3M2RUVGxLNWUyV1FkajJZTGxmTlNXbkJndnp0UGQ4b3lmRnUxUWdEeWRzbE4ra2JLYm13c1J3enVSbnE1aHo0NlRvbHVXazZKYmxyZDdqY1pWNVZKbzZ2cWk1YTdoWFRsLy9UelorbXlqaXhMVDkveFp5cEZYSTdsMDZ4SktoWkorYmZvaENBS2FMQTN6TnM0ak1TV1JWNXUveXZBdXc5bDdhaTh4OFNKTFVISmFNc2xwNGpkK1FaQ2NtbXdzZDkvcGZVYWppZURBWUtKdVI0bkRwV0g1VUlETGR5NERVTlNucUZIT3EyTXErM3Y3TTNIZ1JOUVphak45RjVVTHBZTkswNnRsTHpvMDdpQUc1N1NEcWJ6K3dIcTIvUzJ5aUh3MjRqTUMvUUl0ZEFvaXF4UXFvMnlFaVdnd2JBbndEYUJpcVlxNUtvSkF1aWFkYVF1bWtaYVJociszUDIvMWZzdVkvNWdlWTdnUmZZUDdqKzd6NmV4UCtlcjFyL0QxeWpWOHNWWWZVemhTLy9oa2NXeDBjM0d6MExHR0oya2ZwL3pQeU5YTFZ1R250LzdIK0ptZkVwdmpsbVhkcGtWSUpLSmJscGNkZmZ1K1RVek1iV3JVYUVLWlBNdzVwcy83czVBek04VTFKV3Z3OFBEaHd3OW5BNkRScEZ2VmtjbmtSaDB4dnd5cmVoS0pGS1ZTL0k2Zk5tMmtSZno5KzlmTndpZE1tRUZhV25LT29ZYUl2M1A2d29LaWRPbXFCQWJhUHNRbGx5dXQ5a3RQaTd6TWhYbHgrZkpKQUtwV2JZQmNiczVtRWhOem0yWEx4UDJlU3BYcTBLeVo2THBTcVZRUkVUR0pYMzc1Z0JzM3pyTjQ4WGNNSFBpZUJSdlUwMEN0VGtHYnd4TGw2bXFkTGRHSndndTVYRUdyNWwyUXlXU3NYUHNIL0l2ZHNoUnF3dzVCZVBZZHNsUCs3OHNBSTBlT3BISGp4dVNIMzMvL25jMmJOOU9wVXlmNjkrK2ZyLzYrZmZ1WVBuMjZXYm05ZXZYaWxWY2NwM01GbUR0M0xuRnhjVlN2WHAwdVhRcEdxMWU2dEdoRnFWS3B6Tmd5c3JPempiNFZUZGtuWEZ4YzdIN0l2Ly8rKzJpMVdyNy8vbnNxVktoZ0RIY1VwZ1kwbVptWmFEUWE3dDI3eDUwN2Q3aHo1dzUzNzk3bDl1M2JKQ1ltR3ZYQ3c4TWR6dDhlOUhvOWtaR1JBRFJ0MnRRczd0YXRXM3o2NmFlbzFXcEtsQ2hoTk53d1hGdjU4dVdaT0hFaTA2Wk40L0RodzJpMVdpWk9uT2lRUVpBanVIVkwzQXlWU0NRVUwxNDhIMjNiS0F6dmxGTit2cktIdXp1amh3OUJxOVd4ZnZQV1hMY3NIbTY4UGJZN3JxN1BkNVBMTUluOHQ4dUc5dnd2eXFaNGx2b2FUUlpwYWVMRThzaVI4eHc1Y3Q0aXZTbCsvTkh5RkZkQjhObG53NmxYTDlkbGxsd3VwWExsRUdOOWJ0K09RU2FURWh4Y3pHYWRqeHc1ei9uek4zQnpVeG5aS3F4ZFk5NUpZbDRkYTNDa0RUZHNPRWhxYWpvaElZR1VLVlBjb1RhM2hsdTNIcENRa0l4TUpxVkJnNnBtYWZmdE84MVBQeTBISUR5OEZuMzd0amJMczBPSHhzVEdKckIyN1g3bXp0MkFScE5sb2ZNMHo0L0J3S2RFaVlCbmxxZFRkc3Ftc291TGt0ZEhkVUtwbExOcHE4Z2F0SFhEWWRMVE1oZ3l1ak4rL3RaOTB6dGxwMnhQbGtxbE5HaHFlWnJMZ052WDc3Tjc4eEhxTmc2bFdkdUdWblZNWVcrc01KWGRQVno1K05zMzhQUjZ2c2E0Z2lDUW5DaWUydlAweXFWeFRzMHg3SEQzY0xPbzI0bkRaL2xqaG5oYU83eE5mVnEyTno5ZFhMVm1CZm9PNzhMU3VSdFlQbjhUMmRsNk92VnNhYmVkWFZ4VnZEZDFOSzd1THNaRlVvZnVVWjVyS1loc2lqTW5SR3Jqa0hJbENBak1aYmZUNi9Vcy9HMHRCM1llQjBRamxpcWg1YzN5R1RHdUQ0a0p5Vnk3ZEl2dlBwdkRteDhNcG5xZFNnNlY2MGc5Nzk1NkFFQ3hvQ0xQTEUrbjdKUmZ0S3hReUJnNHRBTnloWnl0Nnc4RHNPbm9EbEl6MG5pcjV5aUttVEFQdk9pNnZtaDV3c0FKRm9ZQno2T3NSZHNXQWRDcFNTZjh2UHdRQklGZEozYVJtSktJcThxVjdzMjdvOG5VOE5mV3Z3QUk4Zy9pelY1dmtoZEhMeHhsMCtGTk51TUJnb3ZsdW91TVM0b3poaytaTjhXcXZnRVhiMTNrdlJudjJkV3hoL0lseXpOOTNIUjhQSDN3OGJSK0NDOCtPWjU5cC9jQjBLcGVLK3BWcm1lTTAyWHIwR1JwQUpHUnBDQ2Jrc2EyRml6RFRsOCtEVUNUNmszTXd0VVphajZmK3prM28yK2lWQ2o1ZU9qSFpvd2w3aTd1ZkRiOE05NmI4UjdSY2RGODhNc0hUQjQ1bVVEL1FQTXk4OG9taHhUc1BSc1ptUm5FSm9xbitZc0hGTTlYLzNrK24wNzUyY2pCUlVzd2RlU0hUSnoxR2NucVZGTFRrdmxyNlV3VUNoV05HN1I4cm11RWhWMTJkZlZnd29TZlVTaFVGanFHOW50Vzh1VEpFVVoyaHVjSkx5OC9QdnRzQVFCdWJwN0djSzAyQzYwMkU2bFVadWJHSlROVHcvTGxQeHAvZCtnd0NKWEtEVXlzNS9UNmJDT0RSOHVXUFUzWU1YSjFRS0I0OFRLaWxPZmFEUmd3WUFJMWFqU3hxdk9zWkFNTXNsNnY1OG9Wc2IrdFdiT3BtWDUwOUUxbXovNFVqVVpOUUVBSklpTGVNKzczU0NRU1NwWXN6NEFCRTFtd1lCcm56aDFHcDlNU0VmRWVTcVdMelRxWUlyODZ4OFRrN3ZmNCt4ZTNlUzJtZzhqemFqZW4vR1N5aTRzcjdWdjNSS2xRc1hqRmI0Q0FCRWtEaFZRMkt5U2tTcDg3ZDZMK0ZiNHpDN1ZoaHhOT1BBMzBlcjNSWFVwZWVIcDYwcnQzYjR2d1JZc1dHVmtXVEtGVUtvbUlpTENhVjZWS2xRcGN0OFdMRndPaVN4ZEhERkNzNGROUFB6WDcvY2NmZjdCMjdWckN3c0tZT0hIaUUrV1pIMHdIS0oxT1IweE1ETGR2NTU3SW5qWnRHc25KeVhrR3Nsd1VLMWFNVXFWS0daazk3T1h2U0hoVVZCUXBLU200dWJsUnMyWk5ZN2pCcUNNbEpRVnZiMjgrK2VRVFBEdzhMRDRXR2pac3lKZ3hZL2oxMTE4NWZ2dzRreVpONHYzMzM2ZEVpUkkyeTUwNGNhTE5TV0hidG0wWk5Xb1VBTHQyN1FLZ1lzV0taZ1k0ZVQ4NHJWMmpyZXQxNHI4TGhVTE9zTUg5RVJCeTNiSnNPMFpxV2pwdnZOYVZvRUEvbzI1aG1XZzY1WDlLdG94ekpLMGoraUNnVWxuNjhUU0Z3ZldKWEM1N2FyY2N0aVpOaG5LKy9ub2hEeDdFRXg1ZWszNzkybEN5WkZHTE9sKzhlSlBObXcvajUrZkpvRUVkTFBLeGxLMjNnN1U2R0dScms3R0Nqay8yN3BFZ0NCdy9McDdNcmxtekFsNWV1YXhPKy9hZDVzY2ZsNkhYQzFTdUhNSmJiL1cyV3YraFF6dVJtSmpDL3YyUkxGcTBqVHQzWWhnN3RpZnU3cTRXWlFHa3BxYlRxOWVIVnVzSzhPNjcvV2pTcEFaNnZaNDllOFNURWFHaDVlMWVpMTZ2TDlBejZaU2RzcWxjeE4rYnNhTTc1N2hsRVRlS0R1NkxSS0dVTTh6cGxzVUpCNkRUWmJOMzZ4RmFkbWhpNW5ybFJjRFVxS042blVyTXlXSFR5QS9ybCs1ZzA4bzlWS3Rka1hjK0hXNVZ4M1RvVEhxY0FvQ1hkKzZDcjRHeHc5UEwvTVRZbVJPWCtQMzdwZWoxQWhXcmxXSFFhNjlhemI5dDEzQWV4Y1N6ZS9NUlZpM1lRbXB5R24ySGRiYTdDZWJoWmYxMFdtWm1Gb2x4SW10RlVNNFkvcXh4NW5pdUd4WURCRUZrNmpBd2s3VHRHczRySFp0WXBGVW9GYnoxMFdDKy92aDNvdS9FOHVQVStidzZzQjBkZXJTd2VXb3c4dGdGWHV2OWtjMzZmRHZuUTd4OFBIbjRJSjZyRjhXRjNxbzFLMWpWTlM0bzJqajU2WVFUaFJVK3ZwNUVET3VBVWlFM3VtVTVjUFlvU3JtQ3QzbzYzYklZWUREcWVKN1lkM29mMSs1ZHc4dmRpejZ0K2dDUXBjMHl1bWJwMWJJWHZwNitMTjJ4bE1RVThYQ1ZTcWtpdEx5bDI4ODdEKy9ZamM4THVVeHU5eHF6OWRsR1JvK25iUXRIMHYrNTZVODBXUnBjbEM0TTZqRElMTzdDalF0OE51Y3pBQlpOWG9TWHU1ZTFMQXFFTEcwV2tWZHpEcGJWekQxWWxwYVJ4dWR6UHVmYXZXdElKVkxHOXh0UCtaTGxMZElIK2dmeXlmQlBtRHhuTWcvaUh6RGg1d204MC9jZDZsZXRiN1BNK1J2bnMyRHpBcXR4Sll1VzVJZDNmZ0RnNEptRFpHWmxJcGZKcVZxNnFvV3VoTnd4WGRBN3g2Qi9DeXFYcXNDWEl6L2k4L25ma0pncXV1eGJzUGduOVBwc0d0UnJqaUtIeGFBd3pPMythVmxoaFYzbmVjZ0d1THQ3T2V6U295RFE2YkpJVDA4eksvZUxMeFliNHc4ZjNzUzZkYk1wVmFvaWI3enh0VEY4MmJJZlNFcUtOLzZ1VjY4VlhsNjU2OFlndWdzeEdIYlVyQmxPaVJKbGJkYWpvR3RtejFyT1c5YnQyMUdvMVNtNHVMZ1pYZTBJZ2tCTXpHMW16LzRVdFRvRmQzZHZoZzc5QkJjWGQ0djZWNnZXa0ZkZkhjT2FOYjl5NmRKeFpzeDRqNGlJOXlsYXRJVE5Pdno4OHdUQSt2eW5ZY08yZE9zMkttY3RUOXp2S1ZXcUlrcWxGWmFuUE5maWxKNXZWZDhBQUNBQVNVUkJWQXV2SE42a0xja3BqOW14WnkxWldabUFwS25VVmZWWHlYTFZYcjkvNCtLVHVXZjRCMUhJRFR1Y2Z0K2NlSEprWjJlemJ0MDZxM0VCQVFIMDZ0WExyT01YQklITm16ZWpWbHY2UkhaM2QyZmd3SUg1RGtCcGFXa3NYTGlRZ1FNSDR1V1YvOFFoT2pvNjMyZjg0TUdEbEM5Zm5xQ2dvSHp6czFjMzB6aHI4WTZHYjlxMGlaMDdkeElkSFkxV3F6WFROYmlKOGZiMkppUWtoSkNRRUVxVkttWDhiOHFHa1pLU1lyV012RzFzcjA3SGpvbW5QQnMwYUlCQ29VQVFCQTRjT01BdnYveENSa1lHdnI2K1RKMDZsZUxGaTl0c2svYnQyK1BtNXNaUFAvM0U3ZHUzZWZ2dHQrbmR1emZkdW5VemN6TmpnRTVuMjErblRxZERFQVRPbmozTGdRTWloWDVldHpNR2VIdUxpeCtQSHo4bU1qS1NpaFVyR2xsWGZIMTliWmJoeEg4WFhwNmVqQndhZ1VJdVovbHFzZTg2Y1BnOGdpQXc4Ujl3eStMRXl3ZDNkMWRXcnB4bU16NCtQb25ody84SHdOaXhQV25kMnZhaVUwSFFvRUZWZ29MOFVTaHlQMFBUMHpXVUtCRkFkSFFjQnc2YzRkQ2hzN1JxVlorSWlQYjQrbnBhNUNHVjJ0L0VtekJoQU5uWjJaUXFGZmhNNnZ5c2NleVllT0k0TEdkalNxZkxadUhDcmF4ZEt5NldWNmxTbXM4L0g0R0xpM1VmdWhLSmhQSGorK1B0N2NHR0RRYzVlUEFzRnkvZVpQandyb1NIMTdTNklhZlYyaDYvc3JQMUFDeGZ2b3U0dUNRa0VnbHQybGkvMzk3ZTRvWmVWTlJ0SGp5SXc5dmJnK3hzUFJLSkJFOVBONnRwbkhEQ0dqdzkzQmd6b2hPcHFSbnMyWDlHZE11eTdUZ0twWUxCSXpyaTR2cjhOMGljK1BkaXdheFZITnA5a3NoakYzbmovY0c0bVJvRENibi9MZWNZbHZPTHZEcUNZRGtQTWNpUEU1TEoxbVdicFpjcjVQajQ1Yzc5SERXRVZPWDA4Ym9zbmQwMGhyS1RINHVNSFI3ZXVRdVlhU2tpOWJPSGlaSGc3czJIV1Radkk5blplc3BVQ0diY0o4T1FLK1EyNTBNRFJuVkRwOHRtLy9aamJGOTNnRnRYN3pIczdkNFVDeXBDelAxSGFESXNqZkxMVkFpMkNMdDI2VGJmZno0SHFWVEMzTFZmbTBjNnNKQnI1Y0xOMHFTck03aVNZenhScjRub3hpdzFSYzJjNlV1NUVIa1ZnTmFkdytnM29vdk5Nanc4M2ZsdzJ1djgvTDgvdVhycEZxdisyc3Jwdnk4eVlGUlh5bFlzWlZvNEFIcTlnTTdPK0tuWEMraDBPaGI4SW02cStnZjRVTGxHT2F2bGUzcUwzL0puamwraWRvT3F5QlZ5ZEZvZEtsY1ZLcFgxOGQ0Skp3b0wzTnhjR0Rpc0kycDFCbnQzbnNweHk3SWZwVUxKV3oxRzRlYmlOTWcweGNHekI0M0dGczhDOWF2VXAvY3J2Vm13UmR6a2IxU3RFYmNlM0NKYm44MlpxMmRJU0U0Z3dDZUFMdUZkZUJEL2dEWDcxNWlsdDlvbkN2bkU1OEhRVGtNWjJtbW96ZmdaSzJldzY4UXVBbndDbVB2UlhNY3V6QTdzMWVuTXRUTWNPQ091dWZWcjB3OWZUMS96TVp2ODF4VWRya2ZPZDhPNTYrZlFaR2tJOEFtZ1FuQUZCRUhnWnZSTnZsNzBOYkVKc2Npa010N3Q5eTZOUXh2YkxLOWljRVdtalpuR0YvTy9JREVsa2FsL1RLVkZuUllNYWorSUlqNUZUQXNGUkdNWnZWNXZOUyt0VG9zZ0NDU21KTEpreHhKQU5EaHhWYmxhbE8rcWNrVWhWNkRWYVRsMDloQWR3MFRteXl4dEZ0N3Uzcy9VVFlFVHp4WTF5MWZuNTNIVG1Qakw1OFFtUGtLWHJXUFZ1ai9RNlhRMEMydjNvcXRYS0xCcDB4OWN1M2JtbWVYWHBrMS9xbGR2WkJiV3I5KzdWS3BVNTVtVlljQzVjNGRadE9nYndIcWZKMWpwcDQ4ZDIySG1nc1VRWjJ0K1l5dStJUGpuOW1mRmVsNjhLTzczR055d0NJSkFaT1FCMXF6NWhjek1ERHc5ZlJrOWVpb0JBYmIzZXhvMWFvK0xpeHZMbC85RVRNeHRmdmpoYlY1NXBUZmg0ZDFRcVFxMjM1T2RMZTczWEx0MmxzaEljZXlwWDkvNmZvK0hoN2pmazVyNm1LdFhJd2tPcm9oZW4wMTJ0ZzVQVCtkK1QyR0NUQ2FuWGVzZXVLaGNXYlgrVDBBQUNhM2xTdm5pa3BXcWozclI5Y3NQaGRxd3c3Q2c0b1FUam1MQWdBRmtaV1ZScWxRcFpESVpTNWN1dGFvbmxVcXREbmp6NXMyeitzd1pxTDNLbGkzTGtDRkRjSE56czlEVDZYUjg4TUVIM0x0M2o2dFhyekoxNmxUYzNhMmZaaktrdlg3OU9xZFBuNloyN2RwVzlTSWpJL25oaHg5d2MzUGp3dzgvcEdwVlM4dnJ2SGxhdTdhOGVrOXFTU2lSU0VoTlRUV3lkQ2lWU29LRGc3bC8vejZabVpuMDZkT0hMbDI2NE9ucGFkUTNUV3ROTmkwamI3aWhycmJDVDV3US9WdUdoWVdSbFpYRm5EbHoyTEZqQndCK2ZuNU1tVEtGNE9EZ2ZPdlFyRmt6Zkh4OCtQYmJiMGxKU1dISmtpVWNQWHFVNzcvLzN1TDAxZzgvL0dCMGgyTXR6MU9uVGpGOStuVDBlajJsUzVlbVJZc1dGbTBvQ0FLbFNwWEN3OE9EdExRMFB2LzhjMlArVmF0VzVhdXZ2bkwyZlM4cDNOM2NHRFZzTUZxdGpnMWJ0b2x1V1E1ZndOUFRqYmRlNzRhYmM1UHJwWU9oS3lqb045SFRUdHdnMS9oQUlwRlF0MjZsWjlZdkZTdm1SN0ZpNG1rQ1E1NCtQaDU4L1BGUXpweTV4cng1RzdsN041YWRPNDl6Nk5CWit2WnR6YXV2TmdkeURSRGtjcG5kK3RTdWJlN3pPQy9zR1dxYXg5bE83NGdsdUxXNGhJUmtybDI3aDF3dW8ySERxc1RGUGVhNzc1WVFGU1dPcmRXcmwrV1RUNGJoNnFyS3Q4MUhqT2hDUUlBUEN4WnNJVEV4bGUrK1c4eWxTN2Q0N2JYdVptVjdlcnF4YU5Ga20vbm85WHJXck5uTDBxVTdBZEhkUzFBZUtua0RxbFVUVDNyRXhTVXhac3czeHZBK2ZWb3hjS0J6Y2NtSmdzSEZSY21Za1IxUktoVnMzcGJybGtXZGxzN2drWjN4ODMvNkU1Wk8vRGNSVXE0RWgzYWZKT3JjRGY3My9remUvbmdZUllORTF4elcrbVFUV3cvelB0elV3RHczbGFoamhUWHIyMDluRXh1ZFMwY1BVTFppTUI5L1k1M0czaDZVT1p2NVdWbGFoOGJZNUJ6R0RrOFRJNDdVRlBHVW43dUhLNW1hTEJiK3RwWWplMDhCWWh1Ti8zd0VMZzZNSjRQR3ZJcE1KbVhQbHFOY3ZYU0x6OS8rZ1lsVFI3RnMza1p1WHIxbm9mLzdxbW1XVENrRkdBc2RnYkg5Yys3UitkTlh5TlpsNTdoaDhlUEt4WnY4L3QwU2toTEZkbW5iTFp5K3d6cm5tNytydXd2ako0OWd3UytyT2JvdmtwdFg3L0xsZXpONWZWSUU5WnFFbWwxS25jYlZlZVA5UVRielNsZHJtUFBETXFMTzNRQ2d6OUJPTnVmamxhcVg0ZUtacTV3OUVjVTdRNllhd3lkT0dVV1ZHcGFudTUxd29yQkJMcGN5WUVoN0ZBbzVXemNjQVdEejBaMmtwYXQ1czhjSWlwcTRaZm12NDhmbFAzTGkwZ21MOE1FZEI5T3VZVHVTMDVLNUhYUGJTc29uUTBoZ0NHa1phU1FrSndDdzQvZ09kaHpmWWFZenJQTXdGRElGTTFiTUlEUEwzQ0RQNm56R3loajNwTkRyOWNiMnFGK2wvbk5kejFKcjFNeFlNUU9Bc3NYTDBqbk1zdDkvRmh1YXVXT1FtTWV4bkkzR3hxRWk2L0xXbzF1WnQyRWUybXd0Q3BtQ2QvdS9TNVBRSnZtV0ZSSVV3dGRqdithcnY3N2k1b09iN0R1OWo2UG5qekp6NGt3Q2ZNemZvWkZkUjlLcFNTZWJlZDEvZEovdkZuOUhZa29pS29XS0FXMEgyQ3kvV3BscW5MbDJoc1U3RnJONGg4Z0lJSlBLV0RwbHFVM1dLaWNLQjRLTGxtREs4QTk0NzVmUFNVNFgzYklzWERZVGhVSko0d1l0WDNUMW5qdis3LzllSXowOTFTTDhqVGUrcGxpeFlCSVRIeEx6RFB0YnRUb2xmNlVYaER0M3JyQnUzV3dBZkh3Q1NFcUt5eWZGdnhOUlVlSjRVcU5HR0ZwdEZoczJ6T1hZc2UyQTZMWm05T2lwRkMxYU10OThhdFZxaHFlbkw0c1dmWU5hbmNLT0hVczRmLzRvYjcvOXZZVkIyenZ2L0VCUVVHbWJlVjI1Y3BvbFM3NUhFUFFFQlpXbWJsM3I3MTVnWUFpdXJoNWtaS1F4WjA3dWZrK1pNbFY1L2ZXdjhxMnpFLzhzWEZTdXRHdmRBNVhTaGNVcnpkMnlaR1hwUHNjK3lmVUxSYUUyN0hEQ2lZS2lVeWZiSDd6UEFzSEJ3UVFIVzU1T0FwREw1WFR0MnBWWnMyWng4K1pOcGs2ZHloZGZmR0htaHNNYVZxNWNhZFd3NDlhdFczenp6VGRrWjJlVG1wckt0V3ZYN0JwMlpHZUxKOGNLNGpzU01GcC9PNUpPRUFTYU5HbGlaT0VJQ2dwQ0twVXlZY0lFYnR5NGdhZW5wOUdvdzZCditMOXYzejZhTm0yS1hHNzd0RmhCd3BPVGs3bC8vejRnTXFwSUpCS2lvNk1CcUZ5NU1wTW1UU0l4TVpGVHAwNFJHQmhvd2RvaENBTFoyZG1jUFhzV2dDcFZxakJqeGd4KysrMDNUcDQ4eWRpeFkyMU9ibXd0VEY2L2ZwMnBVNmNpQ0FLK3ZyNjgvLzc3RnRkcmtGMWRYWG5ublhlWU5Xc1dqeDgvTnNhWEtWUEdhZFR4a2tPaGtETjBVRDhFQk5adTJBekE1bTNIU1V2TDRQVlJuYzNjc2pqeE11REpGOXlldGk4NWV2UUNBQlVyQnVQdDdmR1A5RTAxYTVibmh4L2VadVBHUXl4YnRvdU1qRXpVNmd4ajJWbFpJbE9VVW1sN0xMR0dhOWZ1OGRWWGZ4bC9HMXpNcEtWbE1HellsOGJ3ZXZXcU1HeFk3cmVFTFFNT2ljUXhpajlyY1pjdWlhZU5SVFlPQ1hxOVFHeXN1RWpidG0wRFJvL3V6b1VMTjlEckJjcVhMNG1YRmNyNzVPUTBidHlJUmk2WDBhVkxVNnBWSzhQUFA2OUVvOGxpd0lDMitScXo1TVdtVFlmNTg4OHRBRlN0V29haFF6dmExSzljT1lTSWlIYXNXTEhIZUQ4QXlwUXg5K2RjR1B6dkZsUjI0c1dnaUw4M3I0L3FoRklwWTIzT1J0R2hmV2ZFOFhCMEY2ZGJGaWVzNHBXT1RYQjFjK0dQR1N1SnVSL0gvOTZmeFJzZkRLSmkxVExQdFZ5Vml4SmxqaHV6N0d5OUJYdEhRZURpS2hwMlpHUm9ITkpQVGhLTk9MeThjMW5jMGxKRnhnNTNUemNlSnlZVGVWdzB5cXhlcHhLTm10WGloeW56SEs1UDVkRHk5Qi9SaGVWL2JLSmM1UkNyckJ3dkV0ZHl4azgzZC9HVW5TWWprNVNrVkdSeUdSR2p1MUV2ckNiblQxOEJvSHJ0aWxibnR6SDNIeEgvNkRIZVBoNk1mS2NmTmVwVllmSHY2NmhZdmF6UnFLTWdtUGZUY3FON21QYXZOcU9laVl1WXZHamRwU24zYnNWdzhzaDVzM0VudUl6anpKeE9PUEdpNGVQcnlZQ2hvbkhIaHRYaXFkVUQ1NDZpa010NXM4ZW9sOFl0UzJaV0ptcU5KZHV2d1JWSmFMbFF4dllZYXhGLy9mNTFvMEZHZU0xd1FzczUxdThFRlFuQ3o4dVBtaFZxa3BTYWhMZTdONTd1bnR5SnVjUDl1UHZVS0ZlREpxRk4ySHAwS3hkdmllTkFuVXAxT0gzbE5JSWdrSkdaWVZuWG5OUEp0dUlCWEpRdURxMFZYcjV6bVdSMU1pQWFkanhQekY0M20vamtlS1FTS1dON2prWCtITndqV01PbDIySmY3KzRpenMzaWt1TFFabXZ4OWZUbGcwRWY0TzNoemVrcnAzRjNjYWRTaUhXWDNaZnZYQ1pkazA1d3NXQytlZk1iVnU1ZXlhcTlxeGpVWVpDRlVVZCt5TXpLNUpQZlArRng2bVBrTWprVEJreWdxSzl0TjJpanU0M20rNlhmY3lQNmhqR3NaTkdTS0JWT3hxaC9BeXFWS3MrVWtSL3d4Ui9ma3BncXNtWC90ZVJuOUhvZDlldm11bVg1TDBLalVhT3gwdDltWjJjakNBS05HN2VuWWtYTGZaWEl5SDNjdWlXK3QyM2E5TVBUMDdHMTFOS2xxMWhkMHhFRWdWT245ckp5NVl3bnVBcHpSRVM4Ui9YcWplMnVJK1dFbXBXdjBhaVJTaVY0ZVBqVHI5KzcvUGFiNkM0d0swdURScE51bGxLbnkxMnIwV296TGVJTmtNdVZGa1lPejhJNDdra2dDQUtwcVVrOGVpVHU5N2k0aVBzOWh0OGhJWldKaUpoRVNrb2lseStmd3M4dmtJQ0E0aGI1WkdkbmMvMjZ1TjlUdW5RVnhvK2Z3ZHExdnhFVmRaS2VQY2ZhT1BCdGU4MHNPdm9HOCtkUFFSQUVQRDE5R1RUb2ZhUlM2NGZObEVvWCt2WjloOVdyWjVHYW1ydmZFeFRrM084cHpBaHIzSnFrMU1mc05ISExvcERKLzZjWEJMbTBnSHV0L3hRS3VXR0gweFdMRTA4T25VNUgvLzc5cmNZRkJBUXdlL1pzTThNRFFSQVlNV0tFVFZjc2l4WXR5cmZNMXExYmMvLytmZGF2WDgvbHk1ZVpQbjA2a3laTnNtdjlmT25TSmM2ZVBVdU5Hcm1MUUxHeHNVeWRPcFdNREhGeU5YandZTHAyN1dyM2ZUQk15dkpqN0lEY2dVcW4weGtOUW1ReTZ3TlMzZ0U4cjNHTElBaEd0eUpKU1VsVzg5aTBhUlB6NXMxanpabzFmUEhGRi9qNCtOajhTSEQwNDhITHk0c09IVHF3ZGV0V1pzNmN5ZlRwMDNuLy9mZlpzR0VEZmZyMFFhRlFNR1BHRENJakkrblpzeWNSRVJFV2VXUm1aakpseWhRQWZ2enhSMEpDUXBnMGFSSVBIanl3NmI3RlhwM0tsaTNMMEtGRE9YejRNT1BIajZkWXNXSjI3MFhkdW5XWlAzOCtTVWxKNkhRNjVISTVycTZXdElsT3ZIenc4dlJreEpDQktPUnlWcXhaRDRodVdmUjZnUW5qZWpyZHNqangzSkdZbU1MNTgrS2lUOG1TUmJseTVXNkI4NURKcEpRdmI5K0svczZkR0w3OWRqRmR1NGJUc21WZEZBbzVNcG1NN3QyYkV4WldndzBiRHRHblR5dWp2a2FUQldEVFJZa3RhTFU2RWhNdFQxNElnbUFXbnBwcStRMWdpcXdzWFU3NVQ4NmUwN0JoTmNxVks4R05HOUhNbWJPZWQ5L3R4NGNmRHViV3JSamF0V3NJd1AvKzl5ZGFiVGFUSjQra1ZxMEtGbmxjdlhxUC8vM3ZUenc5M1ZpNDhIUEtsaTNCdDkrK3llUEhxWGc4d1NaNHAwNU51SGp4SnE2dUxvd1oweDJsMHY3Q1VLOWVyOUNqUndzZVAwNUZJcEVnazBueDhIQzFHTVAvYmJJVEx3NmVIcTY4TnJ3anFXa1o3TjEvbHV4c1BidTNuOERIMTVQK1E5b1YySERaaVpjRGpaclhScWxVOFB2MHBhU2xxRm54eHlZKyt2cU4zSGtGSnUrNDhYK2V1WWNWSGNHb2sxdVdRZWZUNzk0eWh1M2NlSWpsOHplWnhXc3lNa2xMc1QrV2dPaSt4YzFkN0s4ejBqUU85VVVwQmxjc0pvd2Q2aHpERGc5UE40b0crdlBhaEFHY1BYR0pmaU82Y0hqUEthdHNHN2JnNCtkTmo0aDJCQVVYcFVTcFFDUVNDVzk5Tk1Ub3l1djI5V2grK1hxaDhYb3RGa1R0R0tPYS9ycCsrWTdWOGwzZFZCUVBMbWFTUjI1YVFSQm8weVdjby90T0UzWHVCZ2QzSHFkcDYvb01HdE9ENHNGRktWYzVoQnRYN3ZMamxQa0EvTGJ5ZjVhTUlzQ0JIY2Zac2VFZ2RScFZaK3o3RWRRUHEwSEZxbVZRV0JpTW1qOHZ0akQ0OVI3RXhTYlF0SFY5Mm5ScGFsZFhxVlR3MnNRQkRNL1NrcEtjaGt3dVF5Nlg0ZTVoeVFicWhCT0ZHVzV1TGd3WTJnRjFtb1o5dTBXM0xMdE9IY0RIMDRjM3VnOS9LY2JzQVcwSDBEbXNzL0gzdEFYVFJFT1BuRDRqdUdnd3dVVXRqZVAybmhicDg3M2N2WGl0KzJ1NHUxcG4rYlVHUVJDWVBDS1hnUzhwTFlrM3Zuc0RtVlRHaUM0akVBU0I0a1dLSTVWSWFWQ3RBYUZsUXpsOTVUUjNZdS9RL3pQcmE2T0EzZmc1SDh3eGR4RmlBL3RPN3dOQUxwT2prQ3U0Zk9leXc5ZGxRRkhmb3ZqbVExTi84T3hCOWtlS3Jpc2xFZ25URmxoM0syb3dzQUVZOThPNGZKL0pyOGQrYlhtZHhtRkFITy82dCs3UE40dS9ZZFdlVlRTdTNwaUJiUWNpazhwbzM3QTl2bDYrck42N21rWGJGMUU1cERKZjJUaVZQV2Y5SEc1RTMyQlUxMUYwYk5LUmZtMzYwYXgyTTRvWHlYTVF6WUV4U0tsUU1tbmdKSDVhK1JPdnYvbzZOY3JYc0R1V0JCVUo0cnUzdmtPZG9TWmRrNDVjTGtlbHlKL1J5NG5DZzVybHF2UE42NVA1WVBhWHhDZkZvOHZXc1hialF1UXlKZlhyaHIvbzZqMDNEQjM2c1hIdjR2SGpSNnhZOFZOT2pQaHVsaXRYZzNMbHpOT28xYWxzM3Z3bkFPWEwxNlJWcTc0Rkt0UHdYZ3dZTUpIc2JCM0ZpNHViOG5wOU5vS2dSeWFUNCs5ZmNNUGMrUGdIT1c0NTlBaUNrR09vOEQ1S3BmVjNNZTljcEVLRldnd2UvQkZ1Ymg2b1ZMbHVjTC81NW5XNzVmN3l5d2MyNDBhTW1FeUZDalh6bFB1aUREdkEzZDJMeG8wN2NQVG9WbGF0bXNtNGNkT0ppSGlmUTRjMjBLcFZIK1J5QlN0WHp1RHExVWhhdHV4SnUzYVcrejFhYlNiejU0djdQZSs4OHlPQmdTRkVSRXdpUHY0QlJZclljdDlpK3pxTEZ5OUx4NDVET1hmdU1QMzdqOGZQei81K1QrWEtkZm40NC9ta3BlWHU5NmlzdU1seW92QkFKcFBUcGtWWHBCSUpHN2VLSGlBa01ra2pCRExGKzFiNHZtMEx0V0dIUFVzcEo1eklEeEtKaEs1ZHUxcU44L1QwUkJBRUl3TkcrZkxsRVFTQkRoMDZrSldWWmFHdlZDb2RmaFlIRFJwRWRIUTBKMCtlNU5peFkvejU1NThNR3piTWJwclpzMmN6ZmZwMEZBb0YwZEhSVEo0OG1jVEVSQUNHREJsQ3QyN2R6TXFQajQ5bjlPalJWdlBhdlhzM3UzZnZOZ3NiUDM2OFVUWWRrRE16YytrWjdWMWpmaWRjZlh4OEFJeDFOdFc1ZCs4ZUN4ZUtDNEFCQVFGR0l4QnJId25XSmx1R2NHdjZRNFlNNGVUSmt6eDQ4SUFOR3piUXExY3ZCZ3dZNEpDckYzdHVYNEtDZ3F5V2ExcHZXMjBTR2hxS1dxMW03MTV6ZjNmNUlTd3NqSklsY3pkQW5YMmZFKzV1Ym93Y09naXRUc2ZHTGR2UjZYUWNQSEtCWXNWOGVXTjA1NWRpd2V4bHdPM2JNVXlhTk5ObXZNSDFTR3hzQXIxN2YrUnd2blBtckdmZXZBMVc0NW8xcTgyYmIvYXltMzdQbnBQR2ZtajM3cFBzM24zUzRiSU44UFIwNDYrL1ByT3I4K2VmVzdoL1A0NWZmbG5EOHVXNzZkNjlHZTNhTlVTaGtGT2tpQS9EaDRzTHBzWU5MTFZvOE9qdVhyQkpVVWhJSVAvM2Y3bW41czZjdWNxeVpidHdkM2ZoMDArSG05WFoxaVJXcjljYkdTcFVLa1crWTZhMTM0SWdJSk5KZWZQTlhreVk4RFA3OTBmU3JsMURxbFFwVFlVS3dWYnl0RFc1dE53OGs4dGxCQVJZR2s3YXFwY3BKQklKTFZyVTRkYXRHTmFzMlc5VHp4cGVmYlVacWh4M0FzNnh5NG1uZ1l1TGt0NnZOdVhpcFR2RXhJcmZsSHQybnFUZjRMWXZ1R1pPRkdiVWJsU05zWk1pV0wxd0syOThNQml3Ym1CZ0NERXdMcGx0NGVmUk1ZUTUyb2VhR29lY1BIS09QMmV1enJmZTVTdUg4R3FFNkw1S3JVNTNxUDlNeW5IRm9uSlJrcEV1c253azV4aDdxRnhVWktScnFGS2pITlZ5REFKRDYxWml3cFNSK2VacmdNSEZpOEV0aUNBSWVKaXdSc1U5VERUS1ZnMDc3TFdYY1N3VitPcURYNnlXWDc1eUNPOVBHMk9heUN5L0lzVjhlVFdpUFV0bXIyZlZ3bTNVYmxTZHBxM3JtWlNYL3lKMDdwM1BqZmZLTVpnMnJ6OFdldGJnNmUxTzAxYjFTRmRuc0g3WlRwdDZGdW04M0duWm9iRkZ1VTQ0OFcrQlhDNmxRN2NtWEkyNnpiMjdqd0RZYytvQVk3dlpYL3Y2cjZCRVFBbEtCSlF3L2pZYzVySzNBWGI2eW1taWJrY0IwTGRWWDl4Y2N1Y2Q2WnAwdHYyOWphN2hYUjFtb1BocnkxK2thOUxwM3F3N3djWEVlVVJvdVZBR2R4aE1lTTF3amw0NENvamYrVzRtRzRBR2FMTzFaR216Yk1ZYjB1YlhSMlZwc3poMDdoQWdHbFI4TXZzVGgrcWZGeU83aktSams0NDI0Ky9FM21IV3FsbkczOW42YkJKVEVtM3FHL0RZNU1TMExSaE8vbHRGenQ1RW8rcU5DQXNONC9ENXc4emRNSmZKSXlmVHIzVS9VY1hPZUdnMVM1UG5KTWcveU82ODBsNWVKWXVXcEZuTlpseTZkWWxMT2N3RWpxQjh5ZkxVclZ6WG9ibzZVYmhRcm5ocEpnOTlqNG16UGtPanpTUTU1VEVyMXM2bGJ1MncvNnhMblZLbGNobHdYQjAwaHR1L2Z3MlptZWxJSkJJNmRScHFGcGVRRU12MTYyZHAyREIvTjdKVnF0U3pHdTduVjR6eDQzOTJxQzZtK1BMTFlhU2xKUmwvZTNuNVViMTZJNGZUcDZVbG8xWW5VNnhZS2JLeWNobi9WQ28zcTJ2RUJxWVRwZElGcWRUUzRCbXdZT3NvRE9qUVlRaFJVU2VKajMvQXdZTWJlT1dWM3JSck4vQ3A4eTFTeEpMZHcxR1VMMThEalViTjZkTUYyKzhKRFEzRHg2ZHdzU0E2WVIydXJ1NTBidDhQRHc4dmxxNmNUYzdjVWlYT0IxOXc1YXlnVUJ0Mk9PSEUwMEFxbFRKMDZGQzdPbUZoWVlTRmhSbC9EeGd3NEptVU8yN2NPTjU3N3oxaVkyUFp1blVyYmRxME1kdTBONkJDaFFyY3VuV0w2T2hvMXF4WlErUEdqWms4ZVRKSlNlSWdQMnJVS0RwMDZQRFVkYklGVTNZU056ZnJFemxUMkZxc0sxSkV0R3lQaTRzekM5ZnBkTXlZTVlPc3JDdzhQRHdZTzNhc1JWcGIrVHNTcmxRcUdUUm9FTk9uVDJmOSt2VjA3dHdaRnhjWGgvSjVVcDN2dnZzT2hjTDZTZVoyN2RyaDR1TENpaFVyck1iYlEzQndzUEVaY1U2c25EQkFvWkRUdlV0SElzK2M0L1pkOGNUbG5uMW5HRHZxK2JxZGN1S2ZnMTZ2UjZ0MWpNYmRVVDNJb1llM29hN1Y2dXoyTTNxOW5sMjdSSitXTXBtVTdHdzlLcFdDa2lWdFU3dWFJalkyQWJWYWcxU2EvMExnMkxFOVdMMTZIN3QyblNBaElabDU4emF5WWNOQit2VnJRL1BtdFN3V0p4N25iR0I1bVp4V2RnU3VyaW9xVnN5ZFRNWEV4QVBpbUcwYURwQ1JZZXFUT25jeHpUUmNxVlRZSEMrc0dXZVl4b2tuTXdKcDNibytPM1ljWituU25YenhoZldOTjVzYlUzbE9idGlDcVVITXUrLythRk52N05pZW5EZ1I5VVFHUEIwN05qWXlmQlFHZHlwT1Z5ei9YbWcwV2F6YjlEZnhDYmtzT2syYjEzUWFNanFSTDJyVXEweTEyaFhzTGt4bTU3Qk9QTy9GUzVsTVpuVFZBb0JnNGtiTUpGeXBVdUNaNDFKRnA4MG1YWjFoWlBDd2haUWNWeXpMNW0xazJieU5abkZyRm0xanphSnRUUHJmYTFTb0l2cUg5dkgxd3NmWHk2aVQ4T2d4VWVkdlVMcDhTVXFHQkpxbDErbXkwVGpvRXVacFlkWStEb1Nib25uYkJ1emRjcFNZKzQvWXMrVUluWHUvOHF5clo0YW84emY0WXZ4UE51TS9uejZPUFZ2L0ppN0hwWnFqS0I1YzFHalk0WVFULzBab3RkbnMybnFNaDdHNW0rYmhOUm83eDJ3YkVBU0JKVHVXQUZDcVdDbmFOc2cxV3MzU1pqRmh4Z1FlSmo0a0xUMk53UjBINTV0ZjVOVkk5cDdlUzRCUEFIMWE5VEdMNnhwdWZzQXRwRmdJMDhkTnQ4aGp5NUV0ek4wNDEyYThvemh5L2dqcE9SVC9NcW1NYkgwMmdYNkJEckdSYUxJMFJNZUpMcFh0YlVxck5XcStXZlFObWRwTXMvQ0pBeVpTeE51U1VlVGEvV3ZNMnlpNkl2dDAyS2RHOXltbWVCRC9nSjlYRm14amRuREh3Unk3ZEl4ek44NXg2ZFlscXBheDdTNzdXV0ROL2pYc09ySExhbHk1a3VYbzI2b3ZLL1lVZlAyeFErTU9Sc01PSi81ZDBPdjFiRHk4RFkzSnUxREVQL0NsbWRQYU9vUmppcFNVeHh3OXVoV0ErdlhiRUJnWVl0U0xpYm5Gcjc5K2lGYWJoWmVYUDVVTCtCNFlpaE9lK2pDNll5d1kyVG5zUTNGeEQvajU1L0U4ZUNDNkpSdzU4Z3U4VGZxKzhlTm40T1Zsem5pazFXYngyV2VpOGRscnIvMlA0c1Z0dTZ2TVc1ZHNFOVlqUjVqaG54M0VkbEVvbExSdlA0aGx5Nlp6NE1CNndzSTZvMVM2V0dyYnVBK09QQ2Q1c1dqUnQ4aHR1RFJxMkxBZEtwVUx1M2NYdkw4dFdqU1lva1h0TXhrN1VYaVFtcHBNOUlNN3lHUXlzck4xU0VEUUM0WHo0N2JRRzNhOERJT1NFODhHRXlkT05Mb3UrU2ZnNit2TGwxOSthVFhPemMyTjk5NTdqMm5UcGpGdTNEaEtsQ2hoOWl6cjllSUo3S0NnSUVKRFExbXpaZzJyVjY5bXk1WXRwS2FtSXBWS2VlT05OMmpSb29YVmQ4RGYzNS9WcTgxUGdrMmVQSm56NTg4elpNZ1FxMHdsQm4zVEFlM1JJL0ZraFZ3dXg4UER3K1pnbU45N1dMU291Tm4zOE9GRE05MUZpeFp4N2RvMUFONTg4MDB6Rnl5MkJsbDdnNitwamtGdTFLZ1IvdjcrSkNRa2NQVG9VVnEwYUdHaG4xZTJGZTlJZnhNZEhXMHo3dkhqeHpSczJKQ2VQWHV5ZWZObU5Cb05EUnMydEdyVUE1Q1Nrc0xPbmVMSkxvWEM5dWx2SjE1ZWFMVTZObS9ieVlQWWg4YXc4TEJxemdXei94Q0tGdlZsL1BoK051UDM3RG5GbVRQWEtGTEVtOEdEOHpmMG16NTlHUUN0V3RXalpzM3lOc3UwaHhNbm9vak5PUzAvZkhobjVzL2ZoRjZ2NTVOUGh1THRiZDhOa0ZxdFljeVlyd0ZvMUtoNnZ2WDE5L2RtOU9odXZQcHFjNVl2MzhYZXZhZUppMHRpeG95VkZDM3FTN1ZxNXBQUCtIalI4TkhQejh0YWRzOFZqeDdsTGx6Nyt6OTkrWjA3aDdGangzSE9uNzlCWEZ3U0FRRStUNTJuTGVqMUFyZHZ4OXFNMTJneXFWZXZNbks1ak8zYmp4bnJwN0t4K1RLT2pnQUFJQUJKUkVGVXlYYmpSalJuemx4RElwRWdsZWIyUjQ0WXV4Um0yWWtYQjQwbWt6OFc3bVRyZHRHb1RDS1IwTFI1VFhyMmU4VjVqNXh3Q0dhTGpsYllGZ3pHRlhKRmp2dEphLzJBTVV5d09ROHhoV2w1QnJsaHMxbzBiRmJMcUhQMzFnTytuRGdUcVZUQ3pDVmZtS1Uzc0c2QXlNYmg2bWE1WUdrS3JWWm5VOGVRbDBLUjYxSWtOam9PRDA4M0krdkdvdG5ydUhENkt1MjZoZE16enpmRitkT1grZTNiSlZTc1dvWTNQaGlFeXByTHMzem1UdmFNRGcyL3JiV0ROVDFiK1Vra0VsN3AxSmpGdjYvbjhPNlRkT3JWMGtaYSszTTd3VW9kclYxTWhsckRmYlh0OFZNUUJGcTBiMGpVdWV0Y09IMFZkMDgzbXJWdFlGTS84dStMeEViSG9WQTY1MzVPL0h1Um1abkZtbVY3MmJieHFERXNQTFFSZzl2MWVlbWZhOEhHWnQzK3lQM2NmSEFUZ09HZGg1dU5XUXE1Z3BaMVdySnMxekxXSFZ4SGFMbFFhbFdzWlpHSEFhbnBxZnk2NWxjQVJuWWRhZE9kaG9HaHlGYWQ4b3QzRkJzUGlZYUdJWUVoVkFtcHdyWmoyNmhYdVI3RE91ZlAzcko4OTNKVzdGNkJYQ2FuYnFXNlZ1dWh5OWJ4L1pMdmlVbUlBYUJuaTU2czNpZXViNVlPS2syUUZYY0k2Wm5wUnJsczhiSjR1VnZPM1V5WlVheTFnVFgycnlMZVJXaFl0U0dIeng5bXo2azlWQ2xkeFVJbnIyd04rYlo1VGxSaVNxSk5WaEkzVnpkY2xDNzBiTkdUNDVlT2MrL1JQY29XTDB2dGlyVnRacnZwOENZeXRaa281TTR4Nk44SWJiYU9tYXZuc08zNFhneExnb0ZGUzlLdDAwQUVJWmNGKzc4c1cwTmVuWjA3bDZEVlp1TGk0azdidGdQTWRBSURTeE1TVXBucjE4K3hjdVVNeG8yYmpwZVhuOE4xeUoxa0NHZzA2UVd1djYyOUQ0Tk9Sb2FhYytjT2NmZnVWZTdldlV4OHZOanZwYWVua0o0dUhuNG9WcXlVVmZhTkoya3JXM0pXVnE3aGtNSFk0WG5mMzd6MXJGNjlNVjVlL3FTa0pIRGh3bEhxMUdscFYvOUpyOTJBK0hqYit6MXBhWThKQ1dsSWl4WTlPWEprTTFsWkdxcFZhMGhBZ1BYOUhyVTZoUk1ueFAwZVUyT1J3dkllT1dYcmNsSnlBbXMyL01YeFU3a3N4bnJJa0Vod0E0bjU1TFFRb0pBYmRoU3V4bktpY0NNNU9kbU1nY0lSR0Z5UnFGU3FBcGVYMzhacTZkS2xtVGx6SmtwbDdxTFlyVnUzV0xCZ2dabHhRSzlldlRoNDhDQnhjWEdrcHFhaVVxa1lQMzQ4OWVwWnAvdXloZFRVSEovTEh2WTMzVXdSRnhjSGlJd2JUN05SWEtKRUNXTithclVhZDNkM3RtN2R5dnIxNndIbzJiTW45ZXZYZitMODdVRW1rMUd6WmszMjdObkRwVXVYekF3N0RBWTB6NUtPN3ROUFA2VjRjZXZVWGU3dTdyaTd1MU82ZEdsaVkyTTVmUGd3cnE2dU5wbGdGaTllREloR1FqVnIxclNxNDhUTGk4ek1UQll0VzhXSzFldU1ZUTNxVldUd2dOYk9TZmgvQ0c1dUxvU0YxYkFaZi9yMFZVQTBaTENuWjREQnNLTmN1UkoyOWUwOVF4czJIQVFnS01pZnRtMGJjUGJzZFk0ZnY4VE9uU2ZvMmJPRnpYUUFtellkUXEzV0lKTko2ZFl0M09GbnRVZ1JiOTU0b3lmdDJ6ZmlqejgyNGVmblRkV3FwYzNTUDM2Y1NscWFhTUFaR09qM1ZPK0J2WVczdkp0S2h0L1IwZUtZNmVLaXhOL2YyMlllK1cxMEdlSkxsQWlnV0RFL0hqNU01T0xGbXpSdlh0c2lqYTJUTjQ0dUhCcmkzTjFkK082N3QyenErZmg0b0ZRcXFGKy9Dc2VQWCtMeDQxUkNRZ0o1NVJYckoxZysrdWczQUJvMnJJcWJtMjJtTENlY2NBVHhDY244c1hBWFczZWNNSWFGTmE5SnhJaU91SHZZWnpCd3dna0FiWllXaVZTS1hHNmJqVU9USWJyYnpJOFY0NStFcTVzTExxNHFOQm1aSkNXa0VGVENQalBXNTlQZnRoazNjZmcwVXBMVFVDakZKWjVmdjExTTVOOFg2UkhSanZhdk5nY2d0RTVsTHB5K3lvVXoxeXdNTzA0ZHVZQStXMDlHdXNhNlVVY2hRdlhhSWlWMy9LUEhQRTVJeHRkZmRQV3AxK2VPUmFaR2gwK0RhclVyTW5CME43czZiYm8wSmJST0pTNmN2b282Tloyd1YrcFNOTkRmUWk4dE5aMDltNDhBMExoRm5XZFNQeWVjK0tlUjlEaU5WVXQzczMyVGlWRkhqVWE4MFgwNHZwN1B6MGo1M3d5MVJzMWZXLzhDSUN3MGpOQnlvUlk2UFpyMzRHVFVTYTVIWCtmblZUOHovZTNwK0hoWXRxZGVyK2VuRlQ4Um54eFBzMXJOcUZkWlhEZE1UVThsUGltZStLUjRLb1ZVc21ySThEeHc3dm81YnNXSUo4aTdoWGNqSkRDRWJjZTJzZWYwSHZxMzdZK0xsUlBXQnFnejFHdyt2Qm1BWnJXYVVjVEhrbmtENExlMXYzSG0yaGtBWG0zMkttRTF3b3lHSFM4Q2RTclg0ZkQ1d3hhdVR3eUdJTS95RUU3ZlZuMXBVY2Y2L0ZzaFUrRHU2czZBdGdNbzRsMkUzOWYvVGxwR0d2M2I5TGRhaHpOWHp4amJyWG10NXMrc2prNzhNOGpTYWZsaHhhOW1SaDBLdVpLK1BVZFJvVncxd1BZYXdYOVp6bXNvY2ZmdVZVNmVGTjNUdDJzWGdadWJwNFZPang1aitmbm44YVNucDdCaXhVOE1HL2FabVR1dC9Nb0ZpSTkvd0JkZlJQQTBzSlovWm1ZRzY5YjlicUhyNHhOQWh3NkRLVnUyT3U0NS9YdENqckdiYWZxQ3RKVTlPU01qelNnclRJd0huOTg5emMzZkVDZVZTcWxRb1NhblR1M2gxcTFMMUs3ZHdxaWoxMmNiZFo3RnRRTU1IZm9wQVFIVzkzdGNYTnh4ZFhVbk1MQTBDUW14bkQ5L0dKWEsxV2c0bEJmYnQ0djdQWjZldnBRdlg3UFF2QzlPMmJhY21hbGgzY1pGbkRoOXdCaVduYTNmSkpGU1N5S1J1aFhHSmM5Q2J0ang0aTExblBLL1I1NHpaMDZCOUM5Y3VNRGt5Wk5ScVZRc1dMREF5Smp3TE91bVZDb1JCSUdFaEFTV0xsM0svdjM3TFFZT2xVckYwS0ZEK2ZiYmJ3RW9XN1lzdFdyVktuQlpCdmFOWGJ0MjBiaHhZMXhjWFBLMVZyeHg0d2FBa1ZIRW1uNWUyVm9kU3BVcWhWUXFSYS9YYy9QbVRkTFQwNWszVDZROXJGdTNMbjM3OXJXWnZ5bnNoZHV6eUN4V3JCZ0E4Zkh4WnVFR3d4MkRjWTJqZGJCbndlbnI2MHRBUUlETmUyRkFlSGc0aHc4ZjVzaVJJMFJFUk9EcjYydW1uNUNRd05hdElqVmNseTVka010TlRnc1VrbmZLS2I4NE9TazVtUVdMbDdOK2svaU1BSVNIVldmTWlJNzQramh1dk9YRXZ4L3BPU2R3WFYzdG4rSjlWamh6NWlwUlVYY0E2TnExS1ZLcGxLNWRtM0w4K0NYV3JkdFB5NVoxYkxKbFJFZkhzV2FOYU5uY3BrMERpaFh6SzNENTVjcVY0TXN2WHlNek04c2k3dXJWdTBhNWRHbkxrMW5QRzNmdmlzdzVKVW9FUExNOGl4WHo1ZUhEUk9Mams0MWhPbDAyT3AwNFViWEZtRkZRU0tYU2ZKbGFJSWNsb1drTk5tNDh6TFp0ZjFzMTdEaHg0aEpYcm9qM29sdTNacytrZms2OHZCQ1pPbmF4YSs5cFk5Z3JiZW94YUdSSFBEemRDc1dZN0pRTHYzeng3RFZXL0xHRnRsMmJFbWJESUMwaFRtUmQ4ckRqeXNzMDJLRjVpUVB6cFB6bVVuNEJQank0KzVCSHNRbFVxVkgraWR0QnB4TXBreFU1cnJIS1Znd204dStMSEQ5NGxuYmRteUdSU0FpdFc0bWxjeUg2VGl4SmlTbDQrM3FLYWJVNnpwMjhESWlNSTdiTHN0NCtXcTBPaGNKeWFTbS9PWnlqN1pZM3JWOFJiMlJ5R2RtNmJCTGpSY01PUVJESTBvamZEbks1ekd5QjNtcWVlYTdGMXZ4UHFWSlFwS2h2dm5VT0xCRkFxYkxGdVh2ekFmdTIvVTN2SVIwdGREYXYya09tSmdzUEwzZWF0cXBiS040ZHAreVVDOVRQYUhXc1hyYWJ2ZHR6RFRGYjFXbkdXejFHNHVYdStjTHI5eUpsVStUVldicHpLVWxwU2JpNXVCbFpMUExxeUdReTN1cjlGaE5uVGlRNUxaa1pLMmZ3eWRCUExNcGF1RzBoa1ZjakFZaU9pK2J0SDk0bVBpbmV6RVhKckFtejhIVHp0S2lYUlowZDZBZnprNWZ1WEFxSVRCWmhOY0tRU1dYVUtGZURjemZPc1h6WGNvWjBIR0l6N2Z6TjgxRnIxS2dVS25xLzB0dXF6cElkUzloN2VpOEF0U3ZXcG4rYi90eDdkTStzM3FiL0paSWNvM2dyNDFWZW5iempjMTRkYTNsSUpCS0srb2hHbVBISjhXYmhta3h4M203S29HS3NENVlHSDdaMEJFRXdHb2w0dUhvUTRCTmdWY2MwbjRiVkdqSnYwendlUFg3RXlhaVQxSzlhMzB3L096dWJ4VHZFamNZNkZlc1FFaGlTYngyY2N1R1JCVUZneHVxNWJEK1JhOVRoNCszUHdENnZVN2xpRFl2bjRVWDNoeStxdjlYcGRLeGZQeHVBNE9BSzFLL2YybW8rUGo0QmRPbzBqTldyWjNIanhua09IRmhIOCthdk9sUUhBeFFLSmNXTGw4MEp4M2hmOHBQdjM3OXU1dVlrYi81ZVhuNTRlZmtURWxLWkNoVnFrcGo0a0gzN1Z1UHQ3VTlvYUJPci9aWTEyWkd4eWQ0MXBwZ3dCWGw0NUxLdlA3L24zTHllaG5BL1AzRy9KemxQZjJ0Z0ZKSExsVGI3eHJ6WGJxOE9BSjZlUHZnNDBOL1dyQm5PK2ZPSE9YLytDRzNiUnVEbDVXdW1uNVFVejk5L2kydjVZV0dka2VXd1F4V1cvc1FwVzhycEdXcTI3RmpCM3lmM0dtNjFUcThYbHVsMHV0OVZTc1ZTQ2lrS3RXR0g0YjF4dE5OeXlrNjVJUExWcStJcDZDcFZxaUNYNTFMV1BzdXlVbE5UV2JkdUhWdTJiRUdyRmVsL0Rld2dtWm1aQ0lMNGdkYXdZVU02ZGVyRTVzMmJpWXFLWXNhTUdZd2JOODdxQUdKTmZ2VG9FZW5wSXRYZ2xTdFgrUExMTC9uNDQ0OXhkYlYrSXMyUU5pb3FDb0N6WjgvU3AwOGZ1blRwd3FCQmcyenEyNUpWS2hVbFM1Yms3dDI3Yk55NGtYUG56aUVJQXVYS2xlUGRkOTkxeVBMVlZ2dGJDemY5TFFnQ0xpN2lobWRXVnBaWmVFcUtTRlBtNnVycTBQM05UeWR2dWZiYXBFNmRPZ1FHQmhJYkc4dmF0V3NaTm15WW1jNjhlZlBJeU1nZ0lDQ0E5dTNiTzVTblUzNDVaSzFXeS9KVjY5aTZQZGVYYXFzV3RYaHJURmU4dkp5YlhQWW1IeS82WS9CNXlBYjNIMzUrWHNacnppK3RvVTBjMVRkZE1GaXlSS1FMOVBIeG9FV0xPZ2lDUU9YS0lUUnVYSjJqUnkvdysrL3IrT0NEM0hIQ2tEWXJTOHZQUDY5QXE5WGg3Ky9Gd0lGdGJaWTFhTkFVbmdSYWJlNEUrSXN2NWdHV2sxVnJtREpsSkdYS0ZEZXJneW1zdFVQZU9FRVFPSDM2Q2dCMzdzVFN1L2ZIaElYVllOeTRQc2EwVXFuRVlyekw3NzY0dW9yZkJGbFpXbU40U2tvdSs1aUxpOUxxZmNRS05iRDFlMnArblk0OER4MDdObUhMbHFQY3VCSE5zV01YYWRDZ3FsRkhyYzVnN3R4TkFJU0ZoVktoUXNsODYrQ1VuYkl0V2FQSjVNOUZ1NDFNSFJLSmhMRG1OUmcwVW1UcU1IMy9ESERLVHRtYWZPUHlYZUlmSnJMOGo4MDBhbEhicWs1Q25PaktxMGd4WDV2NTVQN09LOWpYenh1dTErdHRNZ2JtemFkWVVCRWUzSDNJd3dlNUM1YU9YbnVHV3NQTmEzY3BYYjZrMFNEUTRHcW1YdU5RVnYrMWpmdDNZb201LzRpZ2trWHhEL0Foc0VRQXNkRnhYSWk4U3Rncm9uSEJwYlBYeVVqWElKVktxQmNXV3FEclBYZnlNckhSY2JUdEZvNjFzU20vdG5vU0dVVER4M1JkTmxtWnVmTy8xSnp4MDhWTjlWVDVDNElKQWI5Zy9WcXN5YTA2TmVHUEdhdll2LzA0YmJvMHhjZkVFUGIyOWZ2czNTSXlISFRyMTlwb2dQT2kzeDJuN0pRZGxUV2FUTll1MzJmbWZxVnBhRU5lN3pZVVQ3ZGN0NzZGb2E0dlNoWUR6TU12M2I3RTlyKzNBekNvM1NCOFBHeTdKdzd5RDZKN2VIZFc3bDNKbVd0bjJIbDhKMjBhdERIVE1UWGd1QkY5d3lpN3ViaFJ4THNJUlh5SzRKZmpWc0JRbC91UDdqTjgybkR5SWt1YlpZd2Y4ZFVJaTNpQTc5NzhEbC9QWE9OdzB6cWZ1SFNDcS9mRWRkWE9ZWjJSNWJnR0dOSnhDQk5uVG1UVDRVMDBydDZZQ3NFVkxOSWV2WENVZmFmM0FkQy9UWDhDZkFJc2RQUjZQZGZ2WHdjZzBEK1FkL3E4WTNWc0xjajQvQ1E2ZVdVM0Z6ZEFkQkZqR084RlFTQTFYV1JSZGxXNTVwdVBOYU9ScDZtYmw3c1g0VFhEMlh0Nkw4dDNMNmR1NWJwbWF5VmIvOTdLelFjM2tVcWtER3czc0VEWDY1UmZyS3pWYVptMWRoNmJqbTQzM3RQQW9pWG8vZW9JcWxTcTlkTDF2ZGJpRFA4UEhWcFBUTXd0WkRJNTNidVBNWnQvNWsxWG8wWlRJaVAzYy9QbUJYYnZYazZsU25VSXpERjRzbGVITW1XcTA2L2ZCRlFxVnlyYWNabGxDNWN2bjBLcnpTSTR1S0xWdWdHOC8zNHVZOGZSbzF0emRDeXYxeFEvL2pnT2laM2xzZG16UDdFNU54azQ4SDNLbHExbUZoWWYvd0FRNStlZU5zYUE1eU5qRnE3TVlYM1NhclBNd3RWcWNiOUg1VUIvNi9ENDdhQitwVXAxOFBjUEpDRWhsZ01IMXRLcGsvbCt6NlpOODhuTXpNREhKNEJHalRvOGRkMmM4dk9WazVJVFdidnhMek9tRHIxZVdJWW1hNUxVUmZic1R2VTlCeFJxd3c2ZTBzK2ZFeThuWW1KaW1EVnJWcjU2c2JHaXI5dzdkKzd3OGNjZk81ei80TUdEcVZpeG9sMGRqVWJEbGkxYldMOSt2ZEhnUWlhVDBiSmxTM3IzN3MzVXFWTzVmLzgra051aERCbzBpSHYzN25IdTNEa09IVHFFWEM3bnRkZGVNMk55c0lVclY4VE5KazlQVDFRcUZaY3ZYMmJhdEdsODlORkhScU9IeXBVcjQrdnJpNit2YUVrWUd4dkx6WnVpajg4S0ZTb1FGUldGWHE4MzFtZkFnQUdrcEtSUXBrd1pZNWk5QmZvYU5XcHc5KzVkVHAwNkJZZ3NJQjkrK0NFcWxiaXdabThEMHRBT2pteE1XZ3UvYzBjOFhlN3U3bTRNejg3T05ycWE4ZlB6ZTZJNldOTXgxYlhYSmxLcGxCNDlldkRMTDcrd2JkczJ3c1BES1ZldUhCS0poTTJiTjNQczJERUFoZ3daZ2tLaHNKbW5FeThYTWpNeldieDhOY3ROM0svVXIxdVIxMGQxd3RQVHVjbGxUeTRzOVhpV3NsNnY1K0ZEMFZJK01ORFA0YlNtS0VpNXUzYWQ1TVlOMFZYWWdBRnR6VTdmRGg3Y25yTm5yM1B5NUdVV0xkcE9SRVE3WTFwQkVKZzVjelhYcjBjamxVb1lPN2FIMFdEQldsa0dGcEtuUVhwNlp2NUtKbVVXcEswVUNqbGp4blFIUkhZT1FSQklURXd4dGsxb2FGa2lJNjhaM1gwQmhJZlhKRHk4cGtYKzlzclM2L1ZHRmhDUEhIY1RnaUFZN3psZ1pFZDVtbnZ0aUk2cEhCRGdROU9tTmRpLy93eno1MjhpTkxRY3JxN2lXRDVyMWhyaTQ1TndkVlVSRWVFMFNuVEtUeTdISnlTYkdYVUFoRFd2UWNUd0RyaTVPOTM3T0ZFdzNNaGhFU3BUb1NSS3BjTGllVXRYYTRpOUw3SWJsaWhWTEdkY01DcVk2T2YrRjRUY0U3T0dmUExDSk5ZWWYrcm9CZlI2UGZVTjd0RHk2WnNEUzRqVTgvZHZ4OXA5N3JWWk9xTHZ4bkxuNWdQdVhML1B6V3YzaUwwdnpuVSsvZjVOZERuR2o0YnI5eTNpVGRtS3dkeThlbzhUaDg3UnBXOHJBQ3BVTFUxc2RCeVh6OStnU1V2UkhjanB2eThBVUxsR2VieThQV3pXSTI5N1hENS9nOW5mTDZWeWpYSzA2ZHIwaWI3UjdFTXdKREJMa3hpZlRMbzZoOUhNeEIxWWZJNHhyRzhlZDJtMjhyYXJJd2lPNlptZ2JwTlFOcTNjUTF4c0lrdm5ibVRNZXlJOWM3bzZnemsvTEVPdkZ5aFZ0amhoT1d3ZFRqanhiMEZTVWhwcmx1MWgrNmEvaldGTlF4c3h0dnN3ZkR3Y2VkOWVIZ2dtZmNhTjZCdDh1L2hiOUlJZVY1VXJpYW1KL0xINUQ5STE2YWcxYXRRWk9YOGE4UzlkazI2VzExL2IvcUptaFpwR293ZUFPcFhxb01uU1VLSklDUUw5QXduMEN5VEFKd0FQdC85bjc3empvcmpXUHY3YlpXR0JwVXNWRUZDUUtpcEtVeFJzS01ZU1JZMHQ5cWpweVp2Y1lwTDc1cjQzTisxV2MwMU1ibnFpUmdVVnNZQjBFQVFSZXk5WVVFUVJwQXZiNS8xajJObGQyS1dveUtMUDkvUHg0OE16Wjg2Y21aMDlaMmZPYzU2ZmRsWlB6VEZNb1ZTZ3Zxa2UrdWhvdTF3aDEvbjVTbVZTL0p6eU13QTI2Q0kyVEIzVVA4QnBBT0lpNHBCU2xJTFBOMytPVDlaOEFnZGI5VGxjdlgwVkd4STNBQUFDdlFJeEpYeUszbnZvN1JmZXhsOSsrZ3RlbS9NYXpFM1pSUzV0Z3lKMGpzOXR4cHlIS2FQdk44Q05PemNBc0FFY211L3VLbXZZNXpvN0svMlNvU28vMDhXeHBhdmxBT0Q1TWMvajRNbUR1SDduT2xLS1VqQTFjaW9BOW5wdk9yQUpBQkFYR1ljQlRnUG9POXRIa0Nua1dKL3dEUTZVNUhCQkhjWUNZOHlidlFxK1B1MGxuWjVsamgvUFFVWnJCaUVIQjFlY09WT0lrcEpNaU1VUElCWS9RRXZMQTRqRnpXaHBlWUNXbGliSU5JTGtGQW81ZHUzYWlEVnJQdWF5SytqRDF0WUJ0cllQUDlmcjU2YzdzK0NqSXBFMGQ3aGRLdFgvRGs0bGE2SkpSUVVyc1dWbjV3Umo0OTZUYUx4N2w1M3ZNVFVWY1Q2bFVvbTZPdllaeU5xNnZmUmhUOFBuOHhFZFBSdTdkbTNFNGNNSE1HellXTGk2RGdJQUZCV2w0UHg1ZHI1bjZ0Umx2WHJ0aU02UlNpVkkzcjhaUjAva2N6NmxrdGxjcG5pd0NtV2xFamZmSUFyc0lJZ25pVmdzNWdJZHVrSnRiUzFxYTJ1N1hQN0Jnd2Q2dDBtbFVtUmtaQ0FwS1FuMTllb0hvNGlJQ0N4Y3VCQXVMdnBUeHhzWkdlSHR0OS9HdW5YcmNQZnVYZVRtNXFLdXJnN3Z2UE1PRjV5aGorUEgyZlRWdzRjUHg4eVpNL0hCQngvZ3dvVUwrUHp6ejdGdTNUcVltSmhnMWFwVld2dGtaTENyc2wxZFhlSHE2c3BsNzFEaDcrL2Y3amdkdmFEWGJLT0xpd3MrL1BCRFdGdGJhNVdwcUtpQVFDQ0FvNk51L2VpdVRFUUJiS2FSc3JJeVdGaFljTmNLQUJkd3d6QU15c3ZMdVpURXF1dit1Q2JHbXBxYVVGVlZ4ZjI3ZCs4ZTk4L2YzeDhyVjY0RXd6Q0lpWWxCWm1ZbUxsKytqQTBiTnVEamp6L0d4WXNYc1drVCsxQTFmdng0aEllSGQvbTR4Tk5OZlVNRGZ2MHRRVXQrSldwVUlOYXVuQW9iYS8xcHc0bW5sNnRYYjZPbGhYM2dITkE2RWRVZHVsTyt2cjRKbXpjZkFBQjRlN3NocHMyS1ozdDdHN3o2Nm16OC9lKy9ZZmZ1Z3pBMU5VRjhmQXlVU2lXKysyNFBDZ3ZQQUFDV0xJbERjR3NxZVgxOC9QR2FicDJIWEM3SGhnMDdVRjFkRDRHQWo5Ly9makZFSXQwWnFYVGg0dEt2MHdrbXNWaUtrcElMT0hUb05HYk9ISU1KRTBacWJVOU9abi9vZTN1N2NSSXpES1A3R2tza1VnaUZKbHI3cThqTlBRNjVYQUVURTJPY09sV0tPM2Z1QXdCOGZOeTVjdGV1c2FzanJLeEVNRGZYUGNIZDlURkR2WTE5QUc1RVZWVWRxcXJxVUYxZGo4cktHbFJWMWVIdTNSck1temVlQzA1WnRDZ1dKU1VYVVYxZGoyKy9UY1liYjh6RjFxMFpLQzQrQndCWXVYSWE3TzNaRi9tOW5mWGhjZHJFazRITjFLRXR2ekp1MGtnc1hoRUhDOHV1ZjdjSkFnQVVjZ1hLV2dQdi9JYXdMOVdjM1J5dy9QVTVFSnF5ZmZHbHM5ZWdWREl3TXplRmM2dWNsc2NnVnl4L2ZRNUVGdWFQclMybmoxN0VqLzlKeFBSNTQ3dThqN3NYKzV4eTY4WWRyazlWVVhtbkdrNHU5cmgxNHc0K1cvY05GSEx0RjYvbUlsTjQrcmpEUkdnQ3BaTHR4elNETW9lR0JlRGE1VnM0ZnZnY0Y5amg3ZStKL0l3U1hEekRydlNXU21VNFVYd2VBQ3ZEMGxWS0w1Wmg0MmViSUpQSjhTUzYwSDJKMmJDd05JZFN5YUFvbCswN1RNMkU2Tyt1ZnE2OGVZMjlEeHhkSHU5TFhybGNnYnFhQnRSVTFlRitWUjN1VjlYaS9yMWFWRlhXNFA2OU9yejcwU3IwYzdDRlFHQ0VGNVpQdzVlZi9vcVRSODRqUDZNRTRkSEQ4TjkvYkVYVjNScVlDSTJ4NG8yNWVsZE1Fb1FoSXBmSnNXdGJEbkxTam5LK0NTRmo4ZXJ6SzJBbDBpMzNRYkJzU056QVpYRm9rYlFnTVR1eDAzMEVmQUhNVE0zd29PVUJXaVF0K08vdS8rS0RaUjl3MjBNR2h5QmtjRWkzMnVIdTZJNC9yL3h6TzMvMnNXeHNTZCtpZHp2QVNvSG9ZbWZ1VHR5dFlSZkxMWis2SE1ZQ2Jmbkl4Wk1YNDlMTlM3aDYreW8rK3ZranZMLzBmVGpaT2VGYXhUVjgvTXZIa01na2NMWnp4anNMM29HUmtaSGV0b3ZNUlBoa3pTY2RsdWxwNnB2cXNUVmpLL3BaOTBOVGN4TlNEcWNBQUh3SCtHcVZVd1Y4dVBSN3ZKS2hFcWtFMWZYVnFLcXJZdi9WVnFHeXRoTDNhdTlCcVZUaTgxYytCd0QwZCtpUDUwWTloejBGZS9CYittOEk4QXlBbWRBTWY5djhOOGdWY3JnN3VtUEJ4QVdQdFcxRXo4RXdETDdjK1QzU2ptckxyeXlZdXhhK1BzRmNtV2NOelZOV3ZZOXBiS3pGcmwwYnVldHg5MjRaRnhEUUVjYkdKakEyRnFLNXVSRzNiMTlGZm40eW9xTm42eXlibDVlRTdPeUV4M0lPbXNURkxlR3lPdWhHZjZDeDV0OXZ2NzBCRmhiV1d0dmxjaGsrYmMzR3RIcjFYK0hrTkVEbkVUVGxUQUJXaHVYKy9Uc0FBQmVYZ1UvMFBydHg0enp1M0xrQmMzTUwzTDkvRjhkYk16dHBaamlwckx6RnlkblkyVGwzNFgxWjE3NHJEQU0wTnplaHJxNEtkWFZWcUsydFFsM2RQZFRVM0VOZDNUMTRlUGhqK25UMmVnNGZIb09Ta2t6Y3VuVVpDUW4vd2RxMUgrUEdqWXRJVGYwVkFEQml4SGdFQklROWs5L1J2a0p6Y3hOU01oSlJmRFJYNVpJcmxjdzJ4UVA1bXlndjdmcEt3bDdFb0FNN3V2ckZJd2hOTk8rWmI3LzlscE0rVWJGMEthdngrTlZYWDhIQ1F2MlEwdHpjakpkZmZoa0E4UFBQUDdkTDFmN3l5eTl6MlRmYTNwZFNxUlE1T1RsSVNrcENUWTE2cGEyL3Z6OFdMVnFrRlhEUVVYdEZJaEgrOUtjLzRhT1BQc0xkdTNkeDh1UkpyRnUzRG0rOTlSWUdETkE5QUV1bFVpNUx4dENoUStIdTdvNjMzbm9MbjMvK09jNmVQWXQvL2V0ZmVPZWRkN1F5ZjFSVlZTRTFsWjA4bmp4NU1tN2V2TW0xcFcwYk16SXlVRjlmajRrVEo4TEd4cWJkOFpWS0pUWnQyb1Q5Ky9kenZyQ3dNTmpZMkxTcjYvRGh3OWkyYlJ1Q2c0UHgvdnZ2SXlGQi9hT0lpMXp2UW1TOVFDREExcTNhRWxkMmRuYVlPSEVpVi83Y09YYnl5Y3pNREM0dUxnOFZvVjlYVjRlMHREVFUxZFZ4SzdQWHJWc0hxVlFLZlF3Y3FQMmpaL1hxMVhqLy9mZHgrL1p0ZlBUUlI3aDU4eWJrY2prOFBUMnhmUGx5NnVNSUFOQXJ2L0xxbW1td3NueDhFdzVFMzZLb2lGMUJ5K1B4RUJEZzJXUEhZUmcyRThPRDF0V3ZLMVk4MTI0TUJJQ3dzQURNbXpjZUNRbloyTFl0RTVXVk5SQ0xwVnc3cDAwYmhlZWVHOVhwOFFZUGR1OXkyNlJTT1Rac1NFUjFOUnNzYVdvcVJFVkZOV0ppUWlBU2RSejAyTFg2WmZqM3Y3ZmoyTEdMa0VoWXliU3hiU2EyS2l0cmtKSEJaaFY0L3ZreE9IdjJtdDc2NUhJRjFxNzlPOGFQSDRGcDAwYkQxbGI3aFhkZFhSTjI3c3pWOG9XRStHcGRrM1BuMlBxOXZkMGUrcnhLUzh0eCtQQTVMaU5JWTJNekZpNzhNNWVxWHhlYTQ1R3RyUldXTFp1S2pSdDNJVC8vRktxcjYzSGhBdnV5Y3VMRWtZaU9IcTV6djc1dUV6MlBXQ3pCTDF1eWtKck9UaER4ZUR5TUhodU14U3VtUUdSQm1UcUk3bE4yN1Raa1VyYi85ZzFrTXcxYVdWc2dUQ09MVWtFV2U3KzFOSXV4K1p2ZG1MOXFPbXo3V1dtVllmOEg5My9iWndPZDl5YTM4aFk0ZWVROHZ2djNOaWprU2pRMU5MZXJVMThkbm9QWXZ2NUJZelBLeSs3Q3pjT1oyL2FQRDc2RHlOSWNpMXV6U05uWlc4UGIzeE8rUVFNeGNMQTduUHJiZzhmam9hVjEvT2J6ZVRBU0dISEhDUnJ1ZzZUTmFiaFRmZzkzeXUvQjJkVUIzbjdzTTJWVFl6T3FLbXR3OVdJWldwckZNQmVaWWxpWWY0ZmZ3UmFOakZzYlA5c0VxVVFHMzZDQmVPbnRlWjFlcjRmcGQ3blBBOEQxeTdkdzd1UVZyZTFUNDJPNDgxVXFsU2k5d0w3RUh6Q3d2LzVqYU5TcHE4eXh3ak80ZHZrV0xwOW5WeXFlUG5ZUmJ5ejZNeGM0b3dzZTFBR0NnY045RUQ1MkdJb1Buc1MySC9laE1PYzRybCs1QlFCWStOSU1PUFczcDM2TzZETklKRkxzVHNoRDJqNE4rWldnY0t5WnZsUkxmb1hRUU9NOTl0UlJVL0hkbnU4QUFFNjJUbkN3ZFlDOXRUMXNMVzFoYldFTmE1RTFyRVJXc0RDM2dLVzVKU3pNTEdEYW1uYisrNzNmSS8xSU9rNlZuc0tSODBjUTZoLzZVRzBCQUQ2UEQwdno5a0U0UW1OaGg5dTVhdHA4enBmS0xpRTVQeGtBRzJneWZQRHdkbVVFUmdLOE0vOGQvTy8zLzRzNzkrOWczVGZyTUhmY1hHek4zSW9XU1F0c0xXM3hoOFYvZ0lWWjUvZVJTdXBFWjN2MHpCdDA1YjFpMjR3YzdjcTAvbWxwYm9uVW9sUzBTRnZVNThjWFlIWWZEUG55QUFBZ0FFbEVRVlQwYkc2Zm0zZHZvcUdabFFZWTVEcW84KytHbm5ZbjV5ZWp1cjRhNWZmWURNK2JEbXpDai90KzFGdU5rNTMyNG8rNTQrYmkyTVZqdUYxOUc1OXQvZ3g4SGg4MWpUVXdOelhIV3krOEJSTmpFL3JlOWdGa2NobSsyZk1MOWg5T2h5cXF3OEhlR2JObkxFT2dYL3Z2MjdPRXJ1KzJoWVVOQWdNamNmWnNJZmg4QWV6dFhXQmo0d0FyS3p0WVdkbENKTEtHU0dRRmtjZ0tabWFXTURlM2dKbVpCUVFDWXlnVUNuejk5UjlRV1hrVE9UazdFQkl5dmwyQUJNQm10VkFvNURBMkZqNldMQkYxZFZXUXkyVlFLQlFkZnA0ZFBVZG8vbWxzYk1MSmxxamc4ZFNCeEFLQmNidnQybldwSzd0MFNiMzRZdURBd0NkNnZ4a1pDWkNacVQzZlkyVmxoNUVqMWZNOTE2K3o4ejBtSm1ibzErL2g1bnNhRyt0dzVFZ2FtcHJxd0REc2ZNOS8vN3RPUy9LbExmMzdhOC8zekppeEd0OSsrejZxcTIvanA1OCtRbVhsVFNnVWNqZzdlMkxxVkpydk1XUWFHdXV3NzhBMkZCYXI1MkNVREhiTDVJcjNLc3JQMVhTd3EwRmgwSUVkM1VsN1NSQXFOTzhaRXhNVHZka3UybTVUS05TVEhjYkd4bm9sVURRSEJMbGNqdlQwZE96WnMwY3I2NGVMaXdzV0wxNk1rU05IdG11VHZycFUyTnZiNHk5LytRcysvdmhqbEpXVm9ieThIT3ZXcmNQQ2hRc3hlZkxrZHBIcWhZV0ZlUERnQVl5TmpURnNHS3V2TjJ6WU1DeGN1QkNiTjIvR3NXUEhzR0hEQnJ6eHhodmNBOUVQUC93QW1Vd0dPenM3akI4L0hqLzk5SlBPNndldzBqYjc5dTNEMGFOSDhkbG5uM0hiZVR3ZUhqeDRnQTBiTm5BWlEvaDhQcFJLSlRJeU12RDg4ODl6MGlpcThuZnVzQ3ZSNnVycXRQd2RyWnBWclZ6VDlIdDZlc0xIeHdjdExTMHdOemZId0lFRE1YUG1UQzBwbHFJaTl1VkRRRUFBdDM5SHgxSjlGcHArb1ZDSXBLUWtyWFQ3cXFBT1kyTmpPRG82d3RIUkVmYjI5bkIwZElTRGd3TThQVDIxNm5GM2Q4ZmF0V3Z4eFJkZjRPcFZkbVdjZzRNRC92akhQM0l5TlYyNURzVFRpMFFpd1c4SnU1Q3dLNW56aFk3d3dacVZjYkMwTUtONzRSbWx1cm9PNmVsSEFBRERodmx3VWhoZFJkOExMRjNzMjNjSUowNncrc2pQUFRjSzN0NXVldmVkTTJjY0dBWklUTXhHanNacSs5bXpvekYvL3NUSGVyOVdWRlRqcTY5MjRzcVZjczdYMU5TQ24zOU93ZmJ0bVlpT0hvNjR1QWk0dU5oM3VjN21aakZPbnJ5QzdHdzJJRklpa1hIWlJnREF5Y2tPMWhwcDZHVXlPZjc5NysyUVNtWHc4WEZEYUtnL3pweFJCM2EwUGQrV0ZqR2FtbHF3WjA4QkJneHd3dGl4dzdUS0JBVU54UEhqbHlHWHkyRmxKY0xRb2Q2WU9qV1NLeU1XUzNHeWRlSXFNTkN6Zzk4UG1uYjdNZzBORDdnc0l5cFVRUjNtNXFad2RMU0ZvNk1ON08xdDRPaG9Dd2NIRy9qNmFxZmxqWWtaaml0WGJpRWpvNFFMNmhnK2ZEQldySmhHL1JMeFVGVGZyOGN2VzdKeElFTzk2bmZVMkNGWXVId0t5YThRRDgyMXkreWt1YkdKTVR3R3ViYTdqMG92bE9GYzZ4akg0L0Z3S1BzWWFxcnJzT3J0RjJCbXJ2MmNPSEg2S0l5YkdzRTlNM1hXMTZvODl5cXE4ZDIvdDBNaFY4TEx4dzF4OGRFYWdSMGRCenZZOUxPQ2c1TWRxaXByY083a0ZiZ09jT0syTno5b1FXUERBL0I0UEh5MDRXM1l0TXB6dGEyRGV6NXBJMFBqNHVZSU93Y2IxRlRWNGRybG0zRHFidy9iZnRaNDVZK0xNY2gzQU16TVRmSHJ4bDBBZ05Db1lCZ2JDenI4SHQ2NWRZK3pwUklaZkljTXhOcmZMZVNPMjluMTZzcTJOZ1U1YzJpb0grcHEyVWt6dTM0MkNJMEt4c2pSUTdpNnJweS9nY1lHTnJPbWI2RCsxWVdNUm1TSHJqSTNydDVHZG9wNkVsc2hWejhIV2xxTDRPQmtoMzRPTnJCenNJR2R2UTM2T2RyQ3NrMW12Zm1ycHFIaVppVnUzYmpEQlhYTVhEQVJZV09HVWo5SDlCbnE2cHFRdEQwSDZmdUxPVjlVVURoZW5ya01OaFpXZEM5cmNQWDJWVTVHUlNxWGN0Y21lbGcwVEUxTUVlUVZCQnZMOW91a2RLSGFkKzY0dVNnNlc0UnBvNlpoaEcvWDVadWF4YzI0VW40RnZnTjh1eUFuMXYyQXU2YVdKbnlSK0FVVVNnVkVwaUtzbUxaQzc3NzlyUHZod3hVZjRxT2ZQc0s5dW52NGNUOGJvT0JnNDRBL0xmdFR1NkNFcnRKcFFFWVh5OXl2djgvWmJZTkhOT0h4ZUJnZFBCcVhiMTJHd0VnQWwzNHVpSXVNZzQrYkQ3ZlA0Zk9zVEpISVZOUWxxUk45RWl2RjU0cFJlcnVVKzFzbVp3TlgrVHcrK2xuM2c1T2RFK3l0N2VGZzR3QjdHM3U0Mm12LzdqRXhOc0c3QzkvRis5Kyt6NTJmd0VpQWR4ZThDemNIL2MvNGhPRWdVOGp4bjUzZklhMGttd3ZxRUFpTUVUOWpPUUw4dXA1WjdXbEZOYWtQZ012YUFBQ1RKaTNBc0dGajRlVVZDQk1Ub2E1ZGRXSmtaSVFwVTVZZ01mRUx4TWUvcGpPb1F4TjNkeDhzWC82LzNXOTRHNzcrK28rb3FOQy9ZS2czT1hGQ3ZSREp4MmQ0QnlVZlB5NHVYbkIzOTRGRTBnS2gwQnl1cm9NUUZUVUQ1aHB5WStmT3NmMnRsMWZBUTJmQk16RVJJaTh2aVF2cUFNQUZkUWdFeHJDeGNZU2RuU09zclZucEhSc2JCN2k0ZUduVjRldzhBTTgvdnhhSmlWL2c5bTEydnNmR3hnRkxscXpyMWoxSVBGbWtNZ24ycDIzSDRaSWN6c2NvbVlSR3hZT1hhcTZXTnZSaTA3cU5nUWQyRUlSaFkyUmtoTnpjWEM2b3c5TFNFdkh4OFpnMGFaTGV3SkN1WUcxdGpULy8rYy80MjkvK2hnc1hMa0FtaytHWFgzNUJibTR1bGkxYmhvQ0FBQURzQTRvcVUwWmtaS1JXQnBMcDA2Zmo4dVhMT0hMa0NFcExTOUhZMkFocmEyc2tKaVp5Z1JoTGx5NkZzYkZ4K3dab29NcFMwallEeDZWTGwvRE5OOS9nOW0wMjVhMHFPOG1ISDM2STV1Wm1iTnUyRFN0V3JPREtNd3pEbGZYdzhORHk2N0kxYWVzM01qTENYLy82VjcxdHZuSGpCaWN0RXhZVzl0REhNalUxUlhoNE9CUUtCWTRjWVNkWVgzdnROUVFFQk1ET3prN25pdmEyOVRRM04zUFhXNFZDb2NETm16ZGhhMnZicmJZUlR4LzFEUTNZdERVUmUvWWY0SHhSa1FGWXZTS081RmVlWVdReU9kYXZUNEJZekQ1WVRKczI2aUh1aGE0RmRwdzRjUm1iTjZjQkFMeTlYYkZ3NGFRTzk2dXRiVVJqWTNPN0FMVDYraWJjdjE4UE94MlRUdDJsc2JFWmUvY2VRa3BLRVdReTltRjk5T2doV0xRb0Zoa1pKVWhQUDRJSEQ4UTRjS0FZQnc0VVkvaHdIOFRGUldEb1VCKzlkUllYbjBkdTduR2NQbjIxWGRZS0d4c0xSRVlHWWZUb1lQajRzQ3VuR1lhQlhLN0F4bzI3Y1BYcWJRaUZ4bmpsRlZWYVRvYjd2KzIxYW1wU3IrUlNCWWhvbHZIeWNzRm5uNjF0MXo1Vm1lenNZMXpta0pFajlhK2M3bXpNR0R6WUhkN2VyakExTmNIWnM5ZGhaaWJFQng4c2hhT2pMYXlzUk8zSzY2cnI5dTBxWEd0TmE2K2l1Vm1NcXFwYU9EdXJWNmtZZ29RS1NiRVlQbXltam13dCtaV1lpU0ZZdEp6a1Y0aEhReFcwTVhDd0d3VEcyczlmTGMxaWJQb21DUURnSHp3SU1WTWk4UDIvdCtQQzZhdjQ1LzkrajFmK3VCaDI5dXJKTmlNam8yNmxlMjlxRFNSb2JzMlk0ZVhqaHRmZVc5SXVZRVRGMmVPWGNQdG1KU3B1VnVMMnJYdXd0ckhBNis4dlJlRHd3Y2c5Y0JqSERwMUI3SXlvMWpwYm9GQ3dMeHNkbkd4aDBVSGZyUm8zakUzYVA5Y3RmV1UySEp6dHRJSkNnb2F6MlNTckttdHc1VHdidURkNmZNZWEzd3FGQWdXWjZxQXMzeUEycUVOVGVxd25pWm9ZaXFpSitsZXM1eHhnWC9MYTJWdGp3TUQrRDMwYy95R0RVRlo2R3kzTllwU1gzWVczbndkZVdEa05EazYyTU9uaXVWNDVkeDMxZFkxYXZxcktXclEwaS9YZUd3UmhTTWhsY2lRbDVDSTMvUmpuR3o4OENxL01KUG1WdHB5OWRoWi8vKzN2VUNqWjU0dGR1YnNRUENnWUhzNGVNQllZSXlvNDZxSHF0UkpaWWYyYjYvVktvUURzcEgvNXZYS1UzaTVGYVhrcEx0KzZqSXBxVnRMeDI5OS8rMURIN1FpNVFvNS9idjBucXV1ckFRQXZ6M29aRGpZZHk4K1gzUzFyOTI2VXorZmpXc1UxT05rNTZkbnI4WFAyMmxuVU5MQ1pLNFRHUWpRMk4ySkh6ZzRBZ0JIZkNEYWlqZ052WHByeGt0NXRNcmtNV1NWWkFJQVJ2aU1nTUhyNGQ4R2gvcUd3TUxkQTJaMHkxRGJWSWk0aURsUENwOERleHI1TDlTcVZTaHk5ZUJRU3FUcUxQSi9QUjluZE12aDcrSk1VbUlIRE1BeStTdnFCRGVwb3hjYmFEdlBqMXlEUVA0UXI4NnhTVUxBSDZlbGJ1TCtUazcvQjh1VWZ3dFRVSExhMmpyQzFaZVg1dW51TkJnMGFnamZmWEErekRqSUlxUU8ySC85bjBIRjlIUWVJYTlyZDNhNkw4dklydUhuekVnREF5eXNRMXRidFpZMTdFajZmajVkZWFqL2ZvMnJEM2J0bHVIR0RsWkQwOTljdmRhTHRiMy91SmlhbUNBd01oMUtwd1BuejdIeFBmUHhyOFBJS2dLV2wvdmtlelhyRTRtWmN2cXc5MzZOVUtuRG5UaGtzTExvV3pFazhXWnFibTNBZ2F5Y09IYzVRdVRqNWxacnl2aFhVQWZTQndJNW5lY0FpSHAyT0JxNjIyN282NExYZEZoOGZqeSsrK0FLVEprM0NuRGx6dU9DS2p1NWR1VndkVmFxdm5KbVpHZDUvLzMwa0pTVmg5KzdkVUNnVUtDc3JRMmxwS2Z6OS9RRUFSVVZGS0N0alU4NU9tdFIrTW03dDJyVm9hV25CU3krOUJDc3JLMlJuWjJQbnpwMEFnTkdqUnlNOFBMelQ4NjZ2WjlQZjkrdkhEdVppc1JqYnRtMURXbG9hVjNiTW1ERll2WG8xakkyTkVSMGRqZXpzYktTbHBjSFB6dytSa1pGYzNiZHVzU3VXVkZrdDlGM2ZqdHJUMlhVRHdFbThpRVNpZHVmWTNXTzkrZWFiQUlDRkN4ZENxVlJpd0lBQnNMT3o2N1FOQUp0TlpmUG16Wnc4ajZ1ckt5b3JLMUZUVTROUFB2a0U0ZUhoaUkrUDF5dXpRenpkeUdReUpPeE14b0gwTE00M1Bqb1lyNndtK1pWbm1aWVdDZjd4ajYyNDNMb0NlY3lZb1FnS0d0Z2p4eW90TGNmNjlRbFFLaG1ZbXd2eDVwdnpJQkRvbnRDNmR1MDJNak9Qb3FEZ05EZUJOSEJnZi9ENWZKU1dsaU1yNnhnS0NrNGpKbVk0WW1QRDRlYlc4VXMrWFZ5L1hzRWRReFhVSWhRYVkvSGl5WWlOWllQMDVzK2ZpSmt6eHlBNyt4ajI3eS9DL2Z2MU9ISGlDazZjdUFKM2QwZE1tellhVVZIQjdjN2p5cFZiT0g3OE12ZTNxYWtKd3NNREVCVTFGRUZCWHUxZWNrbWxNcXhmbjRCang5aUgycFVycDZGLy84NHpnOVRYUCtEczdnYTV0TFJJc0dkUEFRQmd5SkJCY0hhMjY5YittcGlibStMamo5Zmd3b1ViT0h2Mk9nUUNveTVMdTBpbE11emRld2k3ZCtkRDJpcHY0T0hoaExLeVNseTZkQk8vKzkxR1RKNGNoaGt6b21CbEplcnd0MVJmczRtZVFTeVc0TmZmMUprNmVEd2VSbzBkZ2tYTFNYNkZlRFRFTFJJdU1HRndxd3lMQ3FsRWlxOC8zNEtxdXpVd05oRmczdkxuNE9qU0Q2LzhjVEcrK2Z0dnFMaDFEMzk3LzF1OHR1NUZ1R3JJbjJqU1dWOXg1dmdsenZieWNjT3I2MTdFdlR2M2Nmdm1YVlRkcmNXOXUvZFIwU3FKcFZReTJQajVGcTM5clcwdHdUQU1RcU9HSVBmQVlkeTZjUWRYTHR5QXQ1OEhhcXJxQUFCbTVxWVFXWnAzK0QxUkJaaVltclpQc2U3dDc2RzMvWWV5MkVuYkFRUDd3OVZEdDBhMUNqNmZENi9CN3FpcXJNRWczd0ZZOCs0Q21MVEpFTktkbDg5ZG9hdXJ5VzllcThEcGtvc0FnS2lKSXp1dW4xRWJ1c3I1QlErQ1gvQWdwTzdLUTNuWlhWaFltYU8vZTljbUN1cHJHN0g3dHd3Y3lUOEZBREF5NHNQZXlRNlZGZFVvekQ2R3M4Y3ZZY3Fzc1JnOWZrUzdJQ1NDTUJTa0VpbDJKeDVFK3I3RG5HOTBVQmpKcitpZzVFSUp2a2o4QW5LRkhKYm1sckN6c2tQWjNUTDgzNC8vaHlWeFN4QTlMUHFSNmhlWnR2K2RuWDRrSFRmdTNNRDFPOWR4Njk0dExxQ2tMUUlqQWRRSmloZ3VvNGdtcW13UStyWURiTkNEaWJFSmxFb2x2azc2R3VkYko5U21SazdGU0QvZC9XMkxwQVdGWndxUmRpUU5OeXRaMldkamdURkMvVUp4OU9KUlZOWlVZbjNDZXV3cDJJTXA0Vk1RR1JRSlkwSEhDODQwNmRJN1EwYlRaSENsL0FxMlpXN1RXVitJYjRqT2pCMnFNVWhmZGcwVjZVZlNVZHZFTHZhYk1ISkMxNzRqZWlhSFo0NlppWmxqWnVLam56OUNiVk10bk8yY3VRQ1l6dXE5ZXZzcWZrNzVHVmZLMmV5UHRwYTJVQ2dWYUhqUWdGOVNmMEgrcVh6TUdUY0hJWU5ET204ZjhjU1J5V1g0ZHQrdlNEbWNvWlpmNmVlTVdkT1hJcUNOL0lwcTBybnRQZkUwKzlQU051UFFvYjBBMkt3T2RYVlZ1SFBuQnI3NzdnUE1uTGtXN3U0K1hhcEhuMTlYVUlmdTh2cC9tM2IzdUYycFI3VkpzNGc2eUVUdGxNa2tFTGZweHpVem1zaGtVbTY3cnZhWW1KaUN6K2NqSTBQZFQ2cmtUNTdVNTY0NlQ4MEZPRzNMWjJXeDh6Mm1waUlFQm1yUDkyaGZ0L2JYdXExdjNyeTNBQUFmZnJnQURLT0VrOU1BcmFDT2p0cC85bXdoMHRJMm82R0JuZTl4Y0hCRlRVMGxHaHBxc0duVEp3Z0lDTWU0Y1hQZ3BDT0RreUYrdjU0RmYwTmpIZmFuYlVmUkVmVWNURitVWDlIRW9KOG02WG1CTUNSVVVpMXRvL2JDd3NMd3ozLytFODdPdWw4SXRxV2hvUUZWVlZVQTJPQ05qaEFJQkpnN2R5NkdEeCtPTDcvOEVxNnVycGcrZlRvQVZyNWh5eGIyNWVDUUlVUGc0OU4rcGJLNXVUbmVmLzk5QUVCYVdob251ZUx1N282WFhsSkhuS3RXcHNsa3NuWjFxTnBxYjI4UG1VeUc5OTU3RHhVVkZWejc1cytmajJuVHBuSGw1OCtmajZOSGo2S2hvUUZmZnZrbEdob2FFQnNiaS9QbnowTXNabGV6Nldxcml1cnFhczd1TEp1SUxvNGNPWUtqUjltSmc3aTRPTDFTUEQzSnFWT25zSFBuVGx5K3JKNUVuRHAxS2hZdVhJanIxNi9qaXkrK1FIVjFOWXFMaTFGY1hJeWdvQ0NNSFRzV0lTRWhXbGxYaUtjWGlVU0NyWWxKU0V6YXcvbENRM3l3WmdYSnJ6ekxYTDllZ1EwYmRxQ2lnazJiNnVQamhoVXJubnVvKzBIemdVZ1hwYVhsK09TVFRSQ0xwVEF5NHVQTk4rZkJ3VUU3TTFObFpRMktpOCtqcU9nc3JsKy93L2x0YkN3d2I5NTRqQnZIdmhUS3pUMkJyVnN6MGREd0FHbHBSNUNXZGdSK2ZoNElDL1BIeUpGK2NIUzBiWGQ4Z0EwZ3VIejVGazZmTGtWeDhYbFVWcW9semZoOEhrYVBIb0lGQ3liQnprNDczYk9wcVFtbVRvMUViR3dZRGgwNmc3MTdDMUJlWG9WYnQrN2g2NitUc0cxYkpxWk9qY1NFQ1NOZzNyb3lOaXpNSC92M0YyTElrRUVZTTJZb1FrUDlJUlNxeHhqTitzdks3bUxEaGgwb0wyZkh2MlhMNHJRa1ZWUmpwbFFxYjNlTjc5eFJqMkgyOXRidEhpbzdDbGpjdWpVRE5UVnNrUGpNbVZHZGZPNE05MzlINWRTYk9sK2hJWlBKY2ZEZ1NTUWxIVVIxTlJ2VUtSUWFZK1hLYVJnN2RoaXlzNC9obDE5U0laR3dnUjlwYWNVSURmWEgyTEhERUJEZ0NXT2FwQ0owVUgyL0hwdTI1dUJBaG5yVmIrVFlJVmk0YkRKRUZwU3BnM2cwTHAyOXhtVmg4dkgzNVB3TjlVMzQvbC9iY2ZVU082RzA1SlhaY0hSaE13ME5EdlRDcSt0ZXhNYlBOcU9ocmduLy9yK2ZzT2JkK2ZBSjhHcFh2N2laZlhiUnRjTDE0cG1ydUYzR0JtMm9nanJNekUyUmszcVltOWh2aTlEVUJFNzk3ZUhpNWdoblYzc004bU9ETGp5OTNlRHA3WVlicGVWSTJweU90Lys4QW5jcjJQSEVxUXRCaFdWWDJXY3pTMnNSaW5LUDQzRGV5VTczQVlEeUczY0JvUFU2L0tpMXpUZlFDMVBuak5QeUxWNHpFeUlMTXp3M2R4eUVwaVk0ZWVRQ2Z2bHFKN2RkcVdTNC85OWVxcjNhVHRtYWZVVFh0cllzZlRVZXc4TDh1M1FPY3BrY1c3L2ZDNFpoWUNZeVJkU0VrVjNhNzNIUzFOQ003SlFpNUI0NERFbHJZS3E5b3kxV3ZqVVAvZDBkc1d0ekd2TFNqcUNocmdrSlA2VWdkVmNlUWtjSEl6UXFHTzVlTGgxbWdTU0lKd2tydjVLTGpCUnQrWlUxTTViQ3BwUDA5TThhZVNmeThOL2svMExKS0dFdHNzWUhTeitBbGNnS2YvcitUN2hYZXc5ZkozMk41SVBKR0RWa0ZOd2QzV0ZuWlFjVFl4TUlqQVF3NHJQWm9ZejRSaEFZQ1ZpZmtSRVlob0ZVSm9WRUp0SDUvMUR2b1VnOW5JcTdOWGUxMm1KcVlncFBGMDk0dTNwallQK0JHT1E2Q09hbTZvVWlOeXR2WXZrbnkvV2VTMGZiUi9xT3hOc3Z2STF2a3I5QndXazJBRDFvWUJBV1RGeWdWVTRtbCtITTFUTW9PbGVFa2dzbEVFdkYzTGJ3Z0hBc2lsMEVSMXRIVk5WVjRkY0R2NkxrUWdtdVZWekR4cVNOMkpTMkNXSCtZUWoxRDBXZ1YyQzNnank2eWlEWFFUQTFVUWNUS3hrbHpJUm1DUEFNd0xLNFpROWQ3NzNhZTBqTVNRUUErSHY0dzNlQTcyTnBiM2NvdjFlTzNmbTd1YzhIWUQrajErTmZoNUpSNHN1ZFgrTGM5WE80Vm5FTmY5dnlON2c2dUNKbWVBekNBOExoMkpyaGdPaGR4RklKTnU3K0VXbEhjN1RrVjJiUFdBWi8zL2J5SzkxZEFObVgvUXpESURuNVd4dy96bVl4Y1hjZmpNV0wvNGpLeWpMOCt1c25xS3E2amUrLy94TThQUHpnN3g4R096dG5XRmhZdzhoSUFJRkFBRDZmN1YvNWZQYWZrWkVBZkw0UmxFb0ZaRElKWkRLcHh2K3N6ZWZ6NGUydFd6NVBxVlJ3ay9tUGdpcm9vck1BQktWU05SZlY4ZnU5OWV2ZjdQQjQzMy9mc1h6TUcyK3NSMW5aUlZ5L2ZoWUFHNmdRRUJDdXQ0Mjk0VDkvL2dndVhXTG5leUlpNG1CaVl0cGhlVTEvVndJOXV1SXZMVDJGM055ZHVIVkxQZDhURVRFVnNiRUxVVkZ4SFltSlg2Qyt2aHJuenhmai9QbGllSGtGWWRpd3NmRDFEWUdaV2NjTHdjbmZjMzZ4dUJrcDZRa29QdHIzNVZjME1mZzNzRFM1UlhTWHJrNmc2Q3FyUWk2WEl5TWpBNWFXbGhBS2hTZ3RMWVZFd3FheXM3UzBiRmVuazVOdWJjamMzRnpjdVhNSDF0YldFQXFGa0Vna3lNdkw0NEpFbkowN1hobWxZdENnUWZqc3M4OGdsYXIxT3JkdTNZcnE2bXJ3ZUR3c1hMaFFiejFLcFJMYnQyL0huajNzQkhLL2Z2M3crOS8vSGtLaGtOdEhsWUdpcEtRRU1URXhYTHRPbkRpQm16ZlpGNklEQnc2RVFDREFuRGx6OEovLy9BY2VIaDU0NVpWWE1HQ0FkdlNocGFVbDNuampEWHo2NmFkUUtCVDQ2YWVma0p5Y3pFbTZtSm1aY1JrNzB0TFNJSlZLWVdGaEFRc0xDOGpsY3E2ZEFPRGc0S0IzOE5YbHYzMzdOcjc1NWh2dVBLZE5tOWF0ejc4cm40VytjbUt4R0lXRmhjakl5TUNOR3pjNGYvLysvYkZxMVNvdXk0cTN0emYrL3ZlL0l6azVHZnYzNzRkTUpzUFpzMmR4OXV4WjhIZzhSRVJFNEkwMzN1aTBIVVRmcGI2aEFadTM3Y0RlbERUT0Z4VVpnSmVXVDRHTkRRWDJQSXMwTjR1UmxIUVFLU2xGWE5wMWYzOFAvTzUzQzJGbTFqUGFqR0t4RkdLeEJIdytEMis4TVFkRGgzcERMbGZneXBWYk9IbXlGS2RPWGNHTkc5b3ZEUjBkYlRGOSttakV4QXpYbXNRZk55NEVFUkdCU0UwOWpIMzdEcUc1V1lLTEY4dHc4V0laZnYzMUFCd2NiT0RyT3dDelpvMEZBR1JsSGNQVnErVzRkdTBPSjdXaXd0VFVCRkZSd1hqdXVWRndjZW1IamhBSWpCQWRQUXhqeHc1RmNmRjVKQ1hsb2F5c0VyVzFqZGl5SlIyN2R1VWhMaTRDOCthTmg3ZTNHelp1ZkFjMk52clRSMHNrTXV6YmR3aEpTUWNobHl0Z1pNVEhraVZ4bUR3NVRLdWN2VDM3WXZ2OCtSczRlL1lhUER5Y3dlZnpjUGR1RFhidnpnY0FlSGc0YXdXT2RFWkJ3V21rcGJFcElNUEMvSHNzUzRzdWFtb2FrSjE5REptWlIxRlgxOFQ1aHc4ZmpPWExwM0tCT2VQSGowQndzRGMyYjA3RDRjUG5JSlhLY2VqUUdSdzZkQVltSmdJc1dEQUpjWEVSVDZ6ZGhPRWpGa3V4YVdzT01uTk9jTDZZQ1NGWVNKazZpTWZFNmRhc1NpWkNZM2dNWW5YbVN5L2N3QzlmN1VMdGZmWWRUZnlTS1JnZUhxQjF2dzBjN0k1WDF5M0dWNTl1Umt1ekdGOStzZ25yUG44WlZYZHJvRkFvWUM0eWcxS3BSRnJTUVFEcXpCcWErQVlOUlBqWW9iaCtwUnhyZjdjUXBtYnNzNVZQZ0NlT0ZaNkJzNnNEK2c5d2dvdTdJL3E3TzZLL215TnM3YTNiVGVLcjZwMjFhQkxXLytWbjNDZ3R4N2YvM0lyRzFneFFyaDdxNTB5WlRJNzlpVG53R09RS0IyYzdtSXZNVUhHekVxbTdXQzFzVDI4MzFGVFZvL1JDV2JldVkxMU5BK3BxdE45cFdkdTBQMmUrRVIveFM2Wnc3VllxRkpCSzJpOE1BS0RYMzlrMkFGQXFGTkJjcGFnNm5pNFNmazdCeld0c1lNdTB1ZU5nM2ttQXRIb0ZkaWZ2bXBqT3k5MjZYb0dDckdNb0tUak5uUk9mejBQMGxIQk1tenNlUWxOV3VtWHVzcWtZRVJtRUhiOGV3TTFyRldpc2Y0RHNsQ0prcHhUQnd0SWNxOTlkZ0lHRDNmVzNoU0NlQUJLeEZMc1RjcEdyRVlnNWJsZ1VYcG01bkRKMTZLQ2l1Z0pLUmdtUnFRZ2ZMUDBBYm81c1pyeS92dlJYL0xEdkJ4U2ZMMGJGL1Fyc3lOM3hXSTduYXUrS1VQOVFEUFVlQ3FzN1Z2Qnk4ZUtDT1ByYjkrZkdGcFhFWU50VnpHYkNod3VtRlpvSXdlUHhVTnZBQnVEN3V2dmluZm52UUdBa1FFMUREVTVlT1lsVHBhZHc1dG9acmF3ZmZCNGZrVUdSZUg3TTg5eTFBUUI3YTN2OHp3di93MlhRT0gvalBCcWJHNUYxTEF0Wng3SmdJakRCd1A0REVlSWJnaGxSTTNUZWQ5WWlheXlac2dRQVlHbmVmcXdDMnZUYkRCRGtGWVNmM3Z0SjczbnF2TC9WY2ZRNnQ3ZElXdkN2YmY5Q2k2UUZSbndqdkRqNXhTNS9UeDcxL2FOU3FjVEpLeWVSZFN3THh6V2tBRVNtSWl5WXVBRGpSNHpuN29uM2w3eVBneWNQWWx2V050UTExZUYyMVcxc1NkK0NMZWxiNEdydmlyK3Mrb3RXSUJEeFpGRXFsZGlZL0JQU2p1WnlQcEhJRWd2aTF5REFiemdBbWh1cnFpb0hBUFR2UHhDTEYvOFJRcUVaQmd6d3c2cFZIeUVwYVNNcUsyK2lyT3dpeXNvdVBwYmpoWVpPMGdyczBKUnVMU3U3aUgvODQrWEhjaHhOTkk5MStmSUo4UGw4OFBsR09IZU96WjVscnRIWDZlcm5MUzExTDZicUt2ZnYzMEZLaXJxUGpJdGIxa3VTdGJyN3ZLcXEyMGhPWnVkN3JLejZZZlRvSnpmZkk1V0tjZVpNSVVwS01uRDNybnEreDk2K1A2Wk5Xd1ZQVDNhK3g4M05HNisrK25mazV5ZWpxR2cvNUhJWnJsOC9pK3ZYMmZtZWdJQUl6SjFMOHoxUEdvbEVqTlNNUkJRV1p3SUFHQVlLQmtpU01TMnYxcFQyM2FBT3dPQURPMW9mcG5WMHBHU1QzVlY5ZEgxbFZCMjJyZ0dSeitkajc5NjluSVNHQ250N2U3aTV1WFc1UFRVMU5WcUJDcHBZV2xvaUtpcEtxdzBkMVNrVUNtRml3cWJYcmF5c3hJRURCd0FBNDhlUGg0ZUhoODU2NnV2cjhkVlhYK0hNbVRNQTJHQ0g5OTU3ajVOVlVaVWZNV0lFRWhJU1VGdGJpL2ZlZTY5ZFcxMWRYZUhyeTBhZVIwUkV3TVRFQkVPSER1VldGYlE5YmtCQUFGNTc3VFY4K2VXWFVDZ1VXdGR4MUtoUkVBZ0VZQmdHNTg2ZFEwbEppYzdyTTJMRUNKaVptYldyWDlkbkI3Q0JGWjkrK2ltYW01dkI1L1B4NnF1dndzVEVoQ3ZmMGJYVlY2ZXUrMHIxZDlzeUJRVUYrT0dISDdoeXRyYTJtREZqQmlaTW1BQmpZMk90OGtLaEVQUG16VU5zYkN4U1UxT1JuWjJOQnc4ZWdHRVl4TWJHZHFuTlpQZE5XeWFUSVhIWEhxUmxxRFV6eDQwTnhpdXJuK3VWVEIyOWZUMGVwOTJYK2ZycjNTZ3B1Y0Q5SFJjWGdZVUxKMEVnTUhybzgyczdyclVsTU5BTEw3d3dBVFkyRmdnTFl5ZThUcDh1eGQvKzlwdFdPVDZmaDJIRGZEQmh3Z2dNRytiRHJWcHVXN2VwcVFsbXpScUwyTmhRWkdVZHc0RUR4YWl0WmZYbHE2cnE0Tzd1Q0dkbk80akZVaFFXbnRFS0lCQUlqQkFZNklWUm80SVFHdXJQQmJOMDU5ekR3d01RRnVhUG8wY3ZZdWZPUEpTVjNVVkxDeHU0b3FySDJsci9TK204dkJQWXRpMkxhNWVOalFYZWZITXUvUHc4MnUwVEd1cVA3ZHV6ME53c3hsLy8rb3ZPK3FaTVVhZUYxRFhXYUhMdFdnVysvanFKTys2cVZkTTdQWGZWWm9icDdEb3huWmJidkRrTmhZVm51Yjg5UFoweGQrNDRoSVQ0dG10L3YzNVdlUFBOdVpnNU13cjc5aFdpdVBnODVISUZ6TXlFaVBybTlIWUFBQ0FBU1VSQlZJb0tmaXErajhUamdRM3F5T1l5ZGZCNFBFU09HWUtGeXlmRFhDVHM4dTlmc3NudWFOdy9mNUpOTis3cDdRYndnSzNmN2NHaGJIYUNReUF3d291dnpFSklSS0RPKzgzVDJ3MnYvSEV4dnZwMEU2SW5oOFBScFI5eVVnK2pJUE1vMmhJNDNFZG5HeGErTkFPMU5mVXdiODArd3pBTVJvNEtRbGhVTVBoRy9HNmQxMERmQVpnMmJ6ejJicy9DdVJOWHVHTVBEZlhqMmk4UUdLRXc1emd5OXg1cTEwYUJzUUJqSm9VQ1BNQnJzTnNqWDJmTFZxbXRqc3I0QkhqaWYvNXY1V1AvZkIwNUtUTHQ4Yk50K2R6VXc1eWNqUDlRYjR5WkZOcHBtN1hTODNmUUJxNVk2L2padG94RUxNVVBYeVNpV2lQYldQQklQenczZHh6NnV6dTJLKzgxMkIzdmZyUUs1MDVjUWVhK1E3aDZrVjA4NGVicEFpOGZ0MDdiUXpiWlBXbEx4QkxzK0MwYjZmdlZtVHBHQllaaHpmUWxzRERydkM5NEZ1MnBrVk9SZlR3YmI4NTlFNjRPcmdEWTc3Q0ZtUVhlbXZjV3JsZGNSOEhwQWx3cHY0THErbW8wUEdpQWtsRnFqV0hkWWZ5SThXQVlCa3ZqbHJKOUdkUjlrNmJOTU8zZmE3azd1dVB6bHovWFdiNnI5dXR6WHNkL2svK0xWMmUvQ3FHeEVBcUZBdXNUMXVPeXhxcGxnQTNjaUJrZWc1amhNZWhuM1U5djIzemNmUERCMGc5dzZlWWw3Q3ZjaCtPWGo0TmhHRWpsVXBUZUxzVUxFMTdRS3E5Wmo1WElDbFBDcDNUYVprMGU1dHk1ZmR1TVJhb3lHNU0yNGtickpGOThURHk4K25zOWNwMWRiWDk1VlRuK25mQnZ5RnRYL1JzTGpERnh4RVRNaXA2bE05Z2xlbmcwSWdJamtIc2lGNm1IVTFGWnkyWWNpd3FPZ3JtcCtTUGRHMlEvdkMxWHlQSDFucCtSZGlRTGFQWGI5M1BHckdsTEVCUXdBZ1JMVEV3ODl1ejVEZ3NXdkF1aFJwQ2FzN01IVnEvK0JOZXVuY0haczRXb3JMeUYrdnBxU0tWaUtKV0toKzV2UjR6UWxsVFN0TTNNTE9EcU91amhUNmFWVzdjdVF5SnBhVmMvd3pESXowL0d6WnZhUVNydTdvTjF0a2ZGNnRVZlAxSndSMDFOSld4c0hGQlZWWTZRa1BFWU9ERG9vZXQ2M0Vna0xkaTA2Vk9JeGMzZzhmaUlqMzhOeHNZOXN3Qk9GMmZPSE1MZXZkOXpmMXRhMmlJcWFnWkdqcHdJSXlQdHFYVVRFMU5NbVBBQ3dzSmljZmh3S280ZHk0Wll6TTczaElYRlByRTJFeXlOalhYWW43NGRSVWZVY3pBTWtDU1R5ZituNHVybDZnNTI3Uk1ZZEdBSHcralBxRUEyMlE5ci8vcnJyd0JZR1JGTnYwZ2swdG9XRWhLQ3k1Y3ZReTZYUXlBUXdOWFZGZkh4OGR4K1hUbVdoNGNIK0h3K2xFb2x0ODNHeGdiZTN0NllQMzgrTEMwdEgrcGNuSnljRUJZV2hwczNiMkxSb2tWNnl5c1VDazdhcEgvLy92akRILzRBQndlSGR1VmRYVjN4eGh0dllNZU9IYmh6NXc2WFVVUWtFc0hQenc4dnZ2aWkxbm1IaElSb1BTanFJanc4SEc1dWJraEtTc0taTTJjZ2xVb1JIQnlNQlF2VUtSczlQVDF4OU9oUnJYcHNiR3dRSEJ5c2RWNWR3Y3pNREsrLy9qcldyMStQT1hQbXdNL1ByOU45K0h3K25KeFl2Y3FIa1gzUlpNS0VDVGg4K0REcTYrc3hhZElrUkVkSGM0RWwrckMxdGNXQ0JRc3daODRjbkRwMUNsVlZWVndBallyZS9yNlEvZmhzaVVTQ2JUdDJZOGZ1dlp4L1pJZzMxcXlZQWd1UktmZVFwOXJ2U2RtYXgrM0x0dW82OTBWNytmS3B1SExsRm9SQ1k2eGFOUjFCUVFQYjNUL2RxVk9UanNyUG1CR2w1UjgrZkREbXpJbkJqaDI1OFBaMlJXUmtFQ0lqZzJEYnVsSzVLMjBRaWN3d1kwWVU0dUlpY1B6NFpSdzhlQkxWMWZWNDdiVjQ4UGw4bUprSnNXVEpGT3plblE4L1B3OE1HVElRUVVFRElSUWFQL0wxNVBGNEdEblNENkdoYklCSFRzNXhUSnMycWt2N3ltUUtMcWhqMUtnZ0xGNDhHYmEybGpyTDI5dGI0dzkvV0lUdDI3Tng2OVk5TkxlbTZqYzFOWUd6c3gwbVR3NUhURXpIcTJzMDYvVHljc0d5WlZPUmtKQ05kOTlkQUV0TDgwN2JiR0lpZ0pPVEhVUWlVNTExZHVkK1dMWnNLczZkdTQ0QkE1d3daVW9FaGczejFncmcwVlduaDRjelhuc3RIa3VYeHFHNCtEeHNiQ3hnWVdIMjBKOGQyVStYZmIrbUFadTI1aUl0VTBOK1pjd1FMRmdhQy9NMjl5elpaRCtLSGI5a0NyTDJGY0xibjMzbU1tMlYzM0oydGNlTEw4L0NnSUg5TzZ6SHk4Y05mL2hrRFJ4YUF3bGMzTFJUa3B0Ym1DRjRoQyttekk3V1dRL2ZpSTkrRHJaYWZrRWJXYXJ1bkZmc3pDaFkyWWlRdWpNUExjMWlqSmtVQnY5Z2I2MHlMbTRPWEZBQXdQNmVjL2R5d2V6RnNkeDVPRGpaNFhIUlVadEZsdWJ3c3V5WlZiNWE0NmVlTm95YU1BSjNiMWZqK3BWYldQcnFiSzErcUtNMjJ6dlp3c3JhUW0rWnp0ckRNQXhNaE1aWXZHWW12dnBzTTBJaWdoQXpKUXh1bmk0ZDFzbmo4UkFVTWhoQklZTlJkYmNHUnd2UElDUWlzTk0yazAxMlQ5cDF0WTFJU3NoRFp1b1J6amM2S0F4cnBpMkZ0Y2lxMTl0bnFMYWx1U1UrZnVsajJOdlk2eXpqNmVJSlR4ZTFSSmdtQ29VQ1NrYkovbE9xZ3oxVXp6TTg4TURuODdrK2pjL2pnOC9uYytXNjJzNjJ3UU9QZXI3dkxuaVg4L1A1Zkx3NTkwMTg4TjBIa01sbEdPazNFcEdCa1FqMEN0UzVFRUNmN1R2QUY3NERmRkZaVTRtOGsza29PRjJBK09oNCtBN3dmYVEyNjlyVzNYbzAwVlZtV2R3eTFEZlZ3OG5XQ1RPalpuYXBUanNyT3p4b2VRQ1JxYWhyN2RGWXZhN3BkM2QweDZ5eHM1QlduSVp4SWVNUUd4WUxXMHZ0M3lQdHhpMWpFOFNHeFdKUzZDUmN1WFVGeDY4Y3g5VElxWTk4YjVEOWNMWllLc0hYeVQ4aDdWZ085MTBYQ0l3eGEvb1NCUGlxWldCNzR4MmhvZGtEQnc3QmloVi9ob1VGS3gyc1djYkl5QWplM2tQaDdUMjAzYk1wd3pBYWtpZEt5T1Z5clhja2JGL0Y5cnNxVzdQdlZkV2ppYk96QnhZdCtzTWpQemQvKyszN3FLaTRwblZmcU1yWTJUbHhnUjE4dmhGOGZVY2dOSFJTdTNwMDhiRHRzYk56d29vVmYwWlcxalpNYnMwKzlDVGZIMmkydisyNUNJVm1pSTkvSFltSjZ4RVRNd2NETkNTdjlOV3BPaWNBV3NFWCtzcDNkQTFIakppQXMyZUwwTlJVajlEUVNSZzJMQnJHeGlZZG5wZWxwUzBtVGx5QWNlUG00c3FWazZpcnE0S0hoOThUdTU1a0F5MHR6VWpKU0VDeFJqYWtwMEYrUlpQMmQyOHY0K2szTEp2SHd6Z0FXUFRDSEN5ZVA2ZTNtMFFRandXRlFxSHhZK0hSYVd4c3hQMzc5K0hwcWZ0aFVVVjFkVFVTRXhPeFpNa1NpRVNpeDNMc25rQ3BWSElQc28rQ1dDeUdxYWxwNXdWN2dONDhObUhZMU5iVjQ3ZUVuZGlYbXM3NVJrY0dZTld5V0RnN1BscktQT0xwNE02ZCs3Q3pzNFJRMkhGQVdFL0RNQXhxYWhyUXI5K3pwNk85YTFjZWZIMEhJRERRcTFlT0x4WkxZV3JhTzU5L2J4NmJlTG9RaTZYNDVvZFVaT1dlaEZ6T0JqWkhUd2pCZ21XeHNMQjR1RFRnQk5FWlVva1VKa0lUS0JRS0hNbzZqc2h4MnBKaDNVVXVWd0FNMHk1SXc1Q1F5K1JRS0pRUUdCdkJ5TWlvdDV2VHEwakVVazcyNUZrNk5rRThLaEt4Rk5zMlpTSTM0eGduanpodVdCVFd6bGdLSzNQOThvVUVvYUsyc1JhVzVwWVFHQm51ZU5tVHlPUXk4SGk4WGpsL3VVSU9obUZnTEhpMFJXckVrMGVwVk9JL3U3NUgydEVjb0RVQVN5U3l4QXV6VnlNNE1MUjNHMGYwT2pLWkJISzVISHcrSHdLQmNidXNFTThxVXFrWUppYTlNK2ZTbThjbXVvOVkwb0lEbVluSXpVOVJ1V1JLQnNreVpmUExGWmU3bnFuRHpUY28ySmhudEI4OG5odkQ0SlJjeVR4WGZ2blU3WjVwZGZjeDhKNmhheHBJQk5FWDBKZSsvbUd4c0xDQWhVWG5XcWY5K3ZYRDJyVnJIK3V4ZTRMT29rNjdpbEFvN0xYejdNMWpFNGFMVENiRDFzUmRTTS9NNFh6anhnWmo3YW80V1BYUUtrZWk3K0hpMHErM213Q0E3WXVmeGFBT0FKaXRzU0s3TitqTndBb0s2aUFlQnlyNWxiUk1WZ3FEeCtNaE1pb0lDNWJHUXRTYW1Zb2dlZ0pqRTFiMmtNL25ZOHlra1FBZTdabkN5T2p4UHJmMUJFWUNJeGdKMklBT1EyN25rOEJFYU54cjE2QTNqMDBRajRKVUlzV09yVG5JU0dIbFYzZzhIaUlEUnVLbDV4YkQwcXp6OTB3RUFRQTJGallBbnQxeFNCWFEwUnZuYjhTbjN3QjlFWmxjaHUvMmI4S0JraXgxaGdaYkI4eUlXNFFoQVNQcDh5UWdFSmhBSUZDL242Rjdnc1hZdVBmbVhIcnoyRVQzYUhyUWdQVHNKT1FYSHVCOFNnYkpZSlMvNzA1UVIxL0FvQU03R0lZNkw0SXdKSG83L2RxemFCTjlHNGxFZ3UwN2s3RTNKWTN6alJ6dWpaZVdUWVpscTJ3QlFSQUVRZlIxVlBJcjZWbkhPVjlFVkJEbUw1a0VjeEc5Q0NFSWdpQUlRNkcrcmduSk93NGlNN1dFODBVSGo4S3lLZk5oTGJLaU1ac2dDS0lIa01paytPL2VYNUJXb3BaZk1UVTF3NHk0UlFnS0dOSExyU01JZ3VqYmlDVXRTTTlPUW1GeEp1ZGpsTXh1R2RQU3JVd2RmUVdERHV3Z0NNS3c2RWozak95ZXNZbStTMjFkUGJidFNOS1NYeGtWNFk5VlMyTmhiVzFPbnpOQkVFOEZoaEFFU2NHVXZRdWJxU01YMlhrbk9kL1lDY093WUVrc1JDUy9RaEFFUVJBR2cwUXNSZktPZk9SbG51QjhNY05HWSszMHBiQTBzK2pGbGhFRVFUeTlLSlZLZkxQbkY2UWZ5d1ZhRmNoRklrc3NtTE1XQWI3REFkQzdZSUlnaUlkRkxHbEJXdVpPelV3ZHJQektVeHJVQVJoOFlBZEpzUkFFUVJCOUQ1bE1obTA3a3JUa1YyTEdEc0dhRlZOSWZvVWdpS2NLUXdpQ3BHREsza01zbG1MenRod3VVd2VQeDBORVZDRG1MNG1GT2NtdkVBUkJFSVRCSUpWSXNYTmJMakpUandCb0hiUDlSMkJWM0NKWW1JcG96Q1lJZ3VnQlpISVp2ay9aakxTajJWcnlLOU9tTElELzRHSFU5eElFUVR3Q0R4NDBJaU1uQ2ZsRjZtenBUNnY4aWlZR0hkaEJVaXdFWVZnWXdtcmFaODBtK2g0U2lRUUp1L1pvWmVxSURQZkRxcVd4Skw5Q0VBUkJQRFhjcjJuQWx1MTVTTTlTci9xTkdCMklGMTZjQ0hOemtsOGhDSUlnQ0VPaHZ1NEI5dXc4aUt3RFJ6bmYyQ0dSV0RyNUJaSmZJUWlDNkNFa01pbSszZmNyMG8vbXF1VlhoR2FZTm1VQmd2eEpmb1VnQ09KUkVFdGFrSjZ6QzBWSHNqbmYweXkvb29sQkIzWVFCR0ZZR01KcTJtZk5Kdm9XdFhYMTJMNXpOL1lmeU9COG84TDlzR3JaWkZoYmtmd0tRUkJQSDRZUUJFbkJsRThlTmxOSEhuSU9udUo4WThjUHd3dExKa0VrTXUzRmxoRUVRUkFFb1lsRUxNV2VYZms0bUtXV1RJc09Ib1cxMDVmQ3drelVpeTBqQ0lKNGVtRVlCdCtuYk5HU1h4RUt6ZkJDL0JvTUNSakpsU0VJZ2lDNmowd21SWGJlSGhRVXNRdHJHUVlLQmt5cVdNNnNxYno2ZEFkMUFIMGdzSU1HT0lJZ0NLSXZJSlBKc0gzbmJtUms1WEsrNktnZ3JGazVCWllXWnIzWU1vSWdpSjdERUlJZ0taanl5U0lXUzdGbGV4NHlzdGxNSFR3ZUQrR1VxWU1nQ0lJZ0RBNnBSSXBkMi9PUWxWb0NRQzIvc2pKdUVVU210UENBSUFpaUo1QXI1UGp4d0Zha0hzbmtNblZZVzlsaGF1dzhMcWlESUFpQ2VEZ2VORGNodDJBZmNnN3UwL0F5S1FvcDc1M0thNmZ1OVZyRG5pQUdIdGhCRHhnRVFSQ0U0U09SU0pDWXRGY3JVMGRrbUM5V0xwMEVDNUVwdlRBakNJSWduZ3J1MXpUZ3Q0U0R5TWhXci9wbGd6b213Snd5ZFJBRVFSQ0V3Y0RLcitRak8wMWJmbVZKN0R6WVdGajFZc3NJZ2lDZVhzUlNDYjdidnhrWng3VGxWMlpNWFl4QXZ4QjZQMGdRQlBFSVNDUmlaR1R2UWxHSnR2eUtsR2w1cWVMYTA1K3BRd1cvdHh2UUhmUU5mT1FuUC9uSlQzN3k5NWEvdHE0ZVAyM2Vob1JkeVp3dnNsVit4Y2FhVXRzU0JFRVFUd2Rpc1JTL0pSeEV6c0hUbkcvTXVLRll2R0l5Ykd3dHRjb2F3dmhNZnZLVG4vemtKLyt6NnBlSXBkaTdLeC81MlpyeUs1RllQVzBKSEt6N0dWUmJ5VS8renZ5NnRwR2YvSWJvWnhnR1A2Yitob3pqbXZJcnBwZzNleldDQTBOaFpHU2tWVllYNUNlL29mZ040VHRGZnZKcittVXlLYklQN2tIQjRYUW9GSEl3REJSS2h0blhJbWZXVkZ4K2RvSTZBQVBQMk1FdzdUc1hRK3preUU5KzhwT2YvTSttWHlhVElXRlhNakt6OHpoL2RGUWdWaStmQWt0THMzYmxWZEg2NU85WlA0QjIyOGhQZnZLVG4vd1A3eGVMcGRpYXFNN1V3Y3F2QkxEeUszb3lVeG5pdUUxKzhwT2YvT1FuLzlQdWw0Z2xTTnArRUZrSDJFd2RQQjRQNFg0aFdERmxFU3oweUs4WTJqbVFuL3lHY216eWs3K3JmcGxjanAvVHR5RzFKRXRMZmlWdTBsd0UrWStndnBmOGZjNXZpRzBpLzdQcmIyNXBRbDVCQ25MeW4xMzVGVTBNT3JBRDBCMnBReEJFNzhEajhianZKTmxQeGlZTUY0bEVnaDI3OTJuSnIwU0UrV0xGa2ttd3NLQkpydDcwRzJLYnlFOSs4cE8vci9wWitaVjhaT2FvVi8yR2pRN0EzRVVUWUdZdXBOOHNCRUVRQkdFZzFOYy93TjZkQmNoSlA4YjV4Z3lKd0pLSmMyRXRzcVF4bXlBSW9nZVF5S1Q0OGNBV3BCMVZ5NjhJaGFhSW16UVh3WUhodmR3NmdpQ0l2bzFFSWtaTy9qNGNPcXllZzJHVXloUTV3M3U1L05ySjI3M1l0RjdEd0FNN0NJSXdKRFJmQXBEOVpHekNNS21yYjhEMm5idVJtcDdGK1NMRGZMRnk2U1JZVytsZUJVVVFCUEUwWWdoQmtCUk0yWE93OGl2NXlNMVh5NjlFalF2R3ZFVVRJTEl3NjJCUGdpQUlnaUNlSkJLeEZQdDJIVUtCUmlEbTJPQklySjc2SWl6TVNDS1VJQWlpSjJBWVZuNGw3Vmd1NXhNS1RURnYxa3NJOGgvSmxTRUlnaUM2ajB3bVJYYitYdVFWcEFBQUdBWUtCa3lxV0k2VmxWZWZ2VXdkS2d3NnNJTmhhT0FqQ0lJZ0RBdVYvRXBXemtIT056WXFFQzh0alcwbnYwSVFCUEcwWXdoQmtCUk0yVE9vNUZkVW1UcDRQQjdDUmdWZzNxSUpldVZYQ0lJZ0NJSjQ4a2dsTXV4T1BJanNOQTM1RmQ4UUxKKzhBQ0k5OGlzRVFSREVveUdUeS9GTHhuWWNPSnF0SWI5aWl5a1Q1eUxRVDdmOENrRVFCTkUxbWxzZTRPQ2hGT1FXN05md1BydnlLNW9ZZEdBSFNiRVFoR0ZoQ0t0cG56V2JNQ3drRWdsMkp1OUhTbG9tNTRzSUhZemxpeWZvbFY4aENJSWdpTDdHL1pvR2JOdFJnTXljVTV3dmJKUS81aXdjUi9JckJFRVFCR0ZBMU5jL3dQNmtROGhKUDg3NXhnU0ZZL0dFdWJBMkova1ZnaUNJbmtBaWsrS250SzFJUDZZdHZ6Smx3bHdNQ1FqcjVkWVJCRUgwYlNSU01mSUs5dU5RTWNtdjZNTEFBenNJZ2pBa0RHRTE3Yk5tRTRaRFhYMERFcFAyYU1tdlJJUU94b29sRTBsK2hTQ0laeFpEQ0lLa1lNckhDNXVwb3dCNUJXYzRYMVJNTU9Zc0hFZnlLd1JCRUFSaFFFakVVdXhQS2tTQlJpRG0yQ0VSV0JXM21PUlhDSUlnZXBCZk14S1FjU3lQKzl2SVNJRFowNVloT0NnY0FMM2JKUWlDZUZnVVNnVUtpdEtRZDBnbHY4SW9HZkN5VzZUS0ZmZXVuNjNzNWVZWkJBWWQyRUZTTEFSQkVJUWhJQmFMa1ppMFIxdCtaWFFBVmk2WlJQSXJCRUU4MHhoQ0VDUUZVejQreEdJcHR1M0lSMVl1TzBIRTQvRVFGc2xtNmlENUZZSWdDSUl3SEtRU0daSjM1Q01uL1JpQTFqSGJkemlXeGM0bitSV0NJSWdlUXFhUVkwdFdJbEtPWkhLWk9pd3NyQkU3YmphR0JJWnA5YjJxN1czN1kvS1RuL3prSjc5dXYxamNqTUlqbWNqTTNhMVpMSXVSeTk2NmQvMGNCWFcwWXRDQkhRUkJFQVRSMjBna0VtemZtYXlWcVNNOGREQ1dMUnBQOGlzRVFSREVVME5OYlNPMjdTaEFWdTVwemhjYTZZLzQxcUFPZ2lBSWdpQU1BMVorcFJDNUdXcjVsYWpBY0N5ZUVBOXJrVlV2dG93Z0NPTHBSU3lWNEpmMGJVZy9ucWVXWHpFeHhkU0o4eEFVR05xdXZMNzNoZVFuUC9uSlQvNzJmcWxVak55Qy9TZzhrcW5lenNxdnJDNHZQZmZNeTY5b1l2Q0JIVFJoUmhBRVFmUVdkZlVOMkxGN0x3NWtaSE8raU5EQldQN2lCRmhiVTJwYmdpQUk0dW1BemRSUmdMeUNzNXh2ZFBRUXl0UkJFQVJCRUFhR1JDekYvdDJGT0pTcmxsOFpFeFNCVlhHTEtGT0hnV0FJRW9OUGswMFFoc0ttekVSa0hGZG44alV5RW1EVzlHVVlFc0FHZGRBOTI3c1lRbi9WMTIyQzZDMlVTaVVLRHFmallHRXFBSUFoK1pVT01mREFEclpENmUwT2pXeXl5U2FiN0dmUGxrZ2sySm04RDltNStWQXhabFFBVmk2WitOUms2dWp0YS93NGJZSWdDT0xoRUl1bDJMNVRuYW1EeCtNaE5OSVBjeGFPZzVtNUVBekRHRVEvVHpiWlpKTk5OdG5QdWkwUlM3Rm5ad0Z5MDQ5enZyREJ3N0VzOWdXWUM4M0FNRFJtRzRxdCtWbVEvV2cyQUxMSjdsVmJybFJnUy9ZT3BKWmtjWDRMa1RVbWpadkZCWFVRdlkrcUh5Yjc0VzJDNkExVThpdFplY21hYnBKZjZRQitiemVnSXhqR01EbzBzc2ttbStndERPRnpmeFp0VGZrVnFVd0dIbytIOEpFK1dMWm9IRVFpSVZlZVlSaXlEY1R1enVkTE50bGtrMDAyYTlmVU51TEhUZG5ZbTNxVTg0ZEcrbUgyL0JpWW1Rc05vbzFrazAwMjJXU1RUVFpRWDllRW5kdnlrS2t4Wm84T0RNT3l5Zk5oWlc3WjYrMGpXMjJyL2lhYmJMTDd2aTJSU2ZGejJsYnNQNXpKQlhXWW1BZ3hNZVo1REIwUzBldnRJNXZlQzVKTmRsKzJKVkt4VnFZT3RnQXlsUXJsMnB1bDU4NkQwSW1CWit3Z0NNS1FNSVRPL2xtemlTZVBTbjRsTFRPSDg0Mk85TU9pZWRHd3NqTG5mSVp3ZjVCTk50bGtrMDMydzlvU2lSVGJkaHpDd1VOcStaVlIwVU1RdnlBR0lwRXBDSUlnQ0lJd0RDUVNLVktTaTFDWWQ1cnpSUVZGWU9Ya0JiQXdJNGxRZ2lDSW5tSnI3aTZrSDhzRm8rR2JFZmNpaGcySjBDclgyODkyWkpOTk50bDkwVDV5TkJjNStYdWhoaWxRdGtpWDNDeTdjQWVFWGd3OHNFTTc0bzRnQ0lJZ2VoS1YvRXBPWGdIbml4b1ZnSlZMSnNDQ0pya0lnaUNJcHdTSlJJcnRPdzhoTzA4dHZ6SXl3Zy94ODZOaGJpNmtaekNDSUFpQ01CQWtFaW4yN1R5RTNJd1RBTmd4TzNUd01DeWRPQmNpVTNNYXN3bUNJSG9BbVVLT1h6TVRjS0FrVzBOK3hRb1RZMlpoYUZBNDliMEVRUkNQZ0ZqU2d2eWlBemg0S0lYek1ReVRvWlRMMzZLZ2pzNHg2TUFPaGdFTmtnUmhRUFMyUnVtemFCTlBEb2xFZ29SZGUzQWdJeHRBNnd1ekVHOHNYUmdERVUxeUVRUkJFRThKTmJXTlNOaFZpT3k4TTV4dlpJUXZaczhmQ3pNYTd3aUNJQWpDWUdpb2Y0QTlPdzZoOEtCNnpCNGRFSXFGNDJiRHl0eVN4bXlDSUlnZVFDS1RZbE5HQWpKT0h0U1NYNWtRL1R5R0JvWDNjdXNJZ2lENk5sS3BCSWNPcCtQUTRYUzFVeTIvY3EzM1d0WjNNT2pBRG9JZ0RJdmVUczMwTE5yRWs2R3V2Z0c3OXV6WGxsK0o4TVhDdVdOaFpXbEdud2xCRUlRZURDRUlrb0lwdXc2YnFhTVErWVhuT04rb3NVR1lOVCthNUZjSWdpQUl3b0NRU0tSSTNWT01JeHBqZGxSZ0dKYkhrdndLUVJCRVQ3SXRMd2taSnc5cSthWk5Yc1RKcnp4THo0OEVRUkNQbXlQSGNwRmJzRS9EUS9JcjNjWEFBenRJaW9VZ0NJTG9XU1FTQ1hidDJhOHR2eExwaCtVdmt2d0tRUkJFWnhoQ0VDUUZVM1lOaVVTS2hGMkZ5R2xkOWN2ajhUQWl3aGV6WGlENUZZSWdDSUl3SkNRU0tmYnZLa0plcG9iOGlzOHd2RGlCNUZjSWdpQjZDcGxDanQ5eWRpSGxTQ2FYcWNQY3pBTGp4a3duK1JXQ0lJaEhSQ29WNDNCSk5ySU9Kbk0rUnNua3k2RjRyWnlDT3JxRlFRZDJrQlFMUVJnV2hyQ2E5bG16aVo1RklwRWdNV2t2bDZtRGxWOFpoQmNYa1B3S1FSQUU4ZlJRVTl1SXhLUWk1Qnc4eS9sR2hQdGkxcnl4TURNM29mR09JQWlDSUF5RWh2cG03TjE1Q0VYNTZqRjdsSDhvRnNUTUl2a1ZnaUNJSGtJaWsySlRWaUt5VHVacnlhOU1qSmxGOGlzRVFSQ1BpRlFtUWNIaGRCUWNUdU44akJLcFNxWHl0ZklyWjBsK3Bac1lkR0FIUVJDR2hTR3NwbjNXYktMbnFLdHZRTkxlRktSbjVYSytVZUcrV0RBM2l1UlhDSUlndW9naEJFRlNNR1hIc0prNmlsQlFkSjd6Ulk0SlpETjFpSVM5MkRLQ0lBaUNJRFNSU0tRNHNMY1lSelRHN0pqZ1VWZzhmZzVFcHVhOTJES0NJSWlubSswSGs1RjFNbC9MOTF6c1FpNm80MmwvWmlRSWd1aEpTbzduSWUvUWZnMFBVd0FKYitITkcyZnFlcTFSZlJpREQreWdRWk1nQ0lKNDNFZ2tFaVR0VGRHU1h4a2Q0WWZsaThkRFJKTmNCRUVRWGNZUWdpQXBtRkkvRW9rVWlVbEZ5RzFkOWN2ajhUQWkzQmZQdjBDWk9naUNJQWpDa0pCSXBFaEpPb3lEV1NjQnNHUDJTSitoV0RRdUh1WkNXbmhBRUFUUkU4Z1ZjdnlXazRUVW8xbGE4aXR0TTNVd0RNTnQxNFQ4NUNjLytjbXYzeStSaUZGOE5CdlorWHZVNVZUeUt6Zk9VbERIUTJMZ2dSMzAwRUlRQkVFOFhxUlNLUktUOW5LWk9uZzhIa1lPSDRUL1orL080NklxMndhTy84N01zSXFBZ29vTDRwTDdycGxydVdXYTlwUXRtcGxtbHBiSzR4YTRwYnptUnU2NW0yYWFXVDd1VnBxNWxLSzRMK0crcG9LaWdySXBLTnZNblBjUFlnS0JZZGdhME92NytienZjK2FjKzl6bkdpSE9tYm12KzdwNzkzd0pSeG5rRWtJSThaU0lpbzVsNDA5SFRVa2RrTEw4U3JjZXJYRjBsQ1JHSVlRUW9yQjQrT0F4MnpZZlNyZjhTb3RhejlPelRUZXAxQ0dFRUFVa01UbVJOWHUzc1B2UGZhYkJTQnNiVzlxMDZrcTkyaTlrK0g0d3ErOExaYi9zbC8yeVgvWm4zSitjbk1TeGszdlpmL2kzdE1mM3FFYkRmME92bnJ1WWFRZkNJaHByQjVDZHdqQjdUN1psVzdabFc3YWZqdTNvbUFmOHVINHoyM2Y5WWRyWG9sa04rcnpYQmhkbitjSk1DQ0hFMHlFeE1ZbU5QeDFOdC94Szg5YTFlZWY5dHJpNE9oV0tlN0pzeTdac3k3WnN5N1pzLzczOHlyWW5sbCtwMTVJUFgzNFhkK2VTVm85UHRtWGIydHVwcjJWYnR2TjdlLzMrWC9nOWFCK2ttV0RlcVgxM25tLzBJanBkSVo4UExZUVFoZHlmcHc4UWNIQWJlbjB5QUtyS1lUVStxWGVJSkhYa21kYmFBVHpKMWQyanI2SlFHYUJXamVyVXJsbmQyaUVKSVlSNENpUW1KckxwNTE4SjJIOFFvOUVJUUt2bU5mancvWGE0dWhSRFZmOHBGeWJiUlc4YlVxcXZ5TFpzeTdac1ArdmJxVWtkdS9lZXhtaE0rVnY1ZkxNYXZOV3JyVlRxRUVJSUlRcVJwTVFrZnYzcENQdCtQNFdhZXMrdTFwQVBPNzRybFRxRUVLS0FKQnYwck5tN21kOU8vQUhLUDh1dmRINjVCNDBidERKOTF5U0VFQ0xuRXBNU09IUnNONzhIYkRGOVgvWDM4aXVEYjEyN2NNM0s0Vm5FMmIxMEdhMmllUjlGY1FiQ2pTcHJIa2FHeDFvN3JsU0ZQUFh3bjB4S0lZVDFXWHVnNGxuY0Z2a2pLU21KalQ5dFM3ZjhTcE5HVlhqLzNaY281bWozejBOR21uOTMyUzVhMjRVbER0bVdiZG1XYld0dVIwWEhzdW5ub3dRRW5qZnRiL3hDZFY3djNob0hCMWx1VEFnaGhDZ3NIajU4eksrYkQzUGt3RC8zN0JZMW0vQnVtMjQ0MmpuSVBWc0lJUXBBa2o2Sk5RRmIrUDNQL2FZRURoc2JXMTVxMllWNnRadGFPVG9oaENqYWtwT1RPSDR5Z01ERE8wejdWRmwrSmQ4VjhzUU9JVVJoVWxnR0xaNmxiWkYzRHg3R3NtWHJkbjdmdTkrMHI4VUwxWG4zN1pZNEY1Y3Z6SVFRSWk4S1F4S2tKRk9tU0szVWNmRElQNStWbTdldXpSdmRXK05Zek42S2tRa2hoQkFpcmFURUpIWnRPOGJ4TlBmc052VmE4RjdiTjNHeUwyYkZ5SVFRNHVtMllmOVcvZ2phVDlybFYxNXA5ellONjdWRW85RThOWjhOaFJEQ0d2NDhjNUI5QjMvRllEUUFvS1l1dnhKeThhNlZRM3VxRk9yRURsV1ZBVTRoaEJDNWw1aVl5RS9iZm1OZjRDSFR2cGJOYS9EQmUyMXdra0V1SVlUSXM4S1FCQ25KbENsSkhadCtQc3ErdjJmOUtvcEM0eGVxcFZUcVNGT1pTZ2doaEJEV2xaU1l4UGFmanhLNDV3endkelhKNStyelhwczNLV2JuS1Bkc0lZUW9BTWtHUFJzRHQ3TDl4QittU2gxMmRnNjBmK2wxR3RWdkJUdzludzJGRU9MZmxxeFA0czlUQjlnZHNObTBUMFU5cHVyVi8wcFN0NUd4bFFBQUlBQkpSRUZVUi80cmRBdUdlZFZvY0VCUmFBVUtaVDNLVUs1c0dXdUg5QzlKZlhBb2REOFNJWVFva293R0kzZnVoaEYrUHdKSVdUYXpVc1ZTdk5peUZnNE90bGFPVGdnaGhNZ2ZqeDhuY2lMb0dwY3YzMGFuVlZBVVVGR29XTFVjam81MjFnNVBDQ0dFRUg5TFRqWVFkamVTNk1nNDB6NmRWa3ZWc3BWd2NwQktIVUlJVVZBaUgwWVJIQjVxZXEzVmFxbFJyUUZWdkdxaTBXaXRHSmtRUWhSdFJxT0JHemN2YytuS0tRd0d3OTk3MVN1cXltcEZVVzVaTmJoY1VsVXFLSXI2R1ZCU1ZkV0xCbFhwR0hybDlHMXJ4NVdxMEdVUmVOV29mMWxSbE9xcG1aUFBpclRsb0lVUVFnZ2hoQkFpSjRyWmdFNnJnQXFKQnBVRXZiVWpFa0lJSVlRUVFnZ2hoQkNpNkRHcUtxQkd4ajk2M096ZXJiK3VXVHVlVklWd0tSYkYrQ3dtTnp5TDcxa0lJWVFRUWdpUlAyeDFtcFFOQmJSR0tTTXNoQkJDQ0NHRUVCbW9LcmE2ZjhaaWtneG0yZ29oaEhobWFSUUZWVlhzMGRrWHF0SjZoVEN4ZzhqVWpVbzFxMU9wWmcxcnhsTGdnaTlkSnZqU0ZRQlVWUTFEVmNLc0hKSVFRaFI1S3FvcktKNGFCYTJOTm5VZjZBMy9MSHdsaEJCQ1BCMVUwaFppTktvcVNRYklueVdpVlJWVmVRaUVBTWI4NkZFSUlZUjRkcWxhRk1VRnNGRVVWV09yVVJ3QVVEQW02b25QNUlSa1ZLTCsxUkNGRU9KcG82akZWS2lvb05oQnlpZW5ZcllwU2ZGNmc1RkVxWFFvaEJENTRTNHF4MUNJdG5ZZ2VhYW9WVkZwclJUU2lneUZMckZEVVpTazFPMm1IZHJSdzN1Z05jTXBjT3NYZlcxSzdBRGw2K0RMcHlaYU5TQWhoSGdLVktoUXA2VE95ZVoxR3kydGl0bHEzbE1VaWhsVjlYNWNJdXYwUmpYQzJ2RUpJWVFRK2NmME9mTUxBSTJpR0pJTTZ1VDg2Rm1GV0RYZXNQTG16Yk5GLzRPNUVFSUlVWWcwYXRTb2dhSW9wd0JVVlEyK2ZDNm9zclZqRWtLSXA1U3VVcVhhN29xRG5SMkFqYUo2QW9FQUdvVzdpcUswc0dwMFFnanhGREE4MGo5OFdyNDdLbCs5Ymg4YmphWVZTR0tIRUVJSThhOElEVDBmQlh6WHFGR2p5NkMrQVVveGphSkV1RGdvaTA2ZVBIbkoydkVKSVlRUSthMWs0OFpmL0wycERiNGt5ZUpDQ0NHRUVFSUlBZWlEZ3krWXFxVFhyMTlmaythWTRjYkZvQkFyeEZTNFBmZWNuYWRXNjZaVmJaMHhLcTdvdEhiV0Rra0lVWGdvaWw0MUptdGlqUmdlR3VQMU1iZHZYNHBHcXJ6K2F5U3hRd2doeEZQTFlEQ29XcTAyOWFXaXFtcWh6TElVUWdnaGhCQkNDQ0dFRUVJSWE2cFFvMjU5cmFMOVVJRUdhSlN5aW9ieUtLcXp0ZU1TUWhRZXFxbzFLRHJ1YWRIZTBUcHBiMVdzMldESHplaXdId2dQZjJUdDJKNEZrdGdoOHFSVXFkcE94VXBvSzJDa2pGRkxhWTJpZGJSMlRFS0kvS1VvcXRGb01FYW9CdTRadFpxdzBDdW43eUlabUVJSUlZUVFRZ2doaEJCQ0NQRlVxRlNqUVQ4VXBpaUtVcHJVc1VPWklpZUVlSUtpb0FYS2dsSldSVzJzVVpSWEtwVW9NOERvWExySHphdG5yMXM3dnFlZEpIYUkzRkk4cTlWN1VhTlZob0NtdXFKUlMycFEzQlFGQjJzSEpvVElYNnFLVWRGb296VWFOVXFyRU81VnM4RlBqOVNFWlJHWEw4ZGFPelloaEJCQ0NDR0VFRUlJSVlRUXVWZWhacjE2aXFJczQrOHhRNTFPaDV0YlNaeUtGY1BXMXNiSzBRa2hDaE5WVlltUFR5QXVMbzdJcUdnRmNFVFJOTkZvakF2S2xDblRJMXdxZHhRb1Nld1F1YUZVcWxsL2dxSm94bUg2SFZJa2VWT0lwNVNpS0JyQURSUTNvSnBHb2JVVDlrTzBGYXUxRDc5NVZUSXdoUkJDQ0NHRUVFSUlJWVFRb2doeXJkVFFWWWY2QlgrUDlYaFY5S1Q3VzkxbzJmd0ZLbFgweE5YVnhjb1JDaUVLRTRQQndOMndjRzZFM0dUYjlwM3MyUFU3c1hGeEtJcW10WU9yUncvQ3cxY2hGZDhMakNSMmlCeXJWS04rSjlDTUI3UUFqbzZPMUt6K0hLVkxsYUpZTVZtSlJZaW5qYXFxUEg0Y1QyUlVGSCtlT28zQllFUlJGQzhIUjhkRjdqVnE5SkRLSFVJSUlZUVFRZ2doaEJCQ0NGSDB1TmlwallCbUFIWjJkdmdNOWViVnpoM1JhalJXamt3SVVSaHB0Vm9xbEM5SGhmTGxxRiszTmdhRGdjMC9iMFZGTFk3Q2Z5cFdyUGZUelp0bm82MGQ1OU5LRWp0RWpualdxRkVPUmZOL2Y2K2hSSU42ZGZFZTJKK2ExYXRSc21RSkhCMWtKUllobmphcXFoS2ZrRUJNekFOMi9yNkhyeFlzSmk3dUVTaktpMDVHK3k0UnNNN2FNUW9oaEJCQ0NDR0VFRUlJSVlUSUdSWEZYVkVvQnRDa1lYMmFQdDlZa2pxRUVCWnhjWGJtMVZkZVp1ZnVQM2owK0xHaXFtb1oxU0hKQVpERWpnSWlmNTFGam1nVXV4WW9hazJBWW82T1RQSWJ3OHZ0MmxDaGZEbEo2aERpS2FVb0NvNE9EcFFyNjhINzc3N0RhNTA3cGV5SFltam9WS1pNL1dKV0RsRUlJWVFRUWdnaGhCQkNDQ0ZFRGlrYW80dWlxZzRBSGg0ZU9Ec1h0M1pJUW9naXBIejVzdGphMmFhK0xLbFZIR3pOdFJkNUk0a2RJbWVNbEFERkZ1REZWaTJvNk9scDdZaUVFUDhpVzF0Ym1yM1FCS2RpcGx3T1Z6czd0VERmcUZWckJ5Q0VFRUlJSVlRUVFnZ2hoQkNGa1dMRVVRVmJnT0xGbmJDM3M3TjJTRUtJSXNUVnhSbWR6clJBU0hHOWdvMDE0M25heVZJc0lrY1VSVk5TQVR1QTh1WEs0dWhZdUt0MEdBd0d0RnF0dGNNbzB1VGZVRHpKM2MwTk96czc0aDQ5QWlpaDBSaUt5dE8rWXUwQWhCQkNpSUtpcW1xTXRXTVFRZ2doaEJCQ0NGSFVhQlJGU2ZuZVZLTW9LTXJUK1JYcTNidDNlZmp3SWU3dTdyaTV1V1hhNXQ2OWUwUkhSMU9pUkFsS2x5NzlMMGY0YkZEVmxIbVlUK3Z2MmJOSW85SDhNL0NpS0JwVlZlV0hXNENrWW9mSUdRVUgvazRJY25JcWhvMk5kUk92OXUzYngxOS8vWlZoZjNCd01INStmdlRwMDhkMG84aXRQLzc0ZytYTGwzUDI3Tms4OVpNZmdvS0NXTGR1SGIvODhrdW14OWV2WDgrNmRldTRjT0ZDdmx6djNMbHpkTzdjbWNXTEYvUGd3WU44NmJNb1dydDJMWXNXTGVMMzMzOVB0Ly9FaVJPRWg0ZGJLU3JyS2U3a2hJMU5TbDZnZ3VLVW5DWWRVd2doaEJEV29hcnFtNm4vWisxWWhCQkNDQ0dFRUVJOHUrTGo0MW02ZENtSmlZbldEc1ZrL3Z6NTlPclZpeTFidG1UWlp1WEtsZlRxMVl2dnYvOCtUOWNLRGc1bXpKZ3huRHQzenFMMmNYRnhEQjgrbkhuejVoRVdGcGFuYTF0YmZIdzhHemR1SkRrNU9jT3g5ZXZYOC9iYmI3Tjc5KzQ4WFNNNk9wcmx5NWV6YXRXcVBQV1RGN2R1M1dMYXRHazUraDFYVlJWL2YzOHVYcnhZZ0pHWkZ4OGZUMHhNREhGeGNWYUxRZVNORE1hSklpc3NMSXh4NDhhUm1KaUlqNDhQUFh2Mk5CMkxpWWxoKy9idEFBUUdCdkxTU3kvbCtqbzdkdXhnejU0OTJOcmFVcTlldlJ5ZG01aVlTR1JrSkJFUkVkeS9mNS83OSsrYnRvMUdJNU1uVDg1UmYzLzg4UWYvKzkvL0tGV3FGSysvL25xRzR6Tm56c1JvTkRKbzBDQnExNjZkbzc2ZnBLb3FNMmJNSUNvcWl1M2J0OU92WDc4ODlaZVZuVHQzbW4yWXlxdXhZOGZpNWVXVnB6NDJiZHJFOWV2WGVmWFZWM241NVplQmxOOHJYMTlmZERvZC9mdjNwMCtmUGtoK2d4QkNDQ0dzNWRTcFV3SFdqa0VJSVlRUVFnZ2h4TFBOWUREUXIxOC9ybDY5eXUzYnQ1azBhVktHTmdrSkNZU0VoT1RwT2w1ZVh0amIyK2VwajRJeWNlSkV6cHc1dzkyN2QvbnV1Kyt5clU1eDl1eFpBZ01EQ1F3TXBGZXZYam02MW9rVEoxaStmSGxld3MxVTZkS2xNLzNaWldmaHdvV3NYYnVXMWF0WDgrT1BQK0xrNUdRNnRuZnZYa0pDUXZqKysrOTU1WlZYY2gxYlpHUWtTNVlzd2Q3ZW5yNTkrK2JvWEZWVmVmRGdRYnF4dXJUamQyKysrU2F0V3JVeTIwZE1UQXg5K3ZRaE5qYVcwTkJRNXM2ZGE5SFkwSVlORzlpMGFST2JOMjltNU1pUnZQdnV1em1LUFQvTW56K2Y5ZXZYVTZ0V0xYNzQ0WWQvL2ZvaTcyUVVVaFJaL3Y3K3hNZkhZMnRyUzh1V0xkTWRhOWl3SWZYcjErZk1tVE1zWExpUWxpMWJGdGlnKzRJRkN6aDkralR4OGZIRXg4ZnorUEZqMDdiQllEQjc3aHR2dk1Ienp6OWZJSEhsMWViTm16bC8vandBUGo0K3FLcks0OGVQYzl5UFJxTXgrNEIxNTg0ZGpoOC9udXM0cy9Nb1pibVFmRmUzYmwxZWZQRkY5dTdkeThLRkM5bTVjeWVUSjArbVdyVnFCWEk5a1R0bnpwdzVDa2pkUENHRUVFSUlJWVFRUWdnaG5uRUdnK0dCVHFlYisvZExXYzZ5QUdpMVdycDM3NDYvdnorLy92b3JkZXJVeVRDQWZmMzZkZnIwNlpPbjY2eFpzNFlhTldvQWNQejRjZWJObTJlMmZXaG9LSkF5dUI0UWtQbThpTHQzN3dJcGszMVBuVHBsdHI5Qmd3WmxtUUF3YXRRbyt2VHB3N2x6NTlpK2ZUdGR1M1kxMjlmcDA2Y0I4UFQwcEZTcFVtYmJQaWt5TXJKQXhsY3FWS2lRNDNQT25qM0x1blhyQUdqU3BFbTZwQTZBdm4zN2N1ellNUzVldk1qT25UdnAxS2xUdnNUNnBPdlhyek5qeGd3U0VoSk00M1dQSHo4bUlTR0JoSVFFcytjK2VQQWcyOFFPVjFkWHZMMjltVFp0R29jUEg4YlB6dzkvZjMrekNUeGhZV0VzV0xBQUFCY1hsenhOUmhmUE5rbnNFRVhTOXUzYk9YandJQUQ5Ky9lbllzV0tHZHA0ZTN2ejZhZWZjdTNhTmRhdlg1L2pURWRMblQ5L25xQ2dvQ3lQRnl0V2pCSWxTbEMyYkZrOFBEelMvVy9WcWxVTEpLYTh1bmJ0R3JObnp6YTk5dlgxelhWZlZhcFVZY09HRFZrZTc5bXpKLy81ejM4czZtdlJva1g4OHNzdjlPN2QyK0lIUDFkWFY0dmE1VlNKRWlXWU5Xc1cyN1p0WTlxMGFWeTllcFd4WThleWR1MWFxZHdoaEJCQ0NDRUt2K2Vlcy9QVWF0MDBSaHNYUmRXNG9OUGFXVHNrSVVSNktzbkp4bVROUXdQR0I0WTRUVlI0K0ptQ21ia2dyT0Ura0Rxd0dHWE5RSVFRNGxseS92ejVLR0NFdGVONDJyMzk5dHNjUDM2YzNidDNNMmZPSEtwWHIwNmpSbzBLN0hvUEhqeXdlSG1MaUlnSUlpSWl6TGFKam80bU9qbzYyMnRtcFZhdFduVHAwb1ZmZi8yVitmUG4wNkZEQjdPVFgwK2NPQUZBczJiTnpGN1RuSklsU3pKbHlwUXNqeDg3ZG96dnZ2c09kM2QzczVVNGpodzVrcXVsYUpLVGs1azBhUktxcWxLaVJBbUdEeCtlb1UzejVzMXAwcVFKSjArZVpPN2N1YlJ1M1pwaXhZcmwrRnJaZWZEZ2dkbGtGNTFPaDR1TEM2VkxsODR3WmxlMmJGbUxydEc5ZTNkdTNyekptalZyMkxWckYyWExsbVhvMEtHWnRsVlZsWWtUSi9MNDhXTzBXaTNUcGswemU1M2c0R0FHRGh4b1VSd0FBd2NPcEZ1M2JoYTNGMFdiakQ2S0lpY2tKSVRwMDZjRFVMVnExU3hMTFQzLy9QTzBiZHVXZ0lBQUZpNWNTUFBtemFsU3BVcUJ4ZFcrZlh2ZWV1c3RpaGN2anJPek04N096aFF2WGh5dFZsdGcxeXdJOGZIeGpCbzF5clEybUoyZEhjN096am5xSXlFaGdkallXSUJzeTR3NU9Eamc0T0JnVWIrcER6K09qbzY0dTd2bktLYUM4dHBycjFHL2ZuM216NTl2V3BwRmlOd3FWYXEyVTdFUzJnb1lLV1BVVWxxamFCMnRIWk1RSW44cGlsRTFxRXFVMGNnOVEzSlMrTjBiRjBNQjh5VytoQkFpZnlrVmF0U3RwMVcwSHlyUUFDM2xGSlJ5S0dyT0h2cUZFUDhDM1dPdExYZDFSdVVPSmJuaTVkcmd4NURMcHdNQnZiVWpFM2tURkJSMEJ4bFlUS2RjdVhLT2RzWGRQZlVxcFRVYXBaU0NVdHphTVFueE5GTVUxYWczcWcrMEJ1NmgwNFFGWDBxNkF4ZVNyQjJYZUhxTUh6K2VDeGN1Y1B2MmJVYVBIczJQUC81b3FrWlJxMVl0RGgwNmxLZitiVzF0VGR1dFdyWGlwNTkrTXR0KzFxeFpIRGh3Z0Y2OWV0R2pSNDlNMnl4YnRvenQyN2Z6bi8vOGg0OC8vdGhzZjI1dWJtYVBEeG8waUxDd01BWU1HR0EycVNNaUlzSlVIYVI5Ky9abSt6VEgxdGJXYkdKSVpHUWtrRExHWXE1ZGVIaDRycTQvYytaTXJsKy9EcVJNRk01cVRPbXp6ejZqZCsvZTNMdDNqK25UcCtkcXVaZWN4dVhpNG1JYXMzTjJkclo0UENvN3c0WU40OUtsUy96NTU1L3MzYnVYano3NktFT1ZFb0RWcTFkejdOZ3hBRWFPSEVuVHBrM045cXZYNjdsLy83N0ZjZVNtMHI0b3VtUUVVaFFwang4L3hzZkhoN2k0T0hRNkhWOTg4WVhaZ2ZUUm8wZHo0c1FKNHVMaUdEVnFGTjk5OTEybWYxanpRNlZLbFdqUm9rV0I5UDF2MGV2MWpCdzVrdURnWUxSYUxRYURBWTFHdzFkZmZVV3RXclVzNnVQdTNic01IanlZMk5oWUZFWGgwMDgvemJKdG16WnRpSXVMeTNHY3k1WXRZOW15WlJhM0wxV3FGRHQyN0FEZ3E2Kys0dVRKa3ptNlhtcVp0b01IRDlLN2QrOHMyMlZXMmFSMzc5NTA3dHc1UjljVHp5VEZzMXE5RnpWYVpRaG9xaXNhdGFRR3hVMVJ5SituVENGRW9hR3FpbEdqOEZDalZTSjFHdHVJU2pYcjcwZ3lKaXk4YytXSytla2lRbVNqWWNPR3BqSmxwMDZka3BMQ0lrdVZhdFFmaUtLTVZ4U2xOUEtkZ0JDRm1nS09RRlUwU2xWVlZWc3BHdDcwcWxGL1JjamxNeU90SFpzUStjbnJ1ZnFOMFNyRFZVV3ByOU9vSlZVb3FVRCtUK0VWUXBpb0trYWRvb2xWZFdvVWlucS9jazJiQTdIeHRXWkZoRnk4YSszWXhOUEJ5Y21KYWRPbTBhOWZQeUlqSXhrN2RpekxseThIVWlhRDJ0bmxYOEZBQndjSFBEMDl6YllwWGJvMEpVdVdwR3pac2xtMkxWT21EQ1ZMbHFSTW1UTFo5Z2V3Zi85K3Z2amlDN050Um84ZW5lbCtiMjl2M243N2JYNy8vWGRVVmNYUjBSRlBUODlzRXl0S2xpeUpqWTFOdHJIOW0zNysrV2MyYmRvRXBDU25tQnNQcVZtekpyMTc5MmIxNnRYOCt1dXZOR3pZa0xmZWVxdkFZbnZwcFpmeU5CazNMaTdPdEhwQVp0cTFhOGU5ZS9mNDhNTVBNMjMzNk5FakZpMWFCRUQxNnRWeGRuWm01ODZkV2NicTRPQ0FoNGNIL3Y3K1p1TXlHbzJNSHo4ZUlOOFNWVVRSSUYvaWlDSmx3b1FKM0xoeEEwakpiS3RkdTdiWjlxVkxsMmIwNk5INCtmbHg0OFlOZkh4OFdMQmdRYnBzemlkMTdkcVZtSmgvdmd0UFNrcEpWRjYwYUJGTGx5NDE3Zi80NDQvNTZLT1A4dkoyTW5YOCtIR2lvNk41NVpWWDhyM3ZDeGN1NE9YbGxXbDVLNlBSaUorZkg0Y1BIMGFuMHpGLy9ueCsvUEZIRGg0OHlOQ2hRMW04ZURIVnFsVXoyLy9aczJjWk9YS2tLWnZRMTllWERoMDZaQnVYaDRjSGpvN1pGeWFJaUlqZzRjT0h1THE2VXJKa3lXemJ4OFhGY2UvZXZYVDdidDI2WlhGWnRpYzlmUGlRaHc4ZjV1aWNxQ2lwcUNxeVY2bDZnOUdLVnBtTTZiNnNZTDdXalJDaXFGSVVSUU80QXE0b1NsVlFtdGtxRG9POW5xdmRLZVN2QzFtdjdTWkVOaFJGMlpMbVpUdXJCU0lLdFFvMTY5VlRGTTE4L243bTBPbDB1THVWcEZpeFl0amFGcTR2QjRVUW9OY2JlUFRvTVZGUlVTUWtKbXFBa29wRzhhMzRYUDM5Ti84NnM5WGE4UW1SSHlyVnFEOE1SWm1wS01yZk55TDVQQ3pFditIdno2WXVDb29MVUJtRkY1d2M3QVk1MXF6YjQrYWxjOXVzSFo5NE90U3VYWnRodzRheGFkTW1QdnZzc3dLOWxsNnZONDNsWkdiRWlCR01HSkZTTEN1ckNnY2ZmZlNSYWN6SFhCVUVXMXRiZERvZFNVbEpacGRrTVNlMVl2cTJiZHRNMTdOa3lmcmx5NWRudXF5TnFxcnB4cldlbFBwK2pFYWoyWGJ4OGZIWnhwRFcrZlBuK2ZMTEx3SHc5UFJrd29RSjJaNHphTkFnRGg4K3pGOS8vY1cwYWRNb1U2WU1yVnExeXJMOTVzMmJtVDE3dHVtMXFxcEFTdVg0Sjg4emw0U1JHMkZoWVh6KytlZlp0ck9rOHNpVksxZk05clYxNjFZY0hCeHdjbktpVTZkT1p2dEttd0RrNWVWRlZGUVVWNjllelRhRzFQTWVQWHJFMGFOSFRmdXJWcTFhYUtya0MvTWtzVU1VR1RObnptVFBuajBBZE9uU2hYZmVlY2VpODdwMDZjTDU4K2RadTNZdEowNmNZTml3WVh6MTFWZFpscitLajQ4bklTRWh3MzY5WG85ZS8wKzEwK1RrNUZ5OEMvTVdMVnJFaWhVcmNIZDNwMzM3OXZtNnJJZlJhTVRYMTVjSER4N1FyMTgvK3ZmdmJ6cW0xK3VaTkdrU3UzYnRBc0RQejQ5bXpacFJzMlpOUHY3NFkyN2N1RUgvL3YyWk1XTkdwbVc2akVZamE5YXNZY0dDQmVqMWVqUWFEWDUrZnJ6Kyt1c1d4ZWJyNjB1N2R0bVBQMHlmUHAzMTY5ZlRvMGNQczVWQVVtM2Z2aDAvUDc5MCsvcjE2MmZSQTFKYXMyYk5JaXdzak1hTkc5T3JWNjhjblp0ZE1vd1FsV3JXYmFzby95UjEyTnZiVTdtU0YyNGxTK0JncGt5ZkVLSm9VbFdWQjdHeFJFWkVFbnp6RmthakVVV2psRUt4V2VueFhLT09ZWDhGV1Y1clVZZzBGRVZwYSswWVJPSG1XcW1ocXc3MUMvNSs1dkNxNkVuM3Q3clJ1bVV6S2xhb2dLdXJpNVVqRkVJODZkR2p4OXk2ZlpzL2cwNnpjY3N2bkRwekZnQ05Udm1pY3ExYVoyNWN2QmhpNVJDRnlKT0tOUnEyVWpUTTR1OTdrNTJ0TFpYKy9qeGN6SUlKUUVLSTNET3FLckd4Y1VSR1JSRWNjaE9Ed1lDaTRLQlJ0VFBMVnE1MTl1NE51Y2VJL05HclZ5L2VlZWNkczVOdDg4T2FOV3VZTjI5ZWdWNGoxZmp4NDNuenpUZHAyN1l0QVFFQnVlckR6czZPWThlT21TYWhsaWhSSXNONGtORm9OQzJoa25vOHEzL0g4UEJ3aXliWjNybHp4NkoybHJoeDR3YkRodzhuT1RrWk96czdaczZjYVZIRmZEczdPMmJQbmszdjNyMkpqWTNGeDhlSEdUTm04TkpMTDJYYVBqazVPZE14T3lETC9mbEZxOVZtT1phWWxKU0UwV2hFbzlGaysvdWRkbnd4cS80MEdrMjYxNmw5WitidTNYK0tLM2w1ZWZIbm4zOW1XUjBtTXpkdjNtVHc0TUdtMXhNbVRMQjRQRTlZbHlSMmlDSmg5dXpackYyN0ZrZ3BWelJ1M0xnY25UOWl4QWh1Mzc1TllHQWd4NDRkWThDQUFjeWNPUk1QRDQ4TWJiZHMyV0xLK0lPVUI0L3c4SEErL2ZUVGRHdXZtVnNYTGJkYXRXckZpaFVyaUlpSUlEQXcwS0prQjBzZFBYclVsSTJYdGpwR2ZIdzhJMGVPNVBEaHd3QU1IanlZMTE1N0RRQVhGeGVXTEZuQ3A1OStTa2hJQ043ZTN2VHIxNDlQUHZuRVZPN3J5cFVyVEowNmxYUG56Z0VwRHhoVHBreWhlZlBtT1lyUGFEUm0rZURsNHVLU2FYV1V4WXNYbXpKYjA3S3pzMHQzVTBxclhyMTZPWW9yOVRxUVVvb3RQMzhtb3VBMWJOaXdxYUlvMnhSRkthMnE2aFhnemFDZ29BdldqaXVWWjQwYTVVRG56OS8zNHdiMTZ1STlzRDgxcTFlalpNa1NPRW9aTlNHZU9rYWprWWV4c1VSRVJuSDQ2SEVXTEY1R1JHUWtpcUxVdHRjYVB3Sm1BL3JzK2hGQ2lKeHl0alUyQVUxelNQa3NNOVozT0MrM2I1dmxGMFZDQ09zclZzeVJtdFdyVWJONk5lclhxOE9Bd2NNSXYzY2ZGS1dtUWRXOUFueGo3UmlGeUszeU5XdTZLUXFtaE1PYTFhc3gvTDhEcVZtamVrcGlSeWJWWm9VUStjZG9OSm9TTy9ZZE9NUTNLMVlSRm40UFJWR3EydG5ZOW9VbVg4TEovSi9aYUdYUFBmZWNzNU9UVXo4QVJWSGlnb0tDdnJWMlRNK0NnazdxU0V1bjAxR2lSSWtDNlRzcUtncUR3WkR1V3NXTEZ6ZTkzcjE3TjRtSmlhYnhsVlFiTm15Z2RldldsQzFiTnQzK0ZTdFdtTGEvL1BKTG1qWnRtdTc0WDMvOXhidnZ2Z3ZBNnRXck01eWZsazZubzJMRmlsa2VUNjF1bmwyNzJOaFlVMFYyYzRLRGcvbjAwMDlORmN2SGp4K2ZvMG11RlNwVVlOYXNXUXdaTW9Ta3BDUjhmWDN4OGZFeHZkKzB1blhybHE2Q3hjNmRPNWt4WXdiMjl2YjgrdXV2Rmw4ek55cFhycHhsRlJCZlgxLzI3dDNMODg4L3o1SWxTOHoyczN6NWNwWXNXWUtMaTR0cEFyczVOMjdjd00vUGp3RURCdENtVFp0TWowUEtra2R1Ym01bUUxRFNTazB3ZVhJNXBQeWNaQzRLbHZ5a1JLR21xaXB6NXN4aHpabzFBRlNxVkluRml4Zm5PS2xDcDlNeGZmcDBoZzhmenJGang3aHc0UUx2di84K0V5Wk15SkFGNk9MeXoweTF2Lzc2eTVRTVlXOXZqNnVyS3dXcFljT0dlSGw1RVJJU3dzYU5HL00xaVdEcjFwUXFyYmEydG5UdDJ0VzBmLzc4K2Fha0RtOXY3d3dKRktWS2xXTGx5cFg0K1BnUUZCVEVpaFVyK1AzMzN4azRjQ0FIRGh6Z3Q5OStNeVhDTkcvZW5Ja1RKK2FxWkpQUmFPU0hIMzdJOUppSGgwZW1pUjNyMXEwakxpNHV3MzRuSjZjc0V6dlNpbzJOWmNHQ0JRd2VQTmlpbjIxd2NIQzJiWGJ0MmtXdFdyVXNXb05QQ0kxaTF3SkZyUWtLeFJ3ZG1lUTNobnAxNjFnN0xDRkVBZEpvTkxpNnVPRHE0a0pscjRyY3ZuMkhiMWFzUWdVYlJVUEhNbFhycnd5L2R1WmU5ajBKSVVRT0tacVNRREdBSmcwYjBMQkJQVW5xRUtJSXFWcTVNdTNhdk1qYURadEJ4VTZEeHMzYU1ZbmNhOUtraWJ2QllIZ2ZRS1BSUFB6enp6OVhXanVtZjV2R1lGTkhvMVByZ1lLOW5SMGpoZ3lpWXdlWlRDUEV2MFdqMGVEaTRveUxpek5lRlQyNWQrOGUzNnhjamRGb3RFRkwxM0xWWXhmZnVVS0V0ZVBNYjQ2T2ptNGFqV1l1Z05Gb0RBVWtzZU5mRkJvYWlxK3ZiNzcxNStibXhxSkZpOUx0cTFtekpxdFdyY3EzYTZUVnZYdDNybCsvbnVteDhQQndwa3laUWx4Y0hIZnUzT0dUVHo0QllPWEtsU3hjdUJCUFQwKysvZlpiM054U0h1RU9IejdNOGVQSFRlYy91YVE4WUVxdzBHcTFsQzVkMm14czd1N3ViTml3SWN2anFkWE5QVHc4ekxiNzVaZGZtRGh4b3RscjNiaHhnNEVEQjVxcWlmajYrdEtsU3hlejUyVG0rZWVmWitiTW1majQrS0RYNjVreFl3YW5UNTltekpneE9EczdtOXJaMmRtbFMwSTRjZUtFYWJ1Z3greXNaZjM2OVZ5OGVKR3BVNmZTc0dIRGRPT1drRExoR3FCdTNib0F0R3ZYenFKbGFGS3I0dGVzV1RQTDhUaFJ1RWxpaHlpMEhqMTZoSitmSC92MjdRT2diTm15TEZteUpOZlpsbloyZHN5Yk40Ly8rNy8vWS9mdTNjVEV4REJpeEFnNmRlckU4T0hETTcweDd0Ky9QOTNybXpkdm1zMW16QSt2di80NkN4WXM0TWlSSTRTR2hsS2hRb1U4OXhrWEYyY3FDZGFoUTRkME40R2hRNGR5OGVKRlhubmxsU3lYR1hGeGNXSHAwcVVzWDc2Y2I3NzVocHMzYjZaYkM4emQzWjBSSTBiUXVYUG5ITVUxZVBCZ0VoTVRlZTY1NTlEcGRBUUdCbWJhTHFzdm5IZnMySkd1dWtvcVJVbFpqYlZXclZvTUd6WXMwMWtlZXIyZWp6NzZpT3ZYcjNQdTNEbVdMVnVXYlptd2l4Y3Zjdmp3WVZxMGFKSHA4Y09IRHpOKy9IaWNuSnlZUFh0MnBtdmRDWkdPaWl1S1lndlFxa1V6UEQzei90KzdFS0xvMEdxMXRHbmRrczAvYnlVaU1ncFZwWVFXbzEzMlp3b2hSQzRvdUNxSzZnQUtIaDVsY0U0enMwd0lVZmpaMjl0UnZseFpOQm9OUnFOUnF4cHhCYlNBSWJ0elJlRmpOQnJMcHc0c3Fxb2FERHg3aVIySzFna1ZCeFNvVzZjMmRXclhzblpJUWp5enRGb3RyN3pjbm5XYmZpSW01Z0dLcXBTMFRaTHAyeUxuTm0vZW5HbFY3alp0MmpCcDBpUVNFaEs0ZXZWcXZsMHZKaVltMy9yS0MxVlZtVEJoQW5GeGNYaDRlTkN6WjAvVHNXN2R1ckY1ODJadTNicUZ0N2MzeTVjdlI2ZlQ0ZS92bjY2UDFBbkdhYVVtZG5oNGVLRFZhZ3YyVFZoby8vNzlqQjgvbmtlUEhnRXBrNFhmZSsrOVhQZlh1blZyRmk1Y2lLK3ZMM0Z4Y2V6Y3VaUGp4NC9qNCtORHAwNmRUR005cVpLVGt6bHk1SWpwZFV4TURCcU5KbDBpeU5QQTI5dWJ2WHYzY3YvK2ZhWlBuNTdoOXlWMUNaL2NWS2dYUlp2Y25FV2hGQndjakkrUGo2bENRdm55NVZtOGVIRzJXWW5ac2JXMTVjc3Z2OFRMeTR0dnYvMFdWVlhadVhNbkFRRUJEQjQ4bU42OWU2ZHJ2MlBIRHRQMjVzMmJXYmh3SVFzWEx1U0ZGMTdJMFBmMzMzOXZxaXlTRTlXcVZlTzc3NzR6dlg3dHRkZFl2SGd4Qm9PQlRaczJNV3pZc0J6MythU2RPM2VhbGl4NTU1MTMwaDF6Y0hBd1BVeGtKaUVoZ2RPblQzUGd3QUgyNzkrZmFTS0ZYcS9uenovL3hNM05qVWFOR2xsY3RpbXpzbHI1cVhMbHlsU3VYRG5UWXpxZGp2ZmZmNS9Ka3lkeitmSmxoZ3dad3BJbFM3S3RCdlB0dDk5bW10aHg1Y29WUm8wYWhjRmc0TUdEQjV3L2YxNFNPNFFGTkNWK2ZqYm1BQUFnQUVsRVFWUVZzQU9vVUw2Y3JDRXN4RE9vYkRrUEhFekxMaWtsTmFpUzJDR0VLQkFhMWVpZ290Z29DaFIzS3BadXhwTVFvdkJURkFWbloyZDBPaDFKU1VtQTRseXBVaVdiNE9CZ1Nld1FSWktpTlRxRHhoNmdsTHNiSlVvOG5UTnVoU2dxUEN1VXgrN3Y1VEpVVkxka3Fjc3ZjaUU1T1RuVEN0dng4ZkVBbEM1ZG12SGp4MmM0SGhzYmEwb0lxVm16Wm9ZeGpLdzRaTE9NOVJ0dnZNR2RPM2NzNmlzclZhdFdaZTNhdFdiYnJGcTFpdVBIajZQVDZaZzJiVnE2SklNU0pVb3dmLzU4UHZ6d1E2NWV2Y3JJa1NONTlkVlh1WFBuRGpxZGp2YnQyN05yMXk3VDBocHAzYng1RTRCeTVjcFpGT3ZqeDQrelBKYnkvSmlTaEdLdVhYSnk1aXN3cWFyS045OTh3OUtsUzAzN1B2bmtrMHdycmVkVTA2Wk5XYmx5SlNOSGppUTRPSmlvcUNqR2pSdkg2dFdybVRObkRtWEtsREcxM2Jkdm55bCt2VjVQNzk2OXFWQ2hBZ3NYTHN4MFhDcXpaVXdzTVczYU5GNTg4Y1hjdmFGODRPVGt4Tml4WS9uc3M4L1l1WE1uTDcvOE11M2J0d2RTZnM0WExxU3NOdCtnUVlOMDU0V0ZoYUVvU3JwL00vRjBrWnV6S0pUdTM3L1A3ZHUzZ1pRL1RMTm56ODYzZGRFVVJXSFFvRUUwYnR5WUNSTW1jUC8rZld4dGJXbmV2SG02ZG1mT25PSGF0V3VtMTQ4ZlA4WmdNREI2OUdoKytPRUh5cGN2bjY1OTZ0cFVPWldRa0pEdXRidTdPeTFidGlRd01KQ3RXN2ZpN2UyZDUvV3Rmdjc1WnlBbGlhUmh3NFlaanFmMnI2b3FvYUdoWExwMGlRc1hMaEFVRk1URml4ZlR2UytOUmtQanhvMXAzYm8xbHk1ZFl0KytmY1RFeExCcDB5WTJiZHFFdmIwOTllclZvM0hqeGxTclZvM0tsU3RUb1VLRmJOK0RYcS9QOGticDRlR1I2VnBwblR0M3puSXBsdFJLTCtaMDY5YU40T0JnVnE5ZXpaa3paeGczYmh3elo4NDBXNUk2S0NpSVk4ZU9wVXZ1dVgzN05rT0hEalU5VUF3ZE9qUkRrcEFRbVZFVW82T3FLbHBGVVhCeWNwSzE3SVI0QmprWGQ4Yld4aWIxWlhHZFZpTi9DSVFRQlVTaktBb0twSHdtZW5MbWt4Q2k4Tk9rL1c5WG95cDZ2VjcrUXhaRmw0cWRpbXFqS0FvT0RnN1lTOEtoRUZibDZ1S0M5dS92cFJSRktXNDBKQldPOGdDaVNPblFvUVBWcTFjM3ZWNnlaQWtuVDU0MHZYWjJkdWJOTjkvTWNGN2E1VlJHalJxVlliRGFFdTNhdGNQVDB6TmR0WEs5WG8vUmFLUjA2ZExaVnV0KzBzT0hENG1JaU1CZytDZUhkdFNvVWNURnhWR3paazNUdnRPblQ3TjQ4V0lBaGd3Wmtta0ZoY3FWS3pOOStuU0dEQm5Dc1dQSGNITnpvMm5UcGpSdTNKZ3FWYXF3YTljdXpwOC9uK0c4MUtvTTFhcFZ5emJlc0xBd2l4SVJidCsrbmF1RUJZUEJ3TGx6NTRDVThhUng0OGJ4K3V1djU3aWZyRlNwVW9VZmZ2aUJHVE5tOE1zdnZ3QXBGZG1mVEZEWXNtVkx1dGVQSGozaStQSGp6SnMzRHg4Zm53ejlQam4rWnFtY2pQVVYxR2ZyTm0zYTBMRmpSM2J2M28yL3Z6K05HemZHMWRXVmt5ZFBZakFZc0xPelN6ZTVlUFBtemN5ZVBac21UWm93Zi83OEFvbEpXSjk4Y1N3S3BhWk5tK0xuNThmaHc0ZjV2Ly83UDhhTkc4ZWVQWHZ5cGUvYXRXdXpldlZxbWpWcnhzYU5HMW0wYUJFdnZmUVN6ejMzWExwMnFUZUl2OHVjMHJOblQvYnMyY1BGaXhmeDhmRmgxYXBWNldhNWRldldqUjQ5ZW1SNnpYNzkrcEdZbU1qSWtTTXpWSEhJYktiY2YvN3pId0lEQTRtT2p1YlFvVU84OU5KTHVYNi9aOCtlTlQwVVBCbmY1Y3VYT1hqd0lDRWhJWVNFaEhEOStuVlRDYTIwWEYxZHFWZXZIZzRPRHJScDA0YldyVnViSG9RU0VoSTRjdVFJUjQ4ZTVjU0pFMXkvZnAzang0K25XeDlPcDlQaDd1Nk9tNXNiZGVyVVlkU29VUmx1ZGhxTkpzdGtpTlNIc2NhTkd3TlFwMDRkSUtYaVIyb2xrclJ5TXZ0dzZOQ2hCQWNIRXhnWVNFQkFBSFBuenVXenp6NHplODYwYWROWXQyNGROalkyaElTRU1IRGdRRk5adE9IRGg5T25UeCtMcnkrZWRScitHV0FwdUlkQUlVVGhwU2lwL3crUVB3RkNDQ0dFRU9LWklaK0hoU2hVVXYrREJGUVZKWnVpeGtKa3l0M2RIWGQzZDlQcnRFa1dXWW1PanVaLy8vc2ZrSklZa2phcHcyZzBzbW5USmxxM2JrM1pzbVhOOXVQcDZZbW5wMmVteDRZUEgwNm5UcDBzZVFzbUd6ZHU1TXN2djB5M3IyblRwdWxlUjBWRk1XYk1HQXdHQXkrKytLTFp5WjdObXpkbnhJZ1J6SjQ5RzUxT3g5U3BVM0YyZHViV3JWc0FoSVNFRUJjWGx5NEI1ZEtsUzREbHkyMllxMFp1TUJoTTFUZ3NiWmVXVHFkanhvd1pEQmt5aEVHREJ1SHM3RXlUSmswc2lzc1M4K2JObzNYcjFreVlNSUhPblR2ejY2Ky9NbWJNbUhSdDd0eTV3OUdqUjAxamRqcWREajgvUDBhT0hNbWFOV3VvVzdkdWhwL3pEei84a09sRTNtM2J0ckZtelJvcVY2N00xS2xUTXh4L2NtSzNPUVg1REROeTVFaU9IajFLZEhRMFgzNzVKZE9uVHljZ0lBQ0E1NTkvUHQzUDBzSEJnWVNFQkE0ZVBNaXVYYnQ0NVpWWENpd3VZVDJTMkNFS3JhNWR1OUsxYTlkODd6ZHRlUzRuSnlkR2p4NmRvVTFZV0JqYnQyL0h4c2FHaGcwYm1zcG9UWjA2bFY2OWVuSDE2bFcrK3Vvcnhvd1pZMXFhcEZTcFV0U29VU1BUYTZiK1lTOWZ2bnlXYmRKcTFhb1ZEZzRPeE1mSHMzWHIxandsZHZ6NDQ0OUFTalpzbHk1ZDBoMnp0N2RuNmRLbEdiSVBLMVdxUkowNmRhaGJ0eTROR2pTZ2V2WHFYTHAwaWQ2OWU3TnIxeTQyYnR4b2VzQ3d0N2VuYmR1MnRHM2JGa2haMCt6aXhZdGN1WEtGUzVjdUVSSVN3dTNidHdrTEMrUFJvMGQ4OGNVWG1kN29OQm9OSTBhTU1QdGVPbmJzU01lT0hVMnZCdzhlblBOL2tFeXVPM255WkhyMzdrMW9hQ2pyMXEzanJiZmVvbEtsU2huYTFxbFRoOHVYTHhNU0VzTEtsU3ZwMEtFREF3Y09KQ29xQ29EUm8wZG5tZHdqaEJCQ0NDR0VFRUlJSVlRUVFvaC9yRml4Z3ZqNGVHeHRiUmsrZkhpNlkzNStmdXpZc1lQNjlldnp6VGZmRkxwcXg1TW5UK2Jldlh0NGVIZ3djZUpFREFZRFdtM0dZamY3OSsvbndJRUREQmd3QUU5UHozUVZNeXBWcWtUeDRzV0pqWTNseUpFanZQenl5MEJLVWtkTVRBeGdQckdqWk1tU05HN2NHSGQzOXd5SktHbHQzNzRkUHo4L0tsU29ZS3J3bnBsRGh3NnhjdVZLU3BjdW5lR1l2YjA5MzN6ekRRQi8vZlZYbG4za1J0cHh1MmJObXRHc1diTU1iVmF1WEltcXFyUm8wWUpEaHc0QjBMNTllN3AxNjhaUFAvM0VsQ2xUcUZPbmptbk1EcUJHalJxWkpuWWNQWHJVOUo2eUdyT0xqbzdtM3IxN1djWWNHeHNMcEZUN3YzejVzdG4zRnhrWkNhUWt6cGhyNitIaGtTNGh5czNOalJFalJqQng0a1IrLy8xM3RtL2ZicG9FLytTNDRhdXZ2c3E2ZGVzNGUvWXNzMmJOb2tXTEZoUXZYdHhzWEtMb0tWeC9CWVhJZ28rUEQ1OSsrbW02ZlhGeGNYejg4Y2NBK1ByNlpzaVdmTkxDaFFzSkRBek1kdDAxU0xsQjZQVjZPblRva080bTRPWGx4WkFoUTVnNWN5WWJObXpncmJmZU1sV01zUDE3RGNMOFlHOXZUNXMyYmRpeFl3Zjc5Ky9uNGNPSDZkWmxzMVJZV0pqcGovdzc3N3lUSVJQVHk4c0xIeDhmUWtORHFWS2xDbFdyVnFWS2xTb1VLMVlzUTE4UkVSR21iUThQanl5djZlcnFTb3NXTFdqUm9rVzYvVEV4TWVqMWVsUEdicTlldlRLdERsSlEzTjNkK2ZiYmJ6TTlWcng0Y1diT25NbXdZY09ZT25WcWhxUU9vOUVJUU1XS0ZYbmhoUmRZdVhJbEsxYXNZTzNhdFR4NDhBQ05Sc09FQ1JONDdiWFhDdng5aUp4UkZFVk4rOUpxZ1FnaGhCQkNDQ0dFRUVJSUlZUXd1WFhyRmhzMmJBRGdndzgrb0Z5NWN1bU92LzMyMit6Y3VaTXpaODZ3ZE9sU3ZMMjljM1dkcEtRazB6THFPVGtuT3lOSGppUXFLZ3BmWDE5aVltTDQ2S09QR0RSb2tDazVJOVdxVmFzNGRlb1VseTVkNHZ2dnYwOTNUS1BSMEtSSkV3SUNBdGk3ZDYvcDNMMTc5d0pRdW5ScHM5Vkttalp0bXUzWVdFNjBiTm1TbGkxYlp0dXVZc1dLckZ1M0xzUCtsU3RYc21QSERyeTh2Smd4WTRiWlBzTER3eGs2ZENoQXR1TjI0ZUhocGlWYVhudnROVk5pQjZTTUh4NDVjb1N3c0REbXpwM0wyMisvRGFSVUdja3NxY05Tdi8zMkc3Tm56ODYyM1preloralZxNWRGZmNiRnhabHRPMzc4K0F6TEZiMysrdXZzMkxHRG8wZVBNbkhpUlBSNlBUcWRMdDBrNkZTK3ZyNzA3ZHVYeU1oSUZpOWVuT25FZGxHMFNXS0hLQkl5U3lTNGNlT0dhYnR1M2JvWmxsSjVVdXJ5SE5uZElHN2V2TWxQUC8wRVFQZnUzVm0vZm4yNjQrKysreTRIRGh5Z2MrZk9WSzllbmZqNGVNQjgrYXJjZU9XVlY5aXhZd2Q2dlo2ZE8zZlN2WHYzSFBleGR1MWFEQVlET3AwdXkwb1NxZnRURXpmaTQrTk43eW10MUF4TUZ4Y1hIajE2WkhGU2hwMmRIY1dMRjhmVjFUWGQvcWlvS0ZOR282VlMxMFBMemI5MWRqZnc2dFdyOC9QUFA2ZEwwTGw4K1RKZmZmVVZ3Y0hCcG4zOSsvZm50OTkrSXl3c2pBY1BIbUJ2YjgrMGFkTnl0UzZkRUVJSUlZUVFRZ2doaEJCQ0NQRXNtajU5T3NuSnlaUXJWNDUrL2ZwbE9ONjRjV1BlZSs4OTFxeFp3OHFWSzNuaGhSZHlsY1R3eFJkZjhNVVhYK1JIeU9tVUsxZU83Nzc3RGtWUitQTExMd2tPRG1iczJMSG85WG82ZCs0TXBBejZuenAxQ2lETHBWcGF0R2hCUUVBQUJ3NGNJQ0VoQVh0N2UzNy8vWGNnWlhtYUo2bXFpc0ZneUZHc3FaTlhnUXdWM0xPaktFcUdTaVMydHJhWmpzbWx4bFd1WExsc3grelNqdGxrTjI2M1pNa1M5SG85alJvMW9tclZxdW1PT1RvNjR1Zm54NnBWcXhnN2RpeW5UNThHOG4vTXpwckdqUnRIang0OVRHTmtiZHEweVhTcG83cDE2L0xxcTYveTIyKy9zV25USnJwMzcwNlZLbFgrN1hCRkFaTEVEbEZraFlXRm1iYk5WWkJJbFpwaG1kME5ZdnIwNmVqMWVxcFhyMDdUcGswekpIWW9pc0xDaFF0TnIxTVRJa3FXTEdseDdKWm8yYklsVGs1T3hNWEZzVzNidGh3bmRqeCsvSmd0VzdZQTBLVkxGMHFWS21XMnZhVnJ6RDE0OENCSDY5RjE2dFFKZjMvL0RQdDM3TmhoY1I4QXg0OGZaK0RBZ2RqYjJ4TVFFSUNOalUyT3pyZEVhbEpIZUhnNGl4Y3Y1dGRmZjAxWHNRVlNIZ1o4ZlgzeDlmVUZvRmF0V2htcWt3Z2hoQkJDQ0NHRUVFSUlJWVFRSW5ONzl1emg4T0hEUU1vUzUxa053di8zdi8vbDBLRkRCQWNITTM3OGVOYXZYNS9wZ0xZNVhsNWVHU2FlWmljeU1wTFEwTkJzMjZVdU96OXk1RWlpbzZQNTQ0OC9HRDkrUEhxOW50ZGVlNDE1OCtZQlVMbHk1UXlWUEZLOS9QTEx6Snc1MHpRV1ZMNThlZE5rMDFkZWVTVkQrNU1uVDJhb2NHK3AwTkRRVEpjNU1hZGF0V3FzWGJ2V29yYXA0M1k1R2JNRDgrTjJwMDZkWXV2V3JRRDA2ZE1uMHpiTm16ZW5lZlBtUVA2TjJYWHIxaTNUeEpwVS9mcjFJenc4bkxmZWVvdisvZnViN1d2dDJyVjgvLzMzRkM5ZVBOTktKNm15K3QwdVg3NDhmZnYyWmVuU3BZRDU1WGtHRGh6STd0MjcwZXYxekpreko5MTRwaWo2SkxGREZGbXA2MUE1T3p0bm03UUFXRlJaNCt6WnN4dzVjZ1NBUVlNR1pkdG5Ra0tDYVowelMyTElDUnNiRzlxMmJjdXVYYnVvWHIxNmpqTXdMMXk0UUhKeU1vcWkwTGR2MzJ6YloxZlJJaldqVTFFVTA4T0tKZTJkbkp3c2lEWjc1ODZkQTZCUm8wWUZrdFFCS1VrcjMzMzNIV3ZYcmpVOVZLVCt2cVJtUWdLMGE5ZU9YcjE2c1diTkdvS0NndmkvLy9zL3BrNmRhdEcvaXhDaThETWFqWGtxMHllS2pxU2twSHhkU2swSUlZVElTa1JFQkFhREFSY1hsNmRxNXBoSWVaNndzYkdSejROQ1BLWGs4MkhCaUk2T3Buang0dWgweis3d2hGNnZSNi9YeTNPQmVDWkZSMGN6YytaTUFEcDM3a3pyMXEyemJHdG5aOGVvVWFNWVBIZ3dFUkVSekpneGc2bFRwMXAwbmM4Ly81ejQrSGpxMWF0SG1USmxjaFJqYUdnb2x5NWRzbmg4UTZmVDRlL3ZqNit2TDRHQmdYenh4UmNjUFhyVVZLMWp4SWdSV2Q1UFhGMWRhZDI2TlFFQkFmejQ0NCttV011VksyZDJBTCt3TVJxTlhMMTZGU0RiYWgxQXVzcng1djRXTGwrK0hFaVpaUHZTU3k5eDdkbzFzLzJtSnBma2Rjek8wZEVSUjBmSFRJK3Bxc3FEQncrQWxHVnBzdnY5S2xhc0dKQXlEcGZUMzhWVXg0NGRNMjJ2WExtU0xsMjY0T2JtbHFGZGhRb1ZlUFBOTjltd1lRTlhyMTRsTWpJeTAzYWlhSHAybjV4RWtaZDZRNnhSbzRaRjdSTVRFd0h6bVg4MWE5YkUxZFdWS2xXcThOSkxMMlhiWityeUpBQ1ZLbFd5S0k2Y0dEQmdBTU9HRGN0Vlp1SHp6ei9QOXUzYk9YYnNtRVd4SFQ5K1BNdGpVVkZSZE9yVUNhUFJ5T1RKazNuMTFWZXo3Vy9BZ0FIOCtlZWYyVDc0M0xwMWl3a1RKbVRiMzYxYnR3QzRldlVxSDMzMFViYnRVNDBZTVNMYmg1LzQrSGorOTcvL3NXclZLdUxpNGdEUWFyVzg4Y1liZlBMSkp3d2VQSmpyMTYrbk8yZjQ4T0ZjdTNhTm8wZVBzblBuVG14dGJSay9mdnd6L1lGVWlQeVFrSkRBdDk5K0MwRDc5dTJwVmF1VzZkaWVQWHRvMmJKbGdYN3BjZTNhTmZyMDZjTnp6ejNIb2tXTEtGNjhlSzc3aW91THkzRnkyNVVyVnpoNDhDQmFyWllQUHZnZzE5Y0crUHJycjFtL2ZqMmxTcFV5bXduK3JEcDgrREJmZnZrbEgzendBZSs4ODQ2MXd4RkNpQ0lwZFczZmduRDE2bFdpb3FMdzh2TEtNTnNyTmpZMlQvZm9PM2Z1OEovLy9BZEltVGxWclZvMVFrTkRLVisrZkxhRDgzdjI3T0hjdVhPMGFORWlSMldnUC83NFkwSkRRNWs4ZVRKZHVuVEpkZXpXOHYzMzMzUDgrSEZhdFdyRk8rKzhrKzNQdlgvLy9wUXBVNFpPblRwWjlOazZLOUhSMFV5Y09CRnZiMitxVmF0bThYa1BIanpBeDhlSFBuMzYwS1pORzR2TzJidDNMMjNidHMxUmdrWlFVQkNUSjAvbTVaZGZadkRnd1JhZko0UW9PajcvL0hPQ2dvTG8xNjhmUFh2MkxOQnJxYXJLYjcvOXhxNWR1L0QzOTg5eU1Day8rZm41Y2UvZVBaNS8vbmtHREJpUTRmakpreWVwVmF0V3ZzZmk3Ky9QNmRPbmVmZmRkL240NDQvenRXK0FwVXVYc25QblRrcVdMTW5YWDMrZDdYMUxWVlgrKzkvL2N2ZnVYYnAzNzg1Nzc3Mlg3ekU5YWRldVhVeWRPcFgyN2RzemVmTGtBcitlRUlWRlRFd013NGNQNTk2OWV3Q1VLRkdDZWZQbUVSc2JTMnhzTEE4ZlBqUnR4OFhGRVJzYm0yN1M2NDRkTytqWXNTTnQyN2JOOWxxdFdyWEtkWndWS2xTZ1FvVUtPVHBIcDlNeGZmcDBoZzRkeW9rVEo5aStmVHNBYmR1MnpUYVc5OTkvbjRDQUFHN2V2TW5ObXpjQjZOdTNiNmJQcGcwYU5HRG56cDNaeG5QKy9IbkdqeC9QNDhlUDhmTHlJaVFrQkNjbkp4UkY0ZEdqUjR3Wk04YWlaMlZMUC9OZHZuelpORUhXa25HNzFERTdNRDl1MTZKRkN3NGZQc3l3WWNNc2VsWlBUUzRwaURHN1ZOZXZYemU5MTRLOFRxcmZmLytkb0tBZzArc0hEeDdnNysvUDdObXpNMjNmdjM5L2loVXJ4c2NmZi95dlBFK0lmNCtNUUlvaUtTRWh3WlNkOXNJTEwxaDB6dVBIandIek53Z2JHeHZlZXVzdFhudnROWXY2UEgvK1BKRHk4RkVRR1c4NWZYQjRrcXVyYTZhbHVuSnErL2J0cGhrS2xpNDdFaHNiQzVEdEY2NlBIejgyclhsbWlZaUlDRk1wclp6RWtabkV4RVEyYmRyRXlwVXJpWXFLTXUzdjBLRUQvLzN2ZjZsWXNXS1c1MnExV3FaTm0wYWZQbjBJRFExbDY5YXRSRVpHTW1QR2pHeVgreEgvSGtWUjFMVEw2UmlOeG1kK0d0MkNCUXRNZjd2eW03MjlQWFBuenMxVEh3a0pDYXhZc1FKSXlVcFBUZXhZdUhBaEsxZXVwRXlaTW93Y09aSjI3ZHJsT2Q3TUxGaXdnTVRFUkNwWHJweW5BYU9BZ0FBbVRKakF1SEhqY3ZSMytOeTVjeXhjdUJBYkc1czhKM2JjdW5XTEJ3OGVVSzVjdVR6MWs1MmtwS1JzMStaMGNIQkFVUlQwZXIwcGdTNG5NaXVYR1JZV1pzcU16NHE1RDVFN2QrN2s5dTNiekpvMWl6cDE2cVJMSWhLaUtGSlZOY2JhTVlobnkvLys5ejgyYnR6SS9QbnpLVisrZkw3M3YyelpNdmJzMmNPd1ljUFMzUk4zNzk3TnBFbVQ4UGYzNThVWFg4eFYzMm0vRE5Sb05KdzllNWJCZ3dmVHBFa1RKaytlYlBZWjRNQ0JBL3o4ODg4NE9qcm1hbjN2L0tUWDY3bHk1VXFlKy9IeThqTE5JTXZLMXExYnVYNzlPaEVSRWRrT2JGNjlldFgwcFdPTkdqVnluZGhoTkJyeDl2Ym04dVhMQkFVRk1YZnVYQm8xYW1UUnViTm56eVlvS0lpZ29DQ0dEQm5DaHg5K2FMYjkzTGx6V2IxNk5XM2J0bVhTcEVuWi9udWsycng1TXlFaElYejc3YmRVcTFhTmpoMDdXblNlRUtKb3VIRGhBcnQzNzBhcjFkS3laY3NDdjk0UFAveGcra3o5K2VlZk0yZk9uRHhYQzFtN2RpMVhybHloVmF0V21aYVRQM2JzR0JFUkVabk9hcjU0OFNMZTN0NlVMbDJhaVJNbld2dzNPRHRoWVdFRUJBUmdOQnJUTGJXZFgyN2Z2czJLRlN2UTYvVzgrKzY3RmcxSUJnUUVjT1RJRVd4c2JQNjF2K1ZyMTY0bElTRkJCdHpFTTJmSmtpV202dHlROHJraU94cU5obUxGaXBHY25FeENRZ0wrL3Y0MGF0UW95MlVyV3JWcWxlTUs2TmtwWHJ3NHUzZnZ6cmFkblowZGMrYk00WTAzM2lBNk9ocElTY1RJVHVQR2pXblNwQWtuVDU0RVVwWXllZU9OTnpKdGEyTmpnN3U3dTluKzl1N2R5N2h4NDBoTVRPVHR0OSttWWNPRytQbjU0ZXJxeXFSSmt4ZzhlRERUcGswRDRPMjMzODQyUGt2czI3Y1BTS2wwVWJkdTNXemJwNDdaS1lxQ25aMWRsdTI2ZHUxS1NFaUlSWisvVkZYbHdvVUxBRlN2WHQyU3NIUGx3SUVEcHUyQ3Jxb1NHeHZMbkRselROZXFWNjhlYTlhc0lTQWdnTzNidDJjNmNjRGQzWjBoUTRZVWFGekNPaVN4UXhSSjI3WnRNMlh6V1RyNzV0R2pSNEQ1a2s2UXN2NlVWcXUxcU0vVVpWdnk2NE5OWWZUbzBTTysrKzQ3SUdVSkVrdlhva3ROcUhCMmRyYjRXcnQyN2NxUUZKSDZaZTIyYmR2U1BhakZ4Y1daS29mczI3Y3Z3d2ZkVjE5OU5jdkJ3NlNrSkg3NjZTZFdyRmpCL2Z2M1Rmc2JOV3JFc0dIRExMNFJPenM3OC9YWFh6Tm8wQ0J1M2JyRm9VT0grT0NERC9qeXl5OHRLalcyZnYxNk5tL2VETUNzV2JQeW5NZ2poQ1V1WDc1c3RrSlBYaFJrSlkyT0hUc1NHQmpJWDMvOWhhK3ZMeDA2ZE9Eenp6L1A4bTlTZkh3OGFaTjZzbUpqWTJOYTN1bllzV01FQmdhaTFXcnAyYk9uYWFtdHpOamIyMmY1ZnZWNlBZc1hMeVl1TG83eDQ4ZGpZMk5qY1NKS2FzeVczb2ZNU2YzN2x0OUxoVDFwNXN5WnByOWxXZG0wYVJPVktsWGk0c1dMMlE2c1BNbmUzcDZEQnc5bTJMOXMyVEorL3ZsbnMrZW1maGpPektoUm93Z0tDaUkwTkpTUkkwZXlaczJhSE4yemhDaHNWRlY5MDlveGlHZEhURXdNeTVjdkp5WW1ocjU5K3pKdjNqenExS2tEL0ZPNXp4Sno1ODQxUGUvLzhzc3ZHQXdHdW5idG11VXlXWHE5bm1YTGx2SDQ4V05Hamh6SjdObXo4elFMRDFLK0pFNUlTTUJvTkJJWUdFanYzcjJaUDM4K1hsNWVGdmVSa0pEQWxDbFR6TGFKakl3RVlNT0dEUnc2ZE1oczIrSERoNXUrcU4yeVpRdHQyN2FsUklrU0dkckZ4Y1ZsdWNaMFRpeGV2TmpzT3R0WHJsd3hWVERzMGFOSHR2Mzk4Y2NmUU1vWHRKWlVlOHlLUnFOaHpKZ3hlSHQ3RXhjWGg3ZTNOek5uenN6MlozNzA2RkYrL2ZWWEFLcFdyY3E3Nzc1cnRyMnFxcVl2L2dNQ0F2amdndy80NnF1dnpDYjZweG83ZGl3WExsd2dPRGlZaVJNblVyTm1UVHc5UFMxOGgwS0lmNHRlcnpjdHVadWQxRUYyVlZWTmd5aWRPblhDMmRuWjdHZEVTNzh2TTZkbno1N3MzTG1UaXhjdkVoZ1l5UHo1OHhrK2ZIaXUrek1hamF4ZXZacXdzREFpSXlNekpIWThldlRJTkhtcVNwVXFHYzVQU0VqQXhjV0YyN2R2TTJEQUFQcjA2Y1Bnd1lQenZFVHloZzBiVEVzNDkrclZLMDk5WldiR2pCbm85WHBLbFNwRm16WnR6RTRRSzFHaUJLcXFzbURCQWdEVHY1RzVjMnhzYkV6ZlVkNjZkWXZ3OFBCc1l5cGR1blM2KzhxcFU2YzRmLzQ4R28wbVgrN2xRaFFsUFh2MlpOT21UYWlxaXB1Ykc1NmVucFFwVTRaU3BVcmg1dWFHbTVzYkpVcVV3TlhWRlJjWEY1eWRuVTFWSm5idjNzMllNV09Jakl4aytmTGwrUGo0WkhxTnBLUWtqRVlqSGg0ZVpoTUdMQkVmSDgrOWUvY3N2bzlBeWpOOGFsSUh3UHo1ODNGM2Q4KzJjbC9heWNPZW5wNjVxbzZZbkp6TTExOS96YXBWcTFCVmxiZmVlb3V4WThmeTIyKy9tZG8wYU5DQVdiTm1NWHo0Y1B6OS9ibDgrVEpEaHc3TmNlWGh0UFI2dmVsN3VoWXRXbGgwcjdCMHpNN1YxWlhSbzBkYkZNZmx5NWROOSt1R0RSdGFkRTVPR1F3R3RtelpBa0Q5K3ZYejVSbkFuT25UcHhNZUhvNmlLSXdhTllyS2xTdXpaODhld3NMQ21EbHpKaSs4OEVLMmlUN2k2U0dKSGFMSWlZK1BaOVdxVlVCS2RsclZxbFV0T2k4MTBTQzdhZ3FXRHFiRnhzWnkrUEJoQUl1cldCUkYwNlpOSXpvNkdrVlJjalFZbC9yZ2t0a1hrRmx4Y0hESU1rdjl5V05wTTI3dDdlMHRlc2pSNi9Xc1g3K2VWYXRXcGZ1QVZyRmlSWVlQSDI1eGtsQmFaY3VXWmNXS0ZYaDdlNXUrOE96VHB3OURodzZsUjQ4ZVpuK2Y5dTNieDlXclYvSHc4SkNrRHZHdjhmZjN0L2lEeUNlZmZFSklTQWd6Wjg2a2Z2MzYyYll2eUhXSGE5U293ZXJWcTFtOGVER3JWNi9tanovK3dOblptZkhqeDJmYXZtdlhydGxXYzRDVXdZblJvMGVuRzVBeEdBejA3dDNiN0htREJnMmlmLy8rbVI3VDZYVE1ueitmZnYzNmNlL2VQY2FNR2NPY09YTXNHbmhLVGV6SWozL0xmeXV4STFXMWF0VXlmSWdJQ2dveWxTVjhVbllmMmxSVlRWZVNNU3Z0MjdmUFVQTHd4eDkvTkoxcjdrdmNjZVBHNGUzdFRhTkdqVWhNVERUTkZIaVNuWjFkdmlUYkNGR1FUcDA2RldEdEdNU3p3OVhWbFdYTGxqRnc0RUNpb3FMNDlOTlBtVGx6WnJyUFJjV0xGOC95YjMxMGRIU0dhay8rL3Y0a0p5ZlRybDI3TEJNN2REb2RDeFlzNEtPUFBpSThQQndmSHg4V0xGaVE0OG9aVDVidmJkcTBLVXVXTEdISWtDR0Vob2J5NFljZjhzTVBQMWhjaVNRNU9UbmRGNlhtbkRsemhqTm56cGh0MDc5L2Y5emQzWmt6Wnc0Ly92Z2phOWFzWWVuU3BXYVg2SFJ4Y2NueHZTcHQxVUp6ZnZycEp5QWxzZDJTUkkzVXN0RE5talhMODNOSS9mcjFXYmh3SWQ3ZTNzVEh4L1BaWjU4eGJkcTBMSk5tSHoxNnhLUkprd0J3Y25KaTl1eloyWDRIb0NnS1BqNCtlSGg0TUdmT0hJS0RnK25YcngvejVzM0xkcWFobzZNalU2Wk1vVy9mdnNUSHh6TisvSGkrKys2N0hDM25Jb1FvZUpzMmJXTEdqQmtXdGYzamp6OXdkWFZsNDhhTnB1cEQyN2R2TjVYVHo0eEdvOGx5QWtWRVJBVEJ3Y0VXeC9yT08rOHdaY29VdEZvdHljbkpuRGh4d3FMek12dHU2Y2lSSTZhS0dKa2w1dDI0Y2NPMG5kbHlWNDBhTldMdDJyWDQrZmx4K1BCaHZ2LytldzRkT3NUa3laTnpQUXM2TVRIUmRGOXAyYklsbFN0WHpsVS9XVm0vZnIxcEZ2WDkrL2ZwMnJXcjJmYWJObTFpejU0OWhJU0VBQ2xMUE96WXNjUHNPWTBiTithYmI3NEJZTjI2ZFJaVkcwajk3aUhWc21YTGdKVGttK3dTRUhVNm5Xa1d2QkJGU1V4TUROZXVYUU5TbnBkVFZhNWNtVm16WmxHcFVxVWNMMkhSc1dOSDFxNWRTK25TcFJrNGNHQzI3YWRNbVpMblNibUJnWUU1U3JMYnYzOC84K2JOQStEbGwxL203Tm16aEllSE0ySENCT3p0N1duZnZuMm01NjFjdVpKZHUzYVpYaDgvZnB3bFM1YmthTG0vcTFldjR1Zm54OVdyVjlGb05Jd1lNWUwzMzM4LzA3WXRXclJnM3J4NWpCMDdsazJiTnJGdjN6N0dqQm1UNnlySlc3WnNNUzJ2OCthYmxzMDdzWFRNRGl3ZnQwdjlMT0x1N203UjVOdmMyTEpsQzdkdTNRSXdMZkZaVUxadDIyYjZyTm05ZTNkcTE2NE53SjJHZldFQUFDQUFTVVJCVkpneFl4ZytmRGdQSHo1a3lwUXBlYTZpTFlvT1Nld1FSYzdzMmJPNWMrY09nTVdKQm5GeGNhYnFEWGtwclovVzFxMWJTVTVPUnFmVFpYa3pMdXErK2VZYjB3ZlhIajE2bUc0YTJZbUxpek1OcU9Va3NhT2dhYlZhZnZubEYxTlNoNHVMQzU5ODhvbEZhMFNiVTdKa1NiNzU1aHRHakJqQm4zLytTVkpTRXJObXplTG5uMzltNU1pUk5HblNKTU01UnFPUnMyZlBBaFRZa2hML3o5NTVoelYxL1gvOGZaT3dCQkVVY0M4VTBWWkJjRlQ5YWEzVTJycnJxbnNydUFXa2lnTzNLRTVRVVZGUWNSWEZCVlZzdFdvcnRWcFJFV1NvNEdiSkZpSUprT1QrL2tqdi9TYmtKcm1CZ05qZTEvUDBLZVNlYys1Smd2ZXM5K2Y5NFFBZVBuejRBRUREajkyUDJvUXVqZ1RVaE5uYzNMeFdxSDRORFEzaDd1Nk83dDI3NDlkZmY5V28xRFl4TVZFU0JWRGlnb29IVEpSNmZQZnUzVWhQVDBmZHVuWFZDcTBLQ3d1Um1abXBWRThkalJvMXd0NjllekZ6NWt3VUZ4Zmp4eDkvUkdCZ29OYkZwRDRkTzZobm5VZ2t3dDkvLzEzbDloUnAzNzY5aXQzbDlPblQ4ZTIzM3lxOU5uTGtTSHFEVEpGNjllcmh4bzBiR3UveDlPbFRWdEZiMzM3N0xmcjM3Ni8wMnJsejUranYvOHlaTTJyelRWSm8yNmpWRnNuTXdjSEI4VitrVFpzMk9IVG9FR2JQbm8zOC9IeTR1N3ZUVnI2QTNCbEpYVVRhdUhIajZMekh1dEtvVVNQczI3Y1BNMmJNd1B2Mzc3Rmt5UkljT25TSVZRNW5DaVlCcFlPREF3NGVQSWg1OCtaaHdJQUJPcVdYcVZPbkRvNGZQNjZ4ekpJbFM1Q2RuWTA1Yytab0ZYczJidHdZd1A5eU5iOTQ4UUt6Wjg5R1VGQ1Eyam5aM3IxN1dhL1hBTG53VWQzWVJwSWtMWkNWU0NUMFJ1SjMzMzBIc1Zpc0l0bzBNek9qMTFNUEhqeWdjNEozN3R3WnFhbXBHdnRoWm1hR1JvMGFhU3pqNk9pSVhidDJZZEdpUlNncks4T09IVHZRczJkUFJ1SFE5dTNia1pXVkJZSWdzSG56WnAzY015Wk9uSWo2OWV0anpabzFLQ3dzaEp1Ykc0S0NnclNLT3pwMDZJQ3BVNmZpMnJWcldMaHdJU2ZxNE9Db2hSZ1lHQ2c5TXlRU0NTUVNDUVFDQWVOK1VFWkdCbmJ2M2cxQTdtU2hMdG83SlNVRkVvbEU0L3J3cjcvK3dycDE2M1R1czBRaVFWaFlHTUxDd2xpVm56UnBFanc4UEpSZW81d1Ztelp0eXBoS0pqazVtZjVaWFdwS1MwdEw3Tm16QjBGQlFUaDA2QkJTVTFPeFlzVUtuRDU5V21YZEdoQVFnRE5uem1qc3A2S0EvOTY5ZTFWeTN1clFvUU9DZzRQcDN4OCtmRWk3ckh6MjJXZHFVelFvOHVyVkt3UUZCZEh0c1ltNlpoTEJ0R25UQmpZMk5zakt5c0xMbHkvUnBFa1R0R3paRXJtNXVTcHpucmk0T0tVMXVycGdDSXJxREtMNUx5S1ZTdDhMQkFMcUJKUkxaMWxOWkdWbFlmNzgrZlNlVUhSME5DNWZ2a3lMcmI3NjZxdEt0NzFyMTY1YTY3ajZ4eDkvWU9uU3BaREpaT2pjdVRNMmJ0eUlOMi9lWU1hTUdSQUtoVmkrZkRtMmI5K3VrbEx5ekprejJMdDNMd0I1RUNxUHg4T3JWNjhRRWhLQ3VuWHJhblgyeWMvUHg4R0RCM0grL0hsSXBWSllXRmhneTVZdFdnWHdQWHIwd1BIangrSGw1WVdVbEJSNGVYbWhmZnYybURoeElnWU1HTUQ2ek9UTm16ZTBzTURlM3A1MUlEUWxQdFRYbVYxcGFTbnQzS2RMYW14ZGVQdjJMUzNjc2JHeHdaQWhRNnJsUG9COHZLQUNFVnUxYW9YRml4ZlQxL3IwNlFNWEZ4ZmN1SEVEMGRIUnVIVHBVclgyaGFQMndBazdPRDRwVHAwNlJWc2M5ZXZYai9VRVFIR2hRbTJTVlFXeFdFeTdodlR0MjFjdlZrc0pDUWxhMHdaUTlyM2w1ZVcwS0lDSmQrL2VhYndPeUtPUzFHMVFTYVZTN042OUd5ZE9uQUFnZDBaWnRHaVJ4dllVb1RieWdKcUxGR2NEUVJCd2MzUERzbVhMTUdiTUdMaTV1YkdhQkNvcWl0VmhabWFHL2Z2M0l6ZzRHSWNQSDRaVUtrVktTZ29TRXhNWmhSMnBxYW0wMVJnbjdPQ29DZGdla2pQaDV1YW1VL21CQXdmU2swNVhWMWUxTGdoTUtFYnZCZ2NINDl5NWMyckxUcDgrWGVXMVRaczJvV1hMbHZRa0hnQmV2MzZOa1NOSG9sNjlldmp0dDk5VU5rVisrKzAzbkQ1OUdnUkJZTWVPSFl6L1pzdkx5ekY5K25Sa1ptYWlWYXRXckhKUHRtblRCdHUyYmNQOCtmTlJXbG9LZDNkM0JBVUZvWDM3OW1yclVPKy9xc0lPa1VoRWYrN2FSQXVWNFZNVU90U3RXMWZuTVNrOVBaMlZhd2dIQndmSGY1VldyVnBoMzc1OWNIVjFoWW1KQ2VOQlIzWGQxOC9QRC9Qbno4ZUhEeCt3Wk1rU1hMaHdBVUtoa0pVem1hSlRSVzV1THUwTWFHRmhBWDkvZjlqWTJPRGR1M2N3TnpkWEd6MlduWjJOdFd2WHdzUERBL1hxMWRNcXFxQmNTSm8yYmNwYWdERnk1RWdVRnhkajkrN2RlUFhxRmViT25ZdERodzVWdTlYdisvZnZWZXo2QWZtR005T0IzZkhqeCtuM1JFVmhBOENCQXdkdzRNQUJqZmNhTUdBQU5tL2VyTFZQM2JwMXc1WXRXN0IvLzM0RUJBUXdpanFpbzZNUkdSa0pBSmcvZno3aklhWTJCZzRjQ0JNVEV5eGJ0Z3hkdTNhRnZiMDlEaDgrakpDUUVJMzFTSklFU1pKS202M3F1SHo1Y3JWL2h4eWZCRGtBcUlORmR2WTVIeDgrQUtuV1VyV1FrU05IWXVUSWtmVHZLMWFzd0srLy9ncDNkM2VNSHo5ZXFXeFpXUmtXTEZpQWtwSVNkTy9lSGZ2MjdXTVViRjIvZmgxTGx5NEZBUHo0NDQrcytsRWQ2VXRMUzBzWjl4UHo4dklRSFIwTlFPNEN3dlFla3BLU0FNaEZrNXFDT1FpQ3dKdzVjMkJuWjRldFc3ZGkyN1p0akd2Vzh2SnlyU0lGUlNpQlRXVlJ2TmV6WjgvZzRlR0I4dkp5dUxpNHdNL1BEMlZsWmRpN2R5L2F0V3VIWWNPR3FkUXZMQ3pFbENsVElKRkkwSzVkT3h3NWNnUVNpUVFCQVFFd01qSlNFY3BvWXRLa1NSZzJiQmpPbmoyTHpaczM0NXR2dnNHaVJZc1FGUlVGSHg4ZnVoeEprdGkxYXhjQXVXdkJzV1BIMUxhNWFkTW0vUExMTDR4N0ZCeVZKekV4TVI4QSt5K1hRMmRldlhxRmVmUG0wYWtqdW5UcGd2djM3MlB0MnJWNC92dzUzTnpjcXBRZXBiYUtPaTVjdUlBdFc3WkFJcEhBMXRZV08zYnNnSUdCQWRxMGFZTmR1M1poM3J4NUtDOHZoN2UzTnk1ZXZFanZVWjA0Y1lKK0xsaFlXR0RQbmoyUXlXU1lQSGt5aEVJaC9QMzlJUlFLTVdmT0hKVm5lV0ZoSWM2Y09ZUGp4NC9UKzRCZmYvMDFsaTFicHBUV1JSUE5talhEMGFOSHNYdjNib1NIaCtQSmt5Znc4ZkZCUUVBQUJnd1lnRjY5ZXFGTGx5NXFYUlZ6YzNQaDRlRUJzVmdNUHArdjlNelRCalVPNmVQTURwQUxHcWt6dE9IRGgrdWxUVVVLQ2dxd2FORWkrclAyOFBCUSs3bFVsZGV2WDJQSmtpVW9MeStIb2FFaE5tM2FwREtQV0xwMEtmNysrMjk4K1BBQnYvMzJHeXRoaHk3ak5FZnRoQk4yY0h3U2tDU0pRNGNPMFFwcWEydHJlSHQ3czY1UGlUQ01qSXcwSHFpeEpTZ29pSTZFbmpGalJwWGJBK1IydTJ3RUJJQjh3TmJrVm5MKy9IbGFsYThPQXdNRDNMMTdWK1gxbHk5Zll1UEdqWGowNkJFQXVRcDkxNjVkT2kwK0tic3JZMk5qTkduU2hIVTlmVUl0REN0T2R2cjE2NGR6NTg2eGp0d3FLQ2lnSS9STlRVMDFsaFVJQkpnelp3NTY5KzZOVmF0V29YWHIxcGd5WlFwaldlcnp0YkN3cUxaY2J4d2M2bWpWcWhXcmlJKzNiOStpdkx3Y2pSczNabVdKbDVPVFExdm9VVHg5K3BSMlROS1ZyS3dzV3JuTkZxYkpLUlVKMDdWclY1WDMvZkxsU3pwNmF2TGt5V28zVEhidTNJbms1R1NZbTV2RDM5K2ZkYzdKYnQyNllkbXlaZkQxOVVYejVzMjFMcXFvTkZOVmpjaWhyQThCK1VHU3ZpTjhQc1cwSkM0dUxsaTllclZPZGFaT25ZcUVoSVJxNmhFSEJ3ZUhadHEyYld1VW1wcGE2OVZsZG5aMkNBd01oTG01dVZyWHF4MDdka0Fpa1dEbXpKbDZjd0hyMXEwYnZMeThjUERnUVd6ZXZCa0dCZ1p3ZDNmWCtibXR5Y0o1K2ZMbEdEMTZOTkxTMHZEaHd3ZTBiTm1Tdm5iNThtV0l4V0trcDZkai8vNzllUGJzR1owQ2hBbHFUaE1ZR0tqeEVNZkR3ME5KUERsMTZsUVVGUlhoNk5HamVQSGlCUllzV0lBREJ3NVVLZjkxZFpHVGs0TnIxNjdwVkljcHluM2F0R2thSFYwVUQyY1ZVVnhQQndjSEswVnhLN0o0OFdMR2xBUVVYMzMxRllLQ2d2RFpaNS9Cd01CQTU0TktEZzQyeE1iR1p1QVRPMWgwY25KeUpVa3l0N1MwOUY1eWN2SmJBTEtQM2FmS1FxVk42ZDY5dThvMVB6OC9ldTIzYnQwNlJrRkVXbG9hL2N3Zk4yNGNLOHQ1TXpPemFrbW5NV1BHRE1URnhhbThIaFVWUmUrTjJkcmFNZ2FBVWFuQkdqZHVyRFZBREpCSEp2djYra0lvRkNxVk56RXhRZHUyYlRGanhneU1IajFhYmYxVHAwN1J3UnNCQVFGVlRrdE1IUXpIeE1UQXk4c0xRcUVRWGJ0MnhhWk5tOERqOFpDVWxJUXpaODVBSnBQL3FWWVVkMnpidGczcDZla3dOVFdGcjY4dkRBd01rSldWaGF0WHIrTDkrL2NvS3l2VDZCUmFHUzVkdWtSL2RpOWZ2a1JjWEJ4alpIdHljaks5dnpwLy9ueTk5b0hqMDhmUjBkRUpnRFZKa28vaTQrT3p0VmFvUVo0OGVZTDU4K2Vqc0xBUWZENGY2OWV2eHpmZmZBTXZMeS9jdW5VTG9hR2hpSWlJd0lBQkErRGc0SUNHRFJ2QzFOUVVBb0VBQmdZR3RKT1M0bjg4SG85MmpST0x4U2d0TFZYNjNkN2VYcTBEWEZGUmtWSks5c3BRY2EreklxV2xwZGkrZlR0OUh0TzZkV3NFQlFVcENYbWRuWjJ4WWNNR3JGKy9IaHMzYm9TMXRUVWtFZ244L1B6b2VoWVdGdGkvZnovOWJOeTllemVkampBNE9CalBuajNEMnJWclVhOWVQYVNtcGlJc0xBeFJVVkYwUUpLVmxSV1dMMTllS1RjVVkyTmpMRjI2RktOR2pjSzJiZHNRRXhPRDNOeGNuRHAxQ3FkT25ZS3BxU2xPbkRpQkZpMWFLTlY3Ky9ZdEZpeFlnTFMwTkFEeUFEOTFEbEFWaVl1TG8xT2VPVG82NnR6bml1VG01dEtpOHI1OSsrbzlEVXRtWmlZV0xseElCelYvOTkxMzFlWUs4dnIxYTdpNnVxS2dvQUFBc0c3ZE9zWnpUV3RyYTNoNGVLQ2twRVJGcU1xRVZDcWx4LzdhdUo3a1lBY243T0NvOWFTbnAyUHQyclY0K1BBaEFIbmFpNG9XdE8vZXZVTjRlRGhzYkd4UXYzNTltSmlZd05qWUdIbDVlWWlNak1TZE8zY0F5QisyVlZYUTNiMTdsM2F5K082NzcvUWlGQUhrOXIwMUdSVmNVUldibloyTm8wZVA0dHk1Yy9UQ3IxZXZYdGl5Wll1S29PSHAwNmU0ZCs4ZUxDMHRVYTllUFppYW1zTEV4QVFsSlNXNGRlc1dUcDA2QlVBdW9xZ0p1MENKUklLelo4L0N3c0lDeHNiR1NFaElvRGZlbUZMQnFCTjFSRVpHNHZYcjEvVGZrRmdzUm1Sa0pQMTVLRzdrYXFKang0NElDd3ZUK0gxU2krNHZ2L3p5a3p3Zy9hL1N1WFBuclFSQjNJdU5qVDM3c2Z0U0ZZNGVQY3JLNG03TW1ERjQ4ZUlGMXE1ZGk2NWR1Mm90djM3OWVrUkVSQ2k5dG5IalJwMGljRXBLU3VqRDl4OSsrSUZ4bzAwVFRMYnA5KzdkQTZDNmFaZVRrME5IWXJWdTNSclRwazFqZEJlSmpvN0dtVE5uUUJBRTFxeFpnd1lOR2lpVk16WTIxdmlzR3pWcUZJeU5qZEcvZjMrdEVRbjZFbmJrNU9UUVB4ODZkRWlyaFhoTkk1Rkk2T2d4ZGFTbnA5ZFFiemc0L2gxMDd0eVozalY2OU9nUlp5bjhMOERNekt5RGs1UFRGZ0FSeGNYRloxTlRVM08wVnZwSWFIT2dDQThQUjNsNU9VYU5HcVhYOUc0Ly9QQURCZ3dZVU8zdUI2ZFBuOGFwVTZlVW5DWEdqaDJMbXpkdjR1SERoL0R6ODhPMzMzN0xLcjJNTnVFcTA4YnhnZ1VMa0pHUmdhdFhyeUk1T1JtZW5wNTAwRU4xNCt2cnl5aEV6OGpJd0t4WnM1UmVPM2JzR01yTHkyRmtaSVR6NTg5clRNdjV3dzgvSUMwdGpWSFl3WlR1UlZjMDFXY3pOMVY4ejRNR0RVS25UcDNVbGhXSlJIVFUvdGl4WTlHN2QyK05iWE9icUJ5Zk1LNEVRYlEyTmpaKzNibHo1M2dBWVdWbFpYOGtKU1ZWVHNuL2tVaEpTVUYrZmo0YU5HaUFObTNhS0YwTENRbWhuWWM4UER4Z1ptYW1za2FVU3FWWXRtd1poRUloT25mdWpMbHo1eXFWNGZQNVZZcEUxeGZ2M3IyamY5Ym1KaFFiRzhzNjNUVVRIVHAwd0lrVEoxQy9mbjNVcjErZnNVeDJkamJ0SkRsMDZGQ2xaNlZFSW9GSUpBSWdmMGJxa3RLS0pFbUVoSVJBS0JUQ3hjVUZHemR1cFBkK25aMmQ0ZVhsQlQ4L1A2eGZ2eDZXbHBaMCtvTzNiOStpZi8vK3FGT25EdnIxNjRmV3JWc0RrTzhaYnQrK0hYUG56c1daTTJkZ2EydUxNV1BHNlA2aE1GQllXS2lVNHVmRml4ZllzV01Id3NMQ2xOSWRTQ1FTYk5pd0FTUkpZc0NBQVJySElJNy9KZ1JCOU9YeGVNdElra3h6Y25KS2xFcWxZYm01dWJjeU1qTFlXK1pXRXdVRkJTZ3NsQzlIMTY5ZmorKysrdzZBWEVoRnVhQlJMaFBhVWpleGdjL25hM1NwOWZUMHJQSTlOSEgvL24xczNMZ1JiOSsrQlNCLzdtemJ0bzF4ZmZMTk45K2dlL2Z1cUZldkhqSXpNN0Z5NVVyNmpNREd4Z2FCZ1lHd3RiV2x5enM2T21MUG5qMXdkM2VIVUNqRXJWdTNNR3JVS0t4YXRRcjUrZm0wczcyWm1Sa21UNTZNaVJNbnNnck0wMFNiTm0xdzRNQUJ4TVRFNE55NWM3aDU4eVlrRWduYzNkMlZSQjBrU1NJOFBCd0JBUUgwdkh2Q2hBa3E2NE9MRnkraW9LQUFOalkyTURNemc3R3hNV1F5R1o0K2ZZckRodzhEa0grSFZVMGhJcEZJc0dyVktnaUZRZ2dFQXIwTDR2Nzg4MCtzWGJ1V0ZsbzRPanJxSER5bUMrdldyYU1GU1hQbXpORW9JR0VTbHhZV0ZtTHYzcjFLWjNlbHBhV0lqbzdHcTFldkFBQ2ZmLzU1OVhTZW85cmhoQjBjdFpiMDlIU0Vob1lpTWpLU2pyeHAyN1l0L1B6OFZBN1lUVTFOY2VUSUVZM3ROVzdjR0FzWExxeHl2MjdldkFtWlRBWUxDd3Q0ZVhsVnVUMktHemR1NkswdFhZaU5qVVY0ZURpdVg3OU9iM0NabUpoZzBhSkZHRE5tRE9OaVNpUVMwVG5UMUZHL2ZuMHNXTENnV3ZwY0VZRkFnTkRRVUtVSWRVQnVKYWs0R2RJR0pXNWh3c0xDZ3M0QnlBWmpZMk9OTGllVVk0ZUxpd3ZyTmprK1Bqd2VieUNBSDUyZG5TR1R5VTZRSkhsQ0twVStLaXdzTEVwTFN4Tjk3UDdwd3BzM2I5U21PZm44ODg5VkpvdzVPVG0wcUswaWJkcTBZYlExQmFDU00xSWIxT0lQQU5xMWExZmxWRVZsWldWME5KYml4cEZRS01UOCtmT1JsWlVGWTJOanZIejVVdXUvUjVJa3NXVEpFcFhYRmUzSDFjSDIrVUV0aHFoVVRaVkZNUnBCbndkb21pZ3JLMVBaOUZTWFl1ekRodzl3ZDNmWHkzMXpjbkxvUlFrRkpaQUI1SkVTQXdjT2hJT0RnODV0OStyVkM4MmJONit4ejVDRG95b1FCSEZCNFZjdXo5dS9BSmxNWml3UUNMNEY4SzI1dWZrK0p5ZW5zektaTExTOHZQeCtZV0ZoVVVaR2hnaUE1bHlPMWNUOSsvZGhaR1JVS3c0YUZEZE5EeDgrckRXOUpTQWZuM3IwNkFGQWZvaW5UZ0JKQ2JBcHdhUmlKR0NkT25YZzUrZUh5Wk1uSXlvcUNoTW5UdFFvV2h3M2JoelMwOVBoNCtPamNXT082VENRSUFpc1hic1dtWm1aU0UxTnhlVEprM1U2OUtvS0ZoWVdhTml3b2NyckZWUGU1T2ZuMDlHR28wYU5VaHMxU1VGRlR6TUpPMWF1WE1rcWxWOWVYaDV0OVR4bHloVDZPOVZHeGYyRTVPUmtiTnEwQ2F0V3JXSU0zR2pldkxsR3gwZEZNWTZ0clcybFVzQndjSHdxRUFSUkQ0QURRUkFPQUNZWkd4dG5PVGs1WFNvcks5dVZtSmlZOUxIN3g0YmJ0MjhEZ0lvSUt5SWlBdnYyN1FNZzM5Tlp0MjRkN2U2b2prZVBIcUZ2Mzc1S3IvWHUzUnNCQVFGNjdISGxNREF3MExndnBaZ0dwYW9wWXRqVTkvZjNoMGdrZ29tSmljcCs0WU1IRHpCdjNqd0E4aFEzdWdnMkNZS0F2NzgvSWlNak1YcjBhSlVnaVI5KytBRXZYcndBUVJCSzQ4U3Z2LzZLL2Z2M3c4WEZSZVc1N2V6c0RBOFBEengrL0ZpbnZVQnQrUHI2SWo4L0g5Ylcxamh5NUFqbXpKbUQ1T1JrSEQ1OEdLNnVyblM1b0tBZ1BIMzZGS2FtcG94N0VCd2MvOUNJSUloR0FMb0tCSUtwRFJzMlRMZXhzZGt2RW9tT1BIMzZOT05qZGFwbno1NXdjSEJBbno1OWFGRUhJTisvZDNWMXhmRGh3M0hseWhYY3ZYc1g2ZW5weU0zTmhVUWlvZWVHdXRLblR4K05lellkTzNaa0ZkeW1pWUtDQWp4NThvVHgydG16WjJsUng0Z1JJN0JzMlRMRytTMUZ2WHIxa0pPVGcvSGp4OU56eUk0ZE8yTEhqaDJNNzhQSnlRbWhvYUZZdkhneDB0TFNVRkJRQUpJa01YTGtTSHo0OEFINStmbVlObTBhNnRXclY2WDNXSkZ1M2JxaFc3ZHVLQ2dvd0lNSEQ5Qy9mMzhBOHYyMnExZXY0c2lSSTNqKy9Ea0FlWENhbTV1YmlxZ0RBSjQvZjA0SEFhdGp3WUlGVlhaOWYvZnVIZTJHTkhQbVRCWGhabFVvS3l2RHpwMDdhVkZIang0OXNHM2J0bW9WY1M1WXNBQ3paOC9HMUtsVE1YdjJiSjNybTV1YjQ4cVZLMnJGN21abVpub1RMWExVUEp5d2c2UFdjdWZPSGZyUWtjZmpZY3lZTVZpOGVESGpBOVBNekF5dFc3ZEdXbHFhU2pxVCt2WHJvMSsvZm5CemM5TVlNY1FXRHc4UEpDWW13c1BEUXkvdGZXeGV2MzVOVy9zWkdCaGcxS2hSbURsenBscUZQU0FYMkppWm1VRXNGcXRFTzFsWldhRlhyMTZZTTJjTzR3YWdybEFwRkJTVjZ3QlF0MjVkcFd0ZmZ2a2w0dUxpVUY1ZURnTURBOWphMnNMVjFWVW5oeFo3ZTN2d2VEeWxpV1NEQmczUXFWTW5MRnk0VUc4VHBKeWNIUG93V1ZjM0FvN2FBNC9IbXdSZ0VvL0hlMlp0YlgzZnhzYm1Ea21TZDB0TFMrT1RrcEswSjNmL3lHUm1acW9WYWd3Wk1rVGx3Q0UvUDE5dCtiNTkrNm9WZGlpU21wcUtpSWdJZUhoNHNIS2txSGhZejhSUFAvMkU0Y09IbzA2ZE9velhiOSsrRGFGUWlFNmRPaWtkTUppYW1xSnIxNjU0Ky9ZdE5tN2NTQXYxS201SVVmbUttZEtaVkp3Y1oyUmtxQnh5QVBMbkNOdEZKQ1hvRUlsRWVQZnVYYVdmbzRxT0hXeHphbGFWdFd2WFl1M2F0YXpLQ2dRQ3JVS2E0dUppMm5GTEU5dTNiOWQ0dldmUG52amlpeThnRm90WkhSSXBNbVhLbENwSE8zQncxQlFFUWVqdXQ4cnhTVUVReEdnK256K2F6K2MvYjlpd1lZeU5qYzFkQVBkRklsSDgwNmRQTmZzRDY1R1VsQlI0ZW5wQ0lwRmczYnAxK09hYmIycmt2aUtSaU41TVU2UisvZnIwK0syTEV4NlZZa01pa2Fpc05TcENwV2FzT0M2M2E5Y09QajQrYU4rK1BWcTFhcVd4RFVxSVlXaG9xSGJlb2drakl5UHMyTEVEK2ZuNXNMT3owN2wrZFJNWUdBaXhXQXhqWTJOV1VkK2FoQjFzQlVPSzdsNjJ0clpLS1d6WUlwRklzSFRwVW1Sa1pHRGF0R2xZdkhneEt4dGpEZzRPbWtZRVFjd3lNakthN3V6c0hFZVM1QVdwVlBxWFRDWkxTVWhJU0VjdFROZnl5eSsvQUlESytQWFpaNS9CeXNvS24zMzJHYXl0clhIdTNEazZEUUNGVENaRFdWa1pDSUpRMlorVVNxV01LWmEvK09JTCtQdjdheDFyS3N1OGVmTlFXRmlvSWxwYnZIaXhScWNPeW5HelVhTkd1SHo1Y3JYMGplTHZ2LyttOXg1ZFhWMzFMcHpQek14RVpHUWtJaU1qTlphYlBuMDYvVE8xWm82SmljR2tTWlBVMWxFVVhGQk1tVEpGWi90OXNWaU0xNjlmQTVDbmVqTXpNNE8zdHplbVRwMktRNGNPd2RuWkdWMjdkc1hObXpmcEtIWnZiMjh1eUlDRE5RUkJOQ1VJWW1PZE9uVjhuSnljYmhNRWNVRXFsVDZTU3FXdkV4SVMwbENEZ3ZBdFc3YW8zYzlxMkxBaHBrMmJ4amhmbE1sa2tNbGt0TkNEbWk4U0JBRWVqd2VDSUpSKzV2RjRXdmNYM2QzZDRlVGtWS1gzRXgwZHJUWTRhZTNhdGNqTnpjV0VDUk5ZQjNCYVcxdkQxZFVWTzNic3dJUUpFN0J3NFVLTlp4aXRXclhDeVpNbjRldnJDejZmVHdmQlRaNDhXZmMzb3lPV2xwYTBxQU9RT3kwZk9uU0lmcDQxYTlZTTY5YXRVNXRxM3Q3ZUhuWHExSUZJSkZJUzRQUDVmSFRvMEFHVEowOVdhcit5TkczYUZLdFdyY0xseTVjeGMrYk1LcmVuaUtHaElYYnMySUdwVTZkaTFLaFJtRDkvZnJXTjZSVE96czRJREF4a0xWeXZDSS9IUTZ0V3JWUUVTYWFtcG5CMmRzYUNCUXUwQ3ZFNWFpK2NzSU9qMWpKNjlHaThmZnNXMmRuWmNITnowN3BSZHZhc1BETUN0WkFpU1pMT3pWWVZ0bTNicHZTN3NiRXhqaHc1b2xPN1ZEUkFiZVQ3NzcvSDgrZlBZV1ZsaGVIRGg3TlN4U3ZtQlNWSkV1WGw1WkRKWkRBd01OQTVyWWk5dlQwZVBIaWc5cnFtUVZMeDJ2TGx5M1c2THhOOSt2U2hJL3VsVWlrOVFkUTMxdGJXR3Q4emgvNXdjSEJ3NXZQNVZ3aUNzQUh3WENxVkRvK0xpMHZVNXowSWdtZ0hvQjJBRVFSQjVCb1pHV1U1T2pwZWtjbGtvWThmUDM2aHozdFZCUnNiRzNwVHg4aklDRjI3ZGxVYlZjcjA3ODdPems1dGVlcmYvVGZmZklOV3JWb3hPdVc4ZnYwYTA2Wk5nMGdrZ2xBb3hPclZxN1ZHbXA0N2R3NHpac3hRSzZyYXYzOC9nb09EOGZQUFA4UGYzeDgyTmpZcVpTZzdSaGNYRnhVaDJvOC8vb2l4WThjcXRWL3hlVDFwMGlRa0p5ZGp4NDRkS2xFOGd3Y1BWckpTOS9UMFpMUmdYNzU4dWNZOHc0b29DZzlldlhwVlpXR0h1Ymw1bGNkQnR0amIyOFBhMmhyMzc5K0hXQ3hHdDI3ZDZNM09pdUlJVTFOVEpUdDdKcDQrZmNwSzJERjA2RkMwYTljT0J3OGVSSEZ4TWViTm02ZHl2N2k0T01iSUFXMFlHQmpnN3QyN090Zmo0T0RncUdiYUVBVFJoaUNJNzBtU3pEYzFOYzEwZEhTOFhGTnpEMHRMU3pScDBnUXBLU253OXZiR216ZHY5TDU1eHNTdFc3ZXdZc1VLbGRmMzdObFRLWWNFRXhNVGxKZVhzMHFIbVpHUkFUNmZ6M2k0TW1USUVDeGZ2cHlPMUZNSFpZbS9mLzkrclZGcjdkcTFZN1QyYmRDZ1FZMEpOblhoN2R1M2REcStXYk5tc2Vvak5TL1Qxenlsc2c0bUFvRUFPM2Z1eEpJbFM1Q2Vubzd0MjdjakxpNE9xMWV2cnBRQWg0UGp2d0oxT0tQd2I0OFB3SmtnQ0djK24xOG9FQWdTbkp5Y1lnSGNLaTB0L1RNcEtVbDlEcW9hNVBuejUwaEpTWUc1dVRtY25aMlYxb2kydHJZSURRMkZoWVVGN2JneFk4WU11TG01MFdXb3c3M1BQLzhjb2FHaFNtMUhSa2FxT0h4RVJVVnBkUmpXSjNQbnptVjFzQ2lUeVhEcjFpMEE4aFRCMVlsUUtLUS9GM3Q3ZTB5WU1FSHY5eENKUkVoT1RxNVUzZUxpWXAzck1nbE50V0ZzYkl3REJ3N2cvUG56dE10THg0NGRNWDM2ZEJ3NWNnUmVYbDVZdEdnUkhiZ3diTmd3REJvMFNPZjdjR2luYmR1MjVtWm1adE1CZ0NBSVlXeHNiTWpIN2xOVnFQZzhKZ2pDQ0lBTEFCY2VqL2VPeitlbmRPN2MrUUZCRURmZXYzLy94NHNYTDk1WGQ1OHF1NWRGQ1RYMGNXaE83ZkhyZ3o1OStxamR5emMyTmtad2NMRE9iVTZZTUFGZmZQRUZhMmNKTXpNeitQcjZNZ29JMlRKbzBLQXFQMWZxMXEyTDNidDNZOW15WlJnMWFoU0dEUnVtOGZzYU1tUUluV2Fsckt5TUZ1c1lHUmxWeVlHd2JkdTJLdC9Kd0lFRDBiOS9mOWJuVTFPbVRNR1VLVk5ZbFczZHVqVWlJeU9ybEFKMDFxeFpPdTFOVmxiVVFYSHk1RWtBOG1lRVRDYXJ0ck11anBxSEUzWncxR284UER4MHJzUG44M1VXRitoS1RSMlMxUlJWc2ZVakNFSW5WNHhQaGVyK0cvcVB3WGFXeHFhY1RtWEVZakZmY1VOV0xCYno4Yy9ZMTZWTEYxYjlFb2xFZERtU0pBbHEwbG5SNXBzZ0NCTUF6UW1DYU03bjg3dngrZnpWVGs1T2Z3RUlra3FsMFNSSkZvcEVvcExVMUZUdHB3ZlZnS1dscGRKa1ZURlZoYjdvMmJNbmV2YnN5WGl0WmN1VzZOZXZINktpb2hBWkdRa3pNek90eng2UlNJUlRwMDVoN3R5NUt0Y2lJaUxvaGRQcjE2K1JucDZ1SXV3b0xDekVuMy8rQ1FBSUNBaFFzY1Bkdm4wNyt2WHJwNVQrcFNwVVRNRlVtZHp3aWltbFVsTlRLeFY1Q3NpdHlhaysvZlhYWDVWcWc0a3VYYnFvUktaOStlV1hzTEt5d3RkZmY0MjJiZHRpK1BEaFNFdEx3N3AxNi9UaTNLU084ZVBIbzErL2Z1alFvUU9zckt4dzh1UkpGQmNYWTlTb1VTb0xMUk1URTUxU2MxSDhHOGMzQm1yR3k1ODl0YVUvdGFVZnlXckxMZ0FBSUFCSlJFRlVGRnI3VTJGY3FwWjFIdHV4c3laUUhKOC9ObVZsWmRYVkYzclJ3WlJlaENBSVk0SWdtZ0Jvd3VmenV5ak9QUUQ4UVpMayswZVBIbjBBVVBuZFB3YXNyS3h3Nk5BaExGeTRFSThmUDhhK2ZmdncrdlZyK1BqNFZPczZTU0FRVkhtY1ZhUk9uVG9vS2lyU212NU1LQlFpUHo4ZkxWcTBVTHRHU0UxTnhZc1g3RFExR1JrWnlNalE3STc5cVkwL3paczN4NUVqUnhBV0ZvWkpreWJSaDZhYTVnSDZFSFlvL3J1b3lzYXduWjBkamg4L2pxVkxsK0wrL2Z1NGR1MGFVbEpTc0d2WExxVmM0aHdjK3FSTGx5NVdVcWwwSWdEd2VMeWlodzhmMXR6cHZ4NWhFSGlBSUFnTEFMMEpndWdCWUlxaG9XR2VrNVBUTlpsTWRpSXVMdTdQajlOVE9aY3VYUUlBRkJVVnFZZ0M3ZXpzRUJZV3B0ZjdGUllXc2g0ZjlNSDc5K3pPYStQajQybHhRblVMTy96OC9QRHUzVHZ3ZUR6NCtQaFVTNVN6dmIwOWZ2LzlkNTNxSER0MkRJY1BIOGFYWDM2Sjlldlg2MVMzc3FsckxDMHRWY1N3YytmT1JXSmlJdTdkdTRkTm16WUJrSys3bWNTc0hQcWhUcDA2RFhnOG5qOEF5R1N5TkFDZnRMQ0RRczN6dUNHQWhqd2Vyd2RKa2xQcTFhdVg0ZXpzSEZGZVhoNVNtNExSL3F0VUpsMUliVGlYYXRhc0dTMGEwSVdhV09OVTUrZFRGVkhIeDRRZ0NPNnM2MThHSit6ZzRPRGc0S2cwQkFGRHE3cDhqNGJPemtYcXlwQWtLU0JKa2dBQUhvK25KSkpRYkVyeC93cmwxVjZyK0pxQzRwUXVMNVBKckFtQ29ISmdXSm1ZbUN4MWNuTEtCMEFvYkFScmJQK2ZRMnpxV21OMW04WnFGbEM5QVBUaTgvbnZTWkpNcUZ1M2JxeVRrOVB2VXFrME9qNCtQcHV4b1JyaS92MzdkQTdiaWd3Wk1rUWwwaWdsSlVWdFpFM2Z2bjJ4YytkT3JmZjA4ZkZCZW5vNjR1TGljT3JVS1RScTFBZ1RKMDdVV0Njc0xBemp4NDlYbWp4SFIwZlRHeDdHeHNZSUNBaGd0RlU4ZS9Zc25SckZ4TVNFWGtDVWxKUlVTZUd1anFOSGp5cjlYdEhSZ3cyVWxTRUF4TWJHYXYxODFFRzk3K3pzYkN4Y3VMQlNiVEJ4L2ZwMUZXRkhuejU5MEtkUEg3M2RneTEyZG5hc3JlamJ0MitQOFBEd2F1NVIxZUdERkppWkN1WTdPenZuMXRROVNaSlVXUTlVZUE2cVUvUnJQRUdyMklZYTlGSkdILzJ0ekgwcTB3NVRHd3o5cmRSOUZBODRuWnljZGxTbURXMWxtTVFGbFdtbklwWDViTlhrczlYWURzSHU1RmZudjRYSzlJVk5HWklrbFJTTEJFRW9mUWVhNWg0a1NSWUNTSEJ5Y3ZxYkpNbG9zVmo4cDFpUDVzdDE2OWJGdm4zN3NIanhZang4K0JDWEwxL0dOOTk4VTYzandkZGZmNDJ2di82YS9yMXYzNzRRQ29WS1pkNjllOGRLdk5xZ1FRT1ltNXNqS3l1THptMnRqcGN2WHdLQVJnZko0OGVQVnpvdk9CT1ZpYVNhTzNmdVI5Mnc2OVNwRXpwMTZvU29xQ2hzMkxBQnRyYTJDQWtKVVh2NFJYMVBWZG5nVmZ6TXF4cDlWcTllUFFRR0JtTFRwazJJakl5RVZDcUZtWmxabGRxc2JvejVSRnNUYStzL3JhMnRTVURsR2FkdTNhVnlYYUVlWTMwMTdXajltZW0rYXZySStyN3EzaU5UUFRDL1I0M3JVQTM5MWZTK05QMnU5ck9SU3FWOEFQVUFRQ2FUeVNxTTNWcjdXR0hOck9uN1lXeEQ0U05oZkcvL1JIeXJwZUtRcWthQUtBQlFqOGZqMVFQZ3h1UHhaanM1T1NVQUNBZHd2bEFrcTB1U1ZSTm02VUpKU1FuT256OVA5UTNtNXVZQTVNOFNiV05CWmVuUm93ZldyRm1qVTUzeThuTDQrdm9Da0xzMjZKSkNRSjBWZmtXbzFDc0NnUUJHUmtaNC9QaXhUbjBFZ0NaTm1taDFhUHIxMTE5cEYwMkNJTlFHOENtdXo4ZU9IYXYxYnlJME5GUkpQTWpuODFtblA2V2c1bThDZ1VEbnVrd0loVUxrNXVZcXBWZk56YzFWbWF0VXBMeThIQzFhdE1DOWUvZm8xeHdkSFQ5NlZMVVJueVJNalV4ZVdUbzdmOVIrVkRjOEhxK1pzN056amFVb3FRN1lQbzhKZ3JBRVlBbmdjd01EZzJWT1RrNkpvSjdISmFRWlNaSTE5anptNE9EZzRLZzhuTENEZzRPRGc2UFM4RUVhOFFtZXA2WXlWUDVEcHRjMTFkSGxtcnJ5RlJiQzlRaUMwSHBLcnNzaWhzbTlneWx5a0NDSWVnUkIvQitBSGlSSlR1RHorZStjbkp6K0tpa25lV1g2Tjg1Z1JlUEdqZFhta2YzODg4OEJ5QzNzY25KeVlHTmpBeE1URTdYbDJTck1EUTBOc1hQblRreWNPQkZaV1ZuWXRXc1htalJwUXVlR1pFSW9GTUxmM3g5cjE2NEZBTnk4ZVJQZTN0NlFTcVV3TVRGQlFFQUF1blRwb2xLdnJLd01wMCtmcG45ZnNtUUpSb3dZQVFCWXMyWU5IYWxWRWNWVUtNRC9EZ3hLUzB0VnJ1bWJzckl5cFFqZTJOallTcmRWMFQya0trZ2tFanFxbHVtQUl6SXlFaVltSmlvNXFqVlJYbDVPNTFoV1IyWm1wdHBySlNVbDhQWDFSY09HRGZVcVhQbllDUGdROEFsaVFVM2VVOWZuYzFYYXJTNXE2bDYxL1hPcDBQYWlhcnRSTmZDcGJTQit6UDdxTVBld0lBaWlONENlQkVGTU16RXhTZWRMWmU5TEpRU2tldHE2cmxPbkR2YnMyUU5QVDAvMDZOR0RsYWlqdWorN0dUTm1zQkpWN3R1M2owN0ZWbFNrVnA4TVFKNGFETkFzN0tERzNJcTVvM1hGd01CQVk1UlpjWEV4VEV4TUdLT2R0UjBjMVJTV2xwWW9LeXZEa3lkUHNIcjFhbXpkdXBXeEhKTmpSMUZSa1U3dlEzSGVWRnhjck5VSnBTSTJOalpLbjZWQUlNQ2FOV3ZRcGswYjlPL2ZIL1hyMTllcHZacUhOQ0VJbnRZVE4zMzl1OU8xblk5MTMrcHVyNXJtQXp6SUQ5c3EzY2JIbnFjbzFxV2VneFVQQ1FtQzRBRndBT0JBa3VSY1V5UGl6NUl5RWpWMW9ucng0a1g2R1dObFpZVmZmdmtGZ1B4Wk1uVG9VTVk2NWVYbFN1dEFLbjJYVENaVFdSOHlCUS9ZMnRycTdCeElyWFVBd01IQkFjT0dEZE9wdmpaS1MwdHg5ZXBWQVBKbjhlelpzeXZWenRLbFN6RjI3RmkxMTFOVFU1V2NNS1JTS1oweVZCTzV1ZG8xN3BwRW5QbjUrVnJkdUlEL3VadUlSQ0t0NmRRb3JLeXNWTkorVXV6WXNRTTdkdnhQbjNYbXpCbWNPWE5HWTN0Mzd0ekI1czJia1o2ZURrQXVQTTNMeThQaHc0Y1JIUjJOT1hQbW9HL2Z2cC9jWEpuajQ2SnV2VkRoNzRoUEVBVDFQUGFzYTR5VWtuTG9iWjNBd2NIQndWRjljTUlPRGc0T0RvNXFoNVN2SmxndER3aUNZRk5PbDZXRzRsZ25xVmlYWkwvN1RrSnVpYTRhV2wwaGdsWURmSUlnNmtHZWY3aWZBWjhzTHBlU0lEK0M0MytMRmkyMHBydWFNV09HMHUrVlNZOVZFUXNMQzJ6YnRnMHpac3hBZVhrNS9QMzkwYWRQSDhZRENpY25KOFRHeHVMbm4zL0cwS0ZEa1p1YkN4OGZIenFDY3ZmdTNYQjBkR1M4ejhXTEY1R2ZuNjl6LzlRZFNubDVlZW5jbHE0a0pDVFFRaEpMUzBzVUZCVGcyYk5uYU5ldW5jNXRiZGl3QVJzMmJOQkx2NEtEZzdGLy8zNFlHeHN6ZmsvcjFxMkR0YlcxVHNLT2twS1NLbG5MbHBXVjRjcVZLN0MxdFZVUmRyeDgrWktPdUdyVXFGR3RqN2F0elZSNFB0YXFMUjZXWTBWTlVGdjZBU2lQZC9xM0pkSVJIY2JYNnFhMjlBT0Fibis3SkVueUNJS29rbC90UDlIWFJnRHE4Z2lpVlA2MTZHL2VZV3hzakQxNzltaDFpcUFPOGF2RGZsMFJFeE1USldFamxjZFpJQkFvM1p2UDU4UFNVbjZHcW0yKzBMRmpSMHlmUHAxUlNGcVJ3WU1IczdiQloyTFNwRWthNTFzLy9mUVRidDI2aFRWcjFxaTRWbTNjdUJHMnRyYTRlUEVpenB3NUF6czdPOXFCTFNjbkI0c1hMd1lBYk4yNkZjMmFOWU5NSmxNcjJsWEUzZDFkcDZqaG5qMTdZdHEwYVRoNjlDaXVYNytPdzRjUHE4d3BnZjhkZ0NvNmRvU0VoT0RFaVJPczc2V0luNThmL1B6OGRLcHordlJwdEczYlZ1VjFwczlsMjdadHVIUG5EbU03aXM0aFFVRkJPSFhxbE5wN2hvZUhjMWJJSFA5SzJBejdKRW5LQUR3QkVBa2dzcVJNMm9Na2VUL1V4SEs0dExTMFVyYnhSNDRjd1pFanFsbHlrcEtTS3UxU2RmbnlaU1FsSmFGTm16WVlPWEprcGRxb0NyLzk5aHN0Y09IeitaQktwV2pXckJrcjF3cVJTSVJYcjE0QjBPeVVKQlFLNGVYbHBaSTJ6Yy9QanpGTlYySmlJclp0MndZQTJMdDNMK01hN3MyYk4xaTllclhXUGdZRUJLZ041R0RpenAwNytQNzc3MW1WcGRLNU1tRnBhUWxUVTFNSWhVSVVGaGJDek13TUZoWVdLQ2twVVpsclBIdjJESWNQSDhhMWE5Y0F5TWRDRHc4UGpCdzVFa0ZCUVRoeTVBaFNVbEt3Wk1rU3RHelpFc09IRDhlQUFRUFF1SEZqMXUrTDQ3OEwyMlVZU1pKbEJFSGNJMG55cktoVTFreEdFTjJydVdzY0hCd2NISHFBRTNad2NIQndjRlFhS1loU0tVbnU1Qk9FNWxCSFFFWVFoQXdBcWJEeFNWa0drNHEvLzZNaXAxL1RWcDdwTlpsTVJ2M2VGTUNjZjlLeDVKSWtlWWdnaUV6Rjh2OHNlTlMycFhnQVE1TGthZ0JORk4rWUdvdERsZGRJa3N3QmNKY2t5VHNBN2hjVkZkMlRHWnE3RXdUQnJFelFJeTlmdm9TN3UzdDEzMGFKcjc3NlN1M0J4R2VmZllhbFM1Y2lQRHdjL3Y3K1NnY3RpaHZqZ3dZTmdrd21RMXhjSEpZdlg0NzgvSHlRSkFsTFMwc0VCZ2JDM3Q2ZXNYMmhVSWlnb0NBQWdMbTV1ZFpJWEVVcVJsT2xwYVdockt3TWpSbzFRcDA2ZFpTdXZYbnpoajZvMGdkLy8vMDNBS0IxNjlad2NIQkFSRVFFcmwyN1ZpbGhoejZob3AxMHRhZk55TWlnVThJWUdocXFXT1YyN05nUkFQRDQ4V1BJWkRKMDZ0UkphWE5RSkJMaDJiTm5PdmQzMXF4WjlNOStmbjY0Y2VOR2xWUHYyTm5ad2RYVnRVcHRzRUVpaFVSS2tudjVCRkZqcVZnMFFSQ0V0ajl3cFFlZ21qUUVHbmVWS2l2bXEvanNaZEdPeW5XRy9tcnRpNzdFaDdxMncrYXpKUWpDbjc1QWtqK3l2RSsxdmVjSzMxR05pVHYxOVIwcHpDVXEzUVpUWDNUOFhHd0JyTlJRbjdxUGF1Zms4NDYvU0pLTUJmQklub3JGZUJMQkk3cHA2N2V1YUR1a0xpc3JvL3RkM1htVno1NDlxL1M3cDZjbi92ampEOHllUFZ0cGZBQ0FQLzc0QTREMnlPRDI3ZHVqZmZ2Mk92V0RhZDZnaWF5c0xGYk9ZRmV2WHNYTGx5K3hlUEZpUkVWRmdTQUkybm1rVFpzMmFOZXVIWDNmK3ZYcjAzTWx4VEc4WmN1V2FOdTJMYVJTS1YxWGswc0lOWmJyd3R5NWN4RWJHNHU0dURqczI3Y1BuMy8rT2I3NDRndWxNdFFjcWlaeWJldUQ3T3hzcFpSNTZzalB6OWNvRnRLbjVxMVVRajduazZXckJRSkJHZE1hQ1ZCK0RrbWxVcFV5aXRlcG54VmZrMGdrR3N1cSs3bTh2Snp4dXFZNjJ1N0Y1djdxN3N2VUJvL0hvMzh1TFMzVjJGK3FyR0lkZ2lCSWtVaWtVcWRpbVlxdmkwUWlFZ0JNVEV3K0V3Z0VOLys1L0tha3BLUkx4ZnA4UHAvK3ViaTRtUEVlaWo4ejFjL0x5Nk92VWYxaHVvZmlhd0tCZ0tRTzcvRy92eGVKazVQVGZZSWdPZ09NY3pGVTVCOGhSeGxKa3NVa1NWNGxTVElrTGk2T2VzOW8xYjV6dTVveUlqaDU4aVN5c3JKMFhoOWFXbHJTUWtCQUxsRFB5c3FDa1pFUm1qWnRxbFMydUxpWWxTUEZuVHQzY09YS0ZiUnExZXFqQ0Rzb2dZdWRuUjA2ZCs2TThQQndmUG5sbDFpeVpJbld1a0ZCUVRoNDhDQUVBZ0crL1BKTHhqSVNpUVRlM3Q2MEM4Yk1tVE1SRWhJQ0FMQzN0MGZ6NXMxVjZpaU9nUjA2ZEZCS3hVcWg2M2pSb2tVTHRHN2RXdTMxMTY5ZjQ5V3JWN0N5c3FKZFM5VVJFeE9qZFp4ZXRHZ1JoZzBiaHJObnoyTHo1czBZTldvVUZpMWFoS2lvS1BqNCtBQ1FmL2ZIamgxVFNydlNwVXNYckZ5NUVpMWJ0Z1FBeko4L0h5NHVMdGl5WlFzU0VoTHcrdlZyN042OW13NXNDUWtKcVJFSGoxSXBRWmFKUksxZUppZHJIL3crTVJ3Y0hGb0xCSUlYQUNDVHlkSWVQWHFrK2tkWnkrbmN1Yk03ajhmYkJiQmZId0NRUXY1TXpnTndnaVRKdzdHeHNTa0EwTXErODJMT0dJYURnNFBqMDRBVGRuQndjSEJ3VkJxU1JGbHVzWFJYZW1wODJzZnVDeE9Pam81T1BCNXY2ai9DanZkU3FmUlVmSHg4UW1YYmMzWjJYZ0FGWVllMnpTeVNKTXNCeEpBa2VWUXFsVWFYbDVmblBIbnlwQUNBREFCYXRXZVgvN2FxU0NRU1ZuYW1pa2lsVXZvd3ZESXBQYlRsS0I0NWNpU0dEQm1pdERsejQ4WU43TjY5bS82ZElBaDRlM3RqNHNTSm9EWWttelp0aXNEQVFNYk5JSXFRa0JBVUZoYWlXYk5tK0wvLyt6K2xsQ3hNVUFlbUFvRUE0ZUhoU3RjbVRacUU1T1JrckZ5NUVyMTY5Vks2Tm5qd1lGWjI3Mno1NjYrL0FNaWRTcnAxNjRhSWlBaGN2WG9WOCtmUDE5czlLa05saFIyS0IyZ2RPblJRaXNBMU16UEQ0Y09IQVFCejVzeEJURXdNcGs2ZHFoVDlWRkJRZ0o5Ly9oa0dCZ1pNdHFGcUdUUm9FSDFBMWJScFU3MElPNm9yNTNaRnBDQWs3ejlJQWw4OWUveWtSbTdJOGEvQzJkbVpGbmJFeHNZR2ZNeStjT2dIQndlSEhqd2VqeFoyc0R4RWl5Rko4aWhKa245SUpKTE14TVRFOTVCdjRxS1ZmZlhNTzBRaWtWcGJja0Q1c0VZZk9lejFCU1U0ek03TzFudmIzdDdlT2tWeVV3SVVUYVNrcE9EbHk1Y0E1SE1RQUtoWHJ4NXUzTGloVkk0YXM3UUpTL2g4dmtwZEp0YXNXUU1IQndlVjF6TXpNN0ZnQVhQMk1JRkFBRjlmWDR3Wk00WjI2UW9MQzRPMXRUVUFLQWxqRmVlQ3MyZlB4b1FKRTdUMmljTFQweE5QbnNpSFRETXpNeHc3ZGt5bmVXdURCZzFVWHN2SnljR2xTNWZ3L2ZmZkt4M21qaGt6Um1VdVNGRmFXa3BIbWc4YU5Bak96dXF6bytqVHJZTWtpSkwzNzkvZlNVdExFK210VVk0YXc4bkpxYkdDWGI3czJiTm50VUxZcXl0cTV1akZBRkpJa253TTRMcE1KcnNSRnhlWFhyTTkreC81K2ZtMDY0YXJxeXUyYjkrdXRRNjFScHd3WVlLUzYxQjBkRFRjM2QxaFoyZUgwTkJRcFRxUmtaRzBVNUltM3J4NUE0QjlTbE45Y3UvZVBUckYySlFwVTJCblo0Znc4SEJFUmtaaTNyeDVHc2Z6NHVKaS9QVFRUd0RrenpvbTV3MUE3aUJGT1J4Tm16WU5Bd1lNb0lVZE5Vbi8vdjAxcnFVcFowb0hCd2Y2R2E2T01XUEc0TVdMRjFYcVQyNXVMbGF0V29YQ3drSUFjaEhvZ2dVTDhOMTMzNm44TytyUW9RT09IajJLUC83NEE0Y1BIMFppWWlJQStWNEJsNWFGUXhNTSs1SXlBRGtBbmdHSWxjbGtmNVNYbDE5S1NrclNYYm5Md2NIQndWRXI0SVFkSEJ3Y0hCei9kcXJGZ2wzTllVb1pRUkJGSkVtK0pnamlxRVFpaVhyOCtISFZWdjk2d003T0RyZHYzOWFwenY3OSt4RWNISXp1M2J0ai8vNzkxZEl2YWlNL0lTRUJ1M2J0d3FOSGoxVEt0R3ZYRG1QSGpxVTNrUHIzNzY5UjFBSEk4OTRDY3V0d3BqWXJRaDA0R1JrWjZkVC9xcENTa3FKa29aNlNrb0trcENRQVFMOSsvZURvNkFnakl5T2twYVhoN3QyNzZOR2pSNDMxclNMVUFaR3VoM0hkdW5XalA5TVdMVnFvTFRkZ3dBREV4TVRnOU9uVFNzSU9TMHRMVEp3NEVlSGg0Umc1Y2lRT0hqeElId2hwWXNtU0pVb1JYa2VPSEZFYkhWdFNVZ0kzTnpjQTh1Z3pkWWRncHFhbVd1L0x3Y0hCVVoybzJjUXZCMUJFa21RK2dFaUNJQTdFeHNhbTFtelBBRGMzTjdSczJaSStJS3BJWm1ZbUFQbGhmMjFLajBYWm1WTVJ4ZnFrdExTVWxRTUhoUnBYSGlWKytlVVgrdWZodzRlckxaZVJrUUVBck1aTU5qUnMyQkN0V3JWU2VWMmJRS0ZSbzBad2QzZUhyNjh2Q2dzTDRlUGpnMzM3OW9ISDR5a0pMaFdGSFdabVpxei9SdExTMG1oUkJ5QjNiUHZ0dDk4d2MrWk1WdlhWOGRkZmYySHYzcjBJQ2dyQytmUG4wYVNKWE5QZHZidDZkL0xpNG1MNlVORFIwUkVqUm95b1VoODRPRDRGR01ZbEtVbVNTUUNpU0pLOFcxNWVucENZbVBnUy80Z0xQeVlrU2NMS3lnb21KaVlZT25Rb0syRkhkYTBSSlJJSlVsSlNBSUNWRzlTZVBYc1FIQnlzdGR6UW9VTXhaODRjcmVYMjdkc0hRUDVzSHpCZ0FBUUNBYnAzNzQ1NzkrNGhLQ2hJbzlQbjl1M2JVVnhjREdOalk3VnVob0dCZ2ZqNTU1OEJBTDE2OWNMOCtmT3JMSWlvTGlnWHBzek1USlNWbFZXN2c1U1ZsUldXTFZzR2YzOS9EQnc0RUgzNjlJR2hvU0dTazVQVjFyR3hzWUczdHpkeWMzTngrL1p0akI4L3Zscjd5UEZwb21aL3NnVEFQWklrb3dBOGtzbGtjZkh4OGZwWE0vOExlUGZ1SGF5c3JMaFVlUndjSEo4TW5MQ0RnME1EcGFXbE5YclF4MUc5U0tWU2JwTDJIME9YUFBaVmdTVEpWQUIvRVFRUkk1UEovaXdzTEh6eTZ0VXJzZGFLdFJncUlrVFRKblpWZWZYcUZRSURBNVdpUlMwc0xPZ0lGb3BGaXhZaElTRUJqeDgvUm1ob0tKbzBhWUxSbzBlcmJYZml4SW13dHJaR3YzNzlXQWs3S09HQ3B1Z2tmU0dUeWJCbnp4NzgvdnZ2dUhEaEF2MzZ1WFBuQU1oVHgzVHYzaDBDZ1FDOWUvZkc5ZXZYRVJvYXFsSFk4ZkRoUTFiVzRMb3llUEJnR0JvYTB2bVh6YzNOZGFxL2J0MDZ0VkZjaWd3Y09CQzdkKzlHVEV3TTR1UGo2YWpneDQ4ZlkvUG16WFJFMmJwMTY3QjM3MTRkMzRVODJna0FvK3VIb2hPSHZiMDlMVjZSU0NSS0tZSTRPRGc0YWhuUFNaSzgvMDk2dDc5RUl0R1RwMCtmMW95MVVBVkVJaEdlUEhtQ3hNUkVOR25TaEZIWVFRa05talZyVnUzOWtjbGtTbW05TkVGWm51Zmw1ZUhEaHc5NkZmRXRXN1pNYjIwQjh2ZDErZkpsQU1BWFgzeWg4Yk9raENyYWhMQTF3Y2lSSTNIdDJqWEV4TVNnU1pNbWtFZ2tNRFEwUkdscEtWMm1zZ2RwVk5vOUF3TURqQm8xQ21GaFlRZ0pDWUdMaTR0RzYzMXRVQTVxbHBhV3RLaURnNE5EUFNSSnZnTndWU3FWQmdKSWlJK1BMd1dndjN5VmVxQkJnd2JZdDI4ZmNuTnpXWThSMWJWR1RFcEtvbE5jZGV1bVBUdmErL2Z2OGY3OWUxYmx0SEhyMWkwOGZ2d1lnTnlaa2xydmVIcDZZdno0OFRoNThpVDY5KzlQcDh4VTVNYU5HN2gwNlJJQVlONjhlYlE0VWhHU0pPbGdoZWJObThQWDE1ZjE1MTJUU0NRU2JOeTRFVkZSVVFDQTVPUmtMRnk0RUR0MzdxVG5Bb3ByeCtMaVl0cmRxNnJpandFREJzREZ4UVVoSVNFNkNSSG56cDJMNWN1WFYrbmVIUDhOU0pMTUFCQktrdVNSM056Y3RMUzB0Rkw4NHhyTW9VeEpTUWtDQWdKdzhlSkZlSHA2WXV6WXNSKzdTMVhpNHNXTHVILy9QcHlkblhWSzh4VVRFNE9JaUFpWW01dGo2ZEtsT3Q4M0pTVUZQLy84TTc3OTlsdXRhYTBVV2JseUpSSVNFakJ4NGtUODhNTVBPdCtYSWpFeEVXRmhZWEJ4Y1VHdlhyMVV6dktTazVPeGMrZE9BTUN1WGJ1VVJPUnBhV2xWV3FQZXVYTUhtWm1aNk5XckZ4bzFhcVJ5dmFpb0NHbHBjcE56VzF2YlNqbGljM0F3d2UxWWMvd25DQWtKZ1Vna3d1REJnMWx0OHR5OGVSTWhJU0d3c2JHaEgvd2MraUVzTEF4NWVYbXd0N2RILy83OTZkZnYzNytQNXMyYnN6b0UxQVdTSkhIdDJqV0Vob2FpVzdkdUdxTVBkQ1U0T0JoU3FSVERodzluSEx5WktDMHRwVGNoSjA2Y3lHai95L0ZwUUpKa0RrbVNsM2c4M2dXSlJKSW9sVXF6azVLU2hCKzdYOXE0ZHUwYTdYNmhDU3BxNU5LbFM0aU9qbWJkZmxCUWtNWTg3WUJjRFgvdzRFRkVSa2JTRWFwMTY5YkY5T25UOGUyMzM5TDI0aFNHaG9iWXZuMDdKazZjaU56Y1hHelpzZ1U4SGsvalFtWEFnQUdzKzB3SkY2UlNLU0lqSTVXdVVTS1R1M2Z2cXFTem9YSnFzK1hEaHc5WXVYSWwvWGxTMXZXNXVibDBWTk9JRVNQb0RiYVJJMGZpK3ZYcnVIZnZIaDQ5ZW9UT25aa3Q5Q01pSXVoTk5uM1NyMTgvR0JvYTBwdWE5ZXJWMC9zOUFQbG02UTgvL0lDUWtCRDQrZmtoTURBUWdZR0J1SERoQWtpU2hLR2hJVWFQSGwzbENOeWJOMjhpS0NnSVU2ZE94YUJCZ3hqTGtDU0pjK2ZPNGNpUkl6aDI3Qmozak9iZzRLaFZrQ1Q1TTRDZkNJS0llZi8rZmM2TEZ5K0tVRTNPWkd4SlNFaUFWQ29QeHU3YXRTdGptZmo0ZUFCZ0ZIM29FNUZJQkY5ZlgyellzSUZWK1JZdFdvREg0MEVta3lFbEpVWHRPRnNaV3JkdXJaTWc4dVhMbHlncUtsSjcvZTdkdThqSnlRRUFqVzRRZVhsNTlPWmhWY1FOK29JZ0NQajQrQ0E1T1ZscDdVY2RhZ0tWaTRhUGpZMmxEK1FHRGh5SUJRc1c0TnExYThqTHk4T0tGU3R3NU1pUlNtMmNTcVZTL1AzMzN3Q2dVeW9kRG83L0VpUkpDZ21DZUVlU1pDSkJFS0VsSlNYWFBwYTRVQmNhTjI2TXhvMGJzM1pUb3RhSXljbkpTbXRFeW0yam9LQkFaZTNJSnFpQVdnc0tCQUphZ0s2SkNSTW1vR2ZQbmxyTE1Ra3RGQ2t0TGNXT0hUc0F5RVVYWThhTW9hL1oyZGxoM0xoeCtPbW5uK0RwNlluUTBGQ2w5cEtTa3VEajR3TkFQdGFQR3plTzhSNEVRV0RMbGkyWU8zY3UxcTlmWDZ2U3IxR0lSQ0lzWGJxVUZ2RlIzTDkvSDI1dWJ0aTdkeThzTEN3UUVCQ0FLMWV1d056Y0hObloyZlRmQTVPRGxhNG9CaERVcVZOSG84TldkbmEyenZzT0hQOGRTSktVRVFSUkFDQkhKcE5Ga3lRWkhCY1g5d0Mxd0NucFU4REV4QVJKU1VtUVNDUTRjT0FBQmcwYXBKZm4xczJiTjFrNVE3R2xTWk1tT0hUb2tOWnk4Zkh4dUhMbEN2aDh2azdDanRldlgrUEtsU3V3dHJhdWxMRGpwNTkrUWtSRUJINzc3VGRFUkVSbzNST215TTdPUmxwYW1zWTFFQnN1WGJxRXFLZ29YTGx5QlJFUkVXamF0S25TOWZmdjMrUGh3NGNBUUs5YkFlRFVxVlB3OS9mSDFLbFQ0ZXJxeXJyZmlvU0VoQ0EyTmhZQ2dRQy8vUEtMVWhwSFFKNytqQkw4bnpwMUN2YjI5anJmZzRPRENVN1l3Zkd2Unl3VzQ5aXhZeEFLaGNqTHk4T2FOV3UwMW9tTmpVVnljaktTazVOeC9mcDFmUDMxMTZ6dVZWNWVqcmk0dUtwMm1SWE5talZURVJQOCt1dXZTaEhnK21iNTh1VjBaRnRsT1hmdUhGNjhlSUdCQXdmU20zdlIwZEh3OHZLQ1FDREFyRm16TUhueVpMMUZTaE1FZ2ZEd2NEeDU4Z1FwS1NrWVBIaXczamFWZzRPRFVWNWVqdTdkdTZ0OEYrcWl2Y3ZLeXVnOHJJTUdEV0k4TkJTTHhaeUNzNVpDa21RdWdBaXBWSG9pUHovLzhxZVl6em9uSjBlbjU5U3JWNjkwYWwrVGxYaGVYaDRPSHo2TWMrZk8wUmJjUmtaR0dEZHVIS1pQbjQ2NmRldXF1SFZRV0ZsWlljZU9IWmc5ZXpiS3lzcXdhZE1tdkh2M0RuUG56dFdwZjB4UWthMEZCUVZxY3lLZlBIbXlTdmQ0OCtZTlBEMDk4ZkxsU3dnRUFuaDdlOVBSWDRHQmdSQ0x4UkFJQkVvUkFqMTY5SUN0clMxZXZIaUJMVnUyNE9USms0eXVRMVpXVmxWK05qTkIzWXY2VHFwTDJBSEk4enVmUDM4ZVQ1NDh3ZURCZ3lFV2k4SG44ekZzMkRDNHVyckN4c2FteXZjNGZ2dzRVbE5UOGVlZmY2b1Zkbno0OEFINzkrOUhZV0VoL1AzOVdSOE9jbkJ3Y0ZRVFpTUkozcGJKWkdFa1NaNnBqZmJKMUp6QzBOQVFqbzZPQUlDWk0yZGl4SWdSOU8vVVFYbW5UcDNvZWdzV0xFQlJVWkhlTnJmRVlqSGMzZDBSSHgrUDlldlhzOG8vYjJob2lOYXRXK1A1OCtkSVRrNVdFbmJrNXVhaVRwMDZhbE4wYVdQeDRzVTZDUU04UFQzeHh4OS9xTDFPSFI1YVdGamdxNisrVWx1T09xamk4L20wQTliSHBtblRwaW9icklxSFZMcXVlM0p6YytIdDdRMUFuaXB0M3J4NU1ERXh3ZkxseStIbDVZVm56NTVoNmRLbDJMbHpwODVyeWtlUEh0R0MxaSsvL0ZLbnVod2Mvd1ZJa2p4SmttUStuOCsvRlJzYld5dlNyRlFYMUJyeC9QbnpPSC8rdk1yMTlQUjB0V3RIZFpBa2lWOS8vUldBZk0vbzl1M2I2TnUzcjhZNnRyYTI2TldybDA3M1lTSTRPSmdXL25sNWVha2NZQzFldkJoeGNYRklTa3JDdkhuenNIZnZYalJ0MmhSUG5qekJ3b1VMSVJhTDBheFpNMnpkdWxXakUyN2R1blVSR2hwYUs5MXkzN3g1QTI5dmJ6eDkraFMydHJibzNMa3p6cDgvVDQvWDBkSFJtRHAxS2padDJvU1dMVnNpTnplWER1N2c4WGlZUFh1MnluaFdWWHIwNkVHbjhtSkMyL3lBNDcrTFRDWjd6dWZ6dDBra2t0dDhQdi91bzBlUGNqNTJuejQxQ0lMQWp6LytpT25UcDZPb3FBakhqaDNEL1BuenE5eXVTQ1JDVmxhV0hub29wemE3eVJZVkZkSHBJbWVqV1VCWEFBQWdBRWxFUVZUTW1GRXBjVVJWa0VxbCtPMjMzd0RJbjZmYW50R0thOFQ0K0hoSXBWSWNQbndZMGRIUjhQWDFoYTJ0TGV0N3A2ZW5JelkyRmdEdzFWZGZxWWc2T0RpcWs5cjdWT0RnMEJPLy9QSUxoRUloZUR3ZVpzeVl3YXFPcTZzcm9xS2lVRkJRZ08zYnQ2TlhyMTZzN0JmZnYzOFBOemUzcW5hWkZRc1dMTUQwNmRPVlhzdkl5RUJNVEV5MTNmUERody9WMG03SGpoM1JwMDhmM0x4NUUzdjM3c1d2di82S0RSczI2RTJBc1hUcFVvd2ZQeDVTcVJSK2ZuNnM4cE5XRnFsVWlyQ3dNSnc0Y1FLSER4L1dHalZSa1hmdjNtSENoQWtZT1hJa3BrMmJwbGRMYUE1bzMrSFhRbWxwNmZpa3BLUnMvQXRzRE8zdDdWWCtMY1RHeG1MUm9rVm8xYW9Wamg4L3JuUXRPam9hSzFhc1FLZE9uZWk4dkJTcHFha3F6eU5GOHZMeWNQejRjWVNIaDBNc2xtZW9JUWdDZ3djUHhyeDU4MWc3OVhUczJCRTdkKzZFbDVjWHhHSXhnb09Ea1pxYWl0V3JWMWRKZEVDNWsvVHUzVnZsc0NRNE9CaFpXVm1ZTUdHQ3lnUi96NTQ5ckN4djc5MjdoejE3OWtBb0ZNTEN3Z0xidDIrSGs1TVRBUG1CR09YV01XN2NPSlhQd3RYVkZkN2Uza2hKU1VGb2FDampPTFp3NFVJc1hMaVEvUnZXRWVvOVZxZXd3OHpNREo2ZW52RHg4WUZZTElhenN6TldyMTZ0Tnh2NXg0OGYweEhqa3laTjB0aVBlZlBtd2RmWEYxRlJVZmorKysvUnBVc1h2ZlNCZzRPRFExZEtTa29TVTFOVGUzL3NmbWlDRW5ZNE9qclM5dVNLNmNNU0V4UHA2T2FqUjQvQzBkRVJIVHQyUk8vZStudGJsS2pqL3YzNzRQRjRFQXFGcktQdE9uYnNpT2ZQbitQQmd3ZEtlZXR2M3J3SmYzOS9mUC85OS9qeHh4OTE3bE5tWmlaU1UxTlpsOWNVUVo2Ym00dWJOMjhDQUlZT0hhcHh3elE4UEJ3QTRPRGdvTk02NHUrLy8wYUxGaTEwWHJ0VUZzVlVMTG80ZHVUbDVXSHUzTG4wUVp1WGx4Y2Q2ZHl2WHorTUdERUNGeTVjd08zYnQ3Rmt5UkpzMmJKRnB6UUtWQ1M5c2JFeHF4UUpIQnovTlI0OWV1U1BXcFptcFRwUVBOQmZzV0tGVWpxUmxKUVVuRDU5R2syYk5sVlpBOGZIeDZ1NGVDaHk5KzVkcEtlbjA3L3YzTGtUWDN6eFJiVUg5c1RGeGRFQlJyMTc5MlljZ3cwTURMQnQyemJNbkRrVGI5Njh3WlFwVStEcTZvckF3RUI4K1BBQlZsWldDQWdJWUxVbS9OaWlqcFVyVjJMWnNtVks0MlZrWkNTMmJ0MEtrVWdFSnljbjdOeTVFMmZPbkFFZ2YrK2JOMitHdDdjM2J0NjhpUmt6Wm1EaXhJazRjZUlFSkJMNW4zdno1czFoWVdIeFVkNFBCd2NUSlNVbFYxTlRVNi9nUC9CTVprdDZlanJ0THFRTGhvYUdLQ3NydzhtVEovSGd3UU9kNnU3ZXZWc3B0WWNpUEI2UGxXT3lPczZmUDQvVHAwOVh1bjVOY1A3OGVaU1dscUpSbzBZWVBueTR5dlhObXpmVHdvK0tVT3Vma0pBUWxUMW9pbm56NW1sTWtSTVRFNFA4L0h3QXdLaFJveGpMS0FZZ0tnbzd0bXpaQWdjSEJ3UUVCQ0FsSlFXVEowL0c4dVhMTVdUSUVMWDNVNFJ5RHdSUXBWUXlIQnlWZ1JOMmNQeXJJVW1TSGtDLysrNDdwUU1pTnpjM0pDUWtxSzFMMmNObVoyZkR4Y1ZGYlY3SUV5ZE9NTnJjR2hvYVZrc3VTZXBRbElseDQ4Wmg2TkNock5vSkRBeEVaR1FrSmsyYWhNbVRKN09xVTEyTEdFdExTMnpmdmgyWExsM0NsaTFia0pLU2d1WExseU1zTEV3dnFsUTdPenNNSFRvVWtaR1JpSTJOeGRXclYzVkswNkFMVXFrVTU4NmRRM1oyTmxhc1dJRkRodzdwOUI3OC9mMVJXRmlJWThlT1ljQ0FBZFZ1V2MyaEcwbEpTZnFUWEg5a2VEeWVTaFFxdGJIT2RJMDZyTkZVcnlJRkJRVzBRNGZpQnY0WFgzd0JEdytQU3YxOTkrelpFd2NPSE1DaVJZdFFWRlNFMzMvL0hVbEpTVmk5ZXJWR2k5cGp4NDdSays2S0xpU1VzT083Nzc3RHdJRURsYTZkTzNjT1dWbFo2Tm16cDBxa1ZIQndzRnBoaDFRcVJWNWVIZ0RnK3ZYckFPVFBvbDI3ZHRHSEp1L2Z2OGVLRlN0QWtpVHExNitQV2JObXFiVHp6VGZmNE9USmszajgrREgyNzkrUERoMDZzTExpMVJjU2lZUzJSYXhPWVFjZ2R6RzZkZXNXcmwyN2hwU1VGTnJ1Vmg5UWkwUW5KeWQ4OXRsbkdzdU9HREVDNGVIaFNFbEpnWitmSDM3NjZhZVB2am5Kd2NFR2tpU1pMWTg0UGxsU1UxTkx0WmY2ZU1oa01qeCsvQmlBK2pRc2UvZnVCU0RmUk12UHo0ZXJxeXMyYnR3SUZ4Y1hsYkszYnQwQ1NaSTZwK2J3OWZWRlFVRUJlRHdlTm0zYXhGclVRWklrdW5idGlvaUlDTVRFeEtDOHZKdytCQ291TG9aWUxNYWJOMjkwNmd1Rm41OWZwZW94Y2VIQ0JmcGdpV25EbE9MS2xTdElURXdFQUl3ZVBWcW5lMFJHUnVLWFgzN0JxRkdqc0dMRmlzcDNsaVdLQVFOc0R6UmZ2SGdCVDA5UE9vcCszTGh4R0Rac21GSVpiMjl2cEtXbElTWW1Cbi8rK1NkbXpKaUJ6WnMzczdiT3YzWHJGZ0Q1WExVeUtXSTRPUDREL0dzT0VBc0tDakI3OW13QXl1bWhnUCt0RDVzM2I2NXlVQlFkSFkzVHAwL0QwdEpTSlRVV244L1hLT3lnMHZKYVdWbUJKRW1rcGFWaDNicDE4UFgxWmVVMFZSbUtpb3F3WXNVS1NLVlMxSzFibDNZOFlxSlJvMFk0ZE9nUTNOemNrSkdSZ2ExYnR3S1FwM2s1Y09BQW1qVnJWaTE5WkV0Mjl2K015elR0c3hrYUd0TDdGd1VGQmRpMmJSdnRsREpvMENDc1dyVks1Umt2RUFpd1pjc1c3TjI3RjhlUEg4ZXhZOGNRR3hzTEx5OHZkT3pZa1ZYL01qTXprWlNVUkVmcTUrWGxJU2twU1VuTXc4R2hMMnI3T3VGaklCS0pxdVNrWGxwYXFuTjlhbzZ1anJadDIxYTZQL1hyMTY5MDNZcThlL2NPZS9ic1lieEdyWGVLaTR1eGF0VXF4akt0VzdkV1NZOWNWbGFHVTZkT0FZRGFWQ1ppc1ZqcjNsNVpXWm5LT0V5aHVKZk14Tm16WndFQTF0YldhdDMyRk5PdlZCeHJKMHlZZ0k0ZE84TFQweE1GQlFWWXMyWU5XcmR1amM4Ly8xempmU1VTQ1M1ZXZBZ0FhTk9tVFpVRHdtSmlZaEFTRW9MMTY5ZnJ4YkdZNDk4UEoremcrRmZ6NTU5L0lqVTFGWHcrSDY2dXJrclh4R0l4eEdJeHpNek1HQTlzdEcza0ZCY1hReWFUS1EwT2l2ajYrcUpmdjM0QTVPcjRGeTlld05UVXRNcUNBaGNYRjdVSGlTWW1KcXdqa3FnTnREcDE2c0RLeXFwS2ZkSVhRNFlNZ1lPREEzYnYzazJuWnRFWGMrYk13ZSsvLzQ2aFE0ZXEzWGpXQjRhR2hsaTFhaFZtejU2TitQaDRCQVVGc2JaeGUvRGdBYTVldlFvQW1EcDFLaWZxNFBqa0tTOHZ4OW16WitrSmV1dldyZUh1N2w3bEtOMU9uVG9oT0RnWTgrZlBSMDVPRHJLenM3Rmd3UUo4OWRWWDhQVDBaTFRlZS9QbURlUGhURVpHQnA0OGVRSUFXZy84ZGVIKy9mdDB1aGxBSGtXNlljTUcraGt0a1Vpd2F0VXFldE5uOWVyVmFnK2lmSHg4TUdIQ0JFZ2tFbmg3ZTJQLy92MTY3YXNtcUVnMUFEcmJDc2JIeHlNL1B4L1BuajJEV0N6R3BrMmIxSmFOalkzRjgrZlA0ZVBqZzFldlhpRWxKUVZ6NXN6QnhvMGJkYzV4ZitiTUdhU2xwU0VsSlFXTEZpMUMvZnIxYVhFTkd5RWpqOGVEbDVjWDNOemM4UHo1YzF5OGVGR3Q4cCtEb3paQmt1UUk3YVU0T1BSSFFrSUNuYmFDYVRNclBEd2M5KzdkQXlBWGVKdzRjUUozN3R6QjBxVkxzWGp4WXBWbk1uVUl3NGJTMGxKYUhLQW82bEMzMXNySXlFQmtaQ1JTVWxLUW1wcUsxTlJVYk5teUJiMTY5UUpCRUJBS2hmanJyNzlvUzN3cThxdXloMWhPVGs2MGt3UWJZbU5qa1pPajZxQXRrVWpvRkFBT0RnNk1BUVdBUEdVQUpTWnAxYW9WbmZLU0xWVEVIRk9PNjJmUG5qR3VseFVQMkhSRmNZT1hUYnFiaUlnSWJOMjZsUTV5R0RseUpMeTh2RlRLQ1FRQzdOcTFDeDRlSG9pSmljR3paODh3WWNJRXpKOC9IMlBIanRXNHZueisvRGxldjM0TkFIcDFsT0hnNEtpZFNDUVNQSHo0a1BIYWpSczNBT2gzZlJnVkZVV0xJYWRNbVlJbVRackF5OHNMVjY5ZWhVQWdZQlFiVkJXSlJBSXZMeTk2emJsMjdWcXR6a3pQbmoxVEdZLzVmRDZTazVOclZOZ1JFeE9EN094c21KbVp3Y1RFQklXRmhiUXdocy9uTTZZMVZrUWlrZURNbVRNSUNncUNVQ2lFc2JFeGxpNWRxbEVnS1JBSTRPN3VqaTVkdW1EMTZ0VjQvUGd4cGs2ZGlyNTkrMkxldkhsYUQyZ1BIanlJZ3djUDByOWZ1blFKbHk1ZDB1RmRjM0J3VklYR2pSdGorL2J0YXE4WEZoYnFGTFNxS1BwV3g4ZDAyaFlLaFVwN2R0VDhXaWdVS2dXMFdWaFlvTGk0R0ZldVhOSFlubGdzVmx2RzJkbFpSZGdSR1JtSnZMdzh0R2pSZ25hNUVJdkYyTFZyRnlaUG5veG16WnJSRGtwTUxGeTRFSThlUGNLc1diTXdkZXBVeGpLYTFvZnA2ZWwwcXFvSkV5YW9EY2hTM0p0bGFzL0J3UUdob2FGWXZIZ3hldlhxcFZYVUFRQlhyMTZseDlacDA2WnBMYStKckt3c2VIdDdvN0N3RU9QSGowZDRlTGhlUlQwYy8wNDRZUWZIdnhyS2FuRElrQ0ZxN2R3cmUwQTJac3dZdkhqeGdsWFovZnYzSXlZbUJqMTc5cXcycDRpK2ZmdFdLcnE1NHNKREc5YlcxclNGMXE1ZHUzUzJLS055ZXQ2K2ZWdWpIVDdUUnQzL3MzZmZjVTJkWFJ6QWZ6Y0pFSmFBb0tLZ29vaWlJb3E0VzIzZDgzWFZWUWZXaWVKQTNIVXJLZzVVMEtMV2JZZWl0U280YXRYV1ZVR0tCVVFVRlFjQ01oUVp5Z2lRNUw1L3BMa2xrSVF3TkFqbisvbnd2dVRlNTk3N0pOVGM4WnpublBIang2TmZ2MzRZTjI1Y3NSbjNtcEJuMC9qMTExOUx0WjA4UGFhbTJyWnRpK0hEaCtQMDZkTTRmUGd3T25ic1dHSXdTVjVlSGpadTNBZ0FhTml3b2RLWis0UjhhbXJYcm8ydnZ2b0tGeTVjZ0t1ckswYU1HRkZpd0ZiaEMyNTFiRzF0NGUvdmovWHIxM1BweWYvNjZ5KzR1TGdvRGV5WU5tMGFGMnduWjJWbGhSOSsrQUVzeThMUzBoSU5HemJVOEoyVlRCNUlBTWpxVExxNXVYR1I0UktKQkN0V3JFQlFVQkFBNE91dnYxWWJ2R0JyYTRzNWMrWmd4NDRkeU1yS2dxdXJLM2JzMlBGQmc5VGtDai9zVkRiYlZUNm9scHViQ3o4L1B6eCsvSmk3dVNrOEcwd2V0TUt5ck1MMklTRWhPSFRvRU83ZXZRczdPenVNR0RFQ1BqNCttRHAxS3BLU2t1RGg0UUVYRnhlNHVycHlEenFUa3BLNFdSUXBLU21ZTW1VS25qOS96ZzFHeVIvNEFiTHZWbDlmWHdCQTgrYk5WVWJ3RjlXdVhUdDA3dHdad2NIQjJMTm5EL3IyN2FzeXZTWWhsVVZFUk1SMWJmZUJWQytGeTFZVW5jMTYvZnAxYnFidmtDRkQwS2xUSnpnN08rUGJiNy9seXB3a0p5ZGo0Y0tGWlpxbGZQdjJiZTZjSWcvcTZOS2xDMjdldkltNHVEaThmUGtTOGZIeFhBYUxnSUFBQkFRRUtPeERWMWNYcHFhbTZOeTVNNEtDZ25EOCtIRXVzRU4rTGl2cklOYkVpUk5MRlpnNGYvNTg3c0ZrWVZldlh1VUNLSVlPSGFwMDIrVGtaTXlZTVlNTHNsbTVjbVdwQStUbFdjYVV6UkR6OGZFcDFiNDBJUStnQUtEMi9Qcmt5Uk5zMmJLRnExL05NQXhjWFYyNVdmYks2T3ZyWStmT25kaTRjU1BPblR1SHZMdzhMdVgrOU9uVDBiZHZYNldmVCtGcnQ4S0JIZW5wNlNvbmM4Z1Z6a0NTbloydDhKQmRHVDZmVDNXNENkRXlNek16K1BuNUtTelQwOU5EZG5ZMk4rR21jR214OGtoT1R1WUdHMnZWcW9YaHc0ZERYMThmVTZkT3hZRURCM0R4NGtVOGZQZ1FjK2ZPTFhWUXV5cFNxUlJyMXF6aG50bU5IVHUyV05sUnVaeWNIRnk2ZEFrblQ1N2t5cWZwNnVxaWUvZnV1SDc5T2hJU0VyQjA2VkljUFhvVVgzLzlOWHIzN2wycVlNeXlpSXFLNHJKK0ZkV3RXemVWQTNnc3krTFdyVnZ3OWZYbG5odmEyOXRqM2JwMXNMVzExZWpZWGJ0MnhZa1RKN0I5KzNaY3VYSUZOMjdjd00yYk4vSGxsMTlpMEtCQitQenp6NVdlUityWHI2OTBNQzQ5UGIzTUdjQUlJWm96TkRRczl0eFA3c2FORy9qdXUrL2c0dUtpTW9pZ3FGbXpac0hLeWdyejVzM1RLQkQ1WTd0NTg2YlMwalBYcjEvSDlldi9QUnFZUEhreXhvOGZqOFdMRnl2ZFQwUkVCQzVmdnN5VkpsYW02RDFDWGw0ZURoOCtEQUNZUFhzMjk1MGNFQkNBVTZkTzRjS0ZDL2p0dDk5Z2JHeXM4bndoejNTdm82TlRwcy8zMkxGamtFcWxxRkdqaHRwc2hZV3pnYWpxaTVXVkZZNGNPYUxSaEdtV1pia3hSeXNySy9UdDI3ZVVQZjlQYm00dUZpNWNpSXdNV2ZMVjRjT0hVMUFIMFFnRmRwQXFLeWdvQ09IaDRkRFQwNE9ycXlzQVdTU2ZoWVhGUjAycnlySXNsOGJ4WTh5d3RyUzAxT2hrbUpxYWluZnYzc0hVMUZTakUwWldWbGF4V1ZueDhmSGNleXV0ZCsvZUtaMFJwbzU4NWx4dWJxN2FralRxYURwb1hKaEVJc0hwMDZlNXdjR2krNW96WjQ3Q1RlVzZkZXZnN3U2T216ZHZJalUxRlN0V3JJQy92Ny9hcUdBL1B6L0V4c2FDWVJpc1dyWHFnOThrVnhjUkVSRVJBQ3kxM1krcXJuRHF3YUtETTlPbVRjTzBhZE0wTHVQeDhPRkQ3dmVTSXQ5TlRVM2g3ZTJOd01CQWVIdDdZL3IwNldqZHVyWFN0blhxMUVHelpzMFVsbVZuWjNPRFBLb2VjcWtqL3c1UU5pQzFZTUVDeE1YRndjN09UaUZyajBna3dwbzFhM0RseWhVQXN0SXlIaDRlSlI1ci9QanhpSW1Kd2ZuejU1R1Rrd00zTnpkTW5Ub1ZreWRQcnREc1JvVmxaMmR6TjJxbXBxYkZBanVPSHovT1BhRE15c3JDb1VPSEZOWUxoVUkwYWRJRXRyYTIzT3dtK1d4a2tVaUU4ZVBIYytjUVBwK1BWcTFhQVpDZHh3NGNPSUFaTTJZZ1BqNGVSNDhleGJWcjF6QjM3bHgwNzk0ZFAvMzBFL3o5L2JrK3l2NlovM2ZNUm8wYXdjN09EazJhTk1HN2QrOFFFaElDQUFyQk5YTHA2ZW5jNzBXL2QyZlBubzNnNEdDa3A2Zmp5SkVqbUQxN2Rtay9Ra0lJcWRMa2dSMk9qbzdGNnRodjJMQUJVcWtVTFZ1MjVCNGk2dWpvWU5PbVRWaTFhaFYrLy8xMytQdjc0KzNidC9EMDlGUTZHMDRldEs1czhPYW5uMzRDSURzSHIxKy9IbjM2OUVGQ1FvTGFjMnJkdW5WaGEydUxSbzBhY1QrQXJLUkhVRkFRUWtORGNmUG1UWFRyMW8wYkRGS1ZJYU9peVI4NEZpM2wrY01QUHdDUUJTdjA3dDI3MkhiMzc5L0h3b1VMdVVDQ0JRc1dvRTJiTnNYYUZkNnZzdnNoZVpyNEJnMGFGRnVucnNTb3FudXlSNDhld2RyYVdtblFobFFxNVZMaUd4a1pLVzBUSFIyTmd3Y1Bjc0c3Z095Qjh1clZxelVhYU5YVjFjV2FOV3ZRdW5WcmJOKytIVGs1T1VoSVNNQ3FWYXZnNit1TG9VT0hvaytmUGdxenJ3dVh6aXY4OEhyVXFGSGNmYWdtZHU3Y2laMDdkNnB0VTNpeUJDRkVPd1FDUWJIN1EwRDJ2U3NTaWNBd2pNWkI0WExLN2crenNyTGc0ZUhCWmQ2ZFAzOCtOM0EwYytaTTZPbnBZZmZ1M1lpTmpjWDgrZk5oWVdHaDhEMGVHUmtKb1ZBSWdVQlE3SHdva1VpNG4vejhmQlFVRkVBc0ZtUFVxRkZZdTNZdE4vTzZRNGNPbUR0M2JyRyszcmx6QjFldVhNRzFhOWU0ekUwQTBMTm5UOHliTncvMTZ0VkRVbElTdG0zYmhtdlhyaUU2T2hxclZxM0M5dTNiMGFOSEQzVHYzaDN0MjdjdmNVWjdXYlJzMlJJR0JnYVFTcVVBWk9jT1EwTkRPRHM3S3gyY3pNdkx3OFdMRi9IVFR6OXg1M0I5ZlgyNHVibGg5T2pScFM2dFdidDJiV3phdEFsZmZmVVZ0bXpaZ3VmUG4rUGF0V3U0ZHUwYVRFeE0wTDkvZjh5ZlAxOWh2NU1uVHk1V0lneVFaV3RSTnZnS3lKNXp5aWQ4cUZwUEtwNUVJc2tVQ0FUeXlGVXFaMWtOSER0MkRCa1pHZkR6ODBQYnRtMjU1MCtxQkFjSDQ4NmRPd0JrMytQeXlaaVZpVUFnVUNocFdGQlFBSWxFQWo2ZnIvQzlyS3VyQ3hNVEU0d2VQVnJwZnZoOFBpNWZ2Z3g5ZlgyVmJZbzZjZUlFa3BPVDRlRGdnSjQ5ZXdLUVBSdVdsMEVlTVdLRXh1VXh5eUl6TTVON25qdG16QmkxWTJIeSs1V1N6bFdhVHVhU1Z3Z0FaTms2eWxxNldTd1dZOUdpUmR4ejBhNWR1MkxtekpsbDJoZXBmaWl3ZzFSSkxNdGk5KzdkQUdRem9ldlVxUU9XWmJGdzRVSzhmdjBhOCtmUC95REhOVEV4NFk3YnRHbFRBTExaU1BLSGtwcWtjaXFKdDdjM0Nnb0tsRDUwQTJTWkxsUkZweGEyZWZObW5EeDVFcU5HamVJQ1g5UlJkaU15YWRJay9POS8vOU9zNC8veTl2Wkdjbkl5MnJadGk3Rmp4NVpxVzNscGtrMmJOaFdyc1JZVEU4T2wrZCsyYlZ1SmFSbUw5aWtxS2dxMnRyWktiN1lhTldxRStQaDRsUmxSY25OekZWNFhGQlRBeU1nSVM1WXN3YUpGaS9EbXpSdHMzcndaWGw1ZVNyY1BEdy9uYXRKTm5EaFI2Y05ZUWlxVCtQaDRoSVNFd01URUJBS0JBT2ZPblFNZ0M4UW9Paml1THFERHo4OFBBb0VBSmlZbUVBcUZlUFBtRFRkZ0R5alBFS0hNNE1HRDBhbFRKNlVwejIxdGJmSEZGMStnWHIxNnhkYjUrUGh3QXlIeXRJSHFKQ2NuZzJFWUdCc2I0NTkvL3VGbXR5cWJjYW1ucHdjZkh4K0ZRRUw1ekdUNVJidVRreE8yYnQycThVM0F5cFVya1p1Yml6LysrQU1TaVFUNzkrOUhodzRkeXZTZDRlWGxCVU5EUTVpYW1xSkdqUm93TkRTRW9hRWhkSFIwSUJLSkVCOGZqNU1uVDNKMTdQdjE2MWVzbjRVekdkV3NXUlBObWpXRHZiMDltalp0Q250N2UxaGJXeXNNQkVra0V2enl5eThBWkEvZW9xT2p3VEFNQmd3WWdPblRweXZNaXJhMHRNVFJvMGV4Wk1rU2hJYUdJaTR1RGdzWExzVFdyVnZSdG0xYitQdjdvMDZkT21qYXRDbjNZMmRuaC9yMTZ5c2M4L3o1OHpBME5JU2RuUjA2ZGVxRThQQndtSm1ad2REUUVDS1JpSnNGWm01dVhpem8wOTdlSHIxNzkwWkdSZ2FHRHg5ZTZzK1lFRUtxc3VUa1pHNVdyenlEVkc1dUxueDlmYm52K2thTkdzSEh4MGZoZ2FOQUlJQ25weWNZaHNHbFM1ZHc1Y29WYnVBbEpDUUU1dWJtRUFxRmVQYnNHVGZMV05uNS9kdHZ2OFhreVpNeFo4NGNicGFVdGJVMUxDMHRrWitmRHpzN085amEybkwvMzdoeFk1VXpzRDc3N0ROMDZ0UUpkKzdjd2NxVkt6RjQ4R0M4ZVBFQ3dILzNkQlhsMmJObjRQUDUwTmZYaDU2ZUhuZzhIcDQ4ZWNKbG9pb2NVUEQ4K1hNOGVmSUVBTkM3ZDIrRkI1WXN5K0xFaVJQdzhmSGhCaEtuVFp1bTh2N0t3c0lDZkQ0ZkVva0VKMCtleEpRcFU2Q2pvd09wVklyZmZ2dU5teVdtckJTa2o0K1AwdXlGOGZIeEtyT0kzTHg1RTRjUEg0YXpzelBhdG0yTFJvMGF3ZFRVRk9ucDZUaDkralFYeU51NWMyZHVHN0ZZakhQbnp1SE1tVE5jcGhWQTlyQjV4SWdSbURWclZxblRYUThiTmd4ZHVuU0J0N2MzVjFyaDdkdTNPSGp3SUE0ZVBBZ3ZMeS8wNmRNSHo1NDk0eDdRVWhrVzhoRzlBU0FmV0tUUjI0K0V6K2ZqaXkrK1VEcnhKaUVoZ2N2Kzkvbm5uNWVZc2w4c0ZpTXVMZzdtNXVhUVNxVmM4TDc4L2xBaWtXRFdyRmtLMytWRnMvaE9uandaN2R1M3g0NGRPM0R2M2oya3BxYmk2dFdyM1ByQXdFQUVCZ1pxL1A0NmRlcUVNV1BHY1BlNThnQTNIUjBkdkhuekJrRkJRUWdLQ3NLZE8zY1Vubkh4ZUR6MDZkTUhreWRQVnNoc0lTOXRFQmtaQ1Q4L1A5eTlleGNaR1JrNGZmbzBUcDgrRFQwOVBiUm8wUUxkdW5XRGk0dUwwajVaV0ZoZ3dZSUZDcDlOU1RwMDZNQUZrR3BpM3J4NVhQazNobUhRdjM5L3pKNDlHM1hxMU5GNEg4cTBiOThleDQ4ZngrKy8vNDdEaHcvanhZc1h5TXpNNU02cmdPeFpyN3BNMFgzNjlNR1hYMzZwZEZBeElpSUNjK2JNS1ZjZlNlazllUEFnRFVESk0yeElsYkYyN1ZxTUhqMGFXVmxaV0w1OE9VNmNPS0h5M2tBcWxYS1RPNDJNakNydEpKOCtmZm9vbkZQV3JWdUhnSUFBOU8vZkgydlhydjFneDAxTlRjWEJnd2NCUUdHTTdlTEZpMGhLU29LSmlRbW1USm1DSFR0MjRObXpaeXIzSTcrWFBILyt2TUtFcmFMcTFxMkw1Y3VYS3l6YnYzOC9OeDRqTDUzczV1YkczVk1WSnMrOFYxQlFnTTgrKzB5VHR3Z0E2TkdqQnp3OVBZdnRhOWV1WGR6cnNvNzFTYVZTckYyN0ZzSEJ3UUNBWnMyYVlmMzY5U3FENlFrcGlnSTdTSlYwNGNJRlJFZEh3OHpNREpNbVRRSWdTME1sdjVrcVBQUHEyMisvTFZOMkJQbGdWMkU2T2pyRkhub1ZmaWkxZHUzYU1rZnh5UzFkdXBTTGhGU2w4QVZJVVNZbUpwZzhlWEt4NWJ0Mzd5NFdMQUhJQmlkVnBlRXFLYnBWR1huZ1M1MDZkVFFLUUZGRzJRUFdwazJiWXV2V3JjalB6MGRlWHA3R2ZXTlpsa3NGM0xselo1WGJmZlhWVndwQkxNK2ZQK2RTdC9uNStjSFIwWkZiSng4Y2xNOWdTRTlQVi9rWkFySUJ4ZWJObTBNc0ZtUEdqQmthOVpzUWJXSVlSbW1nVW1rdWtBSFpMTlBRMEZDbDY5cTNiMStxd1JSbHFjTUJXZENIc2xremFXbHBYSFMzazVNVG1qZHZYdUl4TGwrK1hPeTcxY3JLU3VXeEN3OWtBY0RqeDQveCtQRmpBTEtnaUczYnRtbVU1azlPSUJEQXk4c0xXN2R1eFMrLy9JSkZpeGFWT1JBc0tpb0tqeDQ5MHFpdGxaV1YwcFRualJzM3huZmZmUWRiVzF1Vm4wRmhNVEV4WENwMVFQWVp6SnMzVCtYZjJjVEVCSDUrZnR6Z3k2aFJvOUNqUncvazVlWGgyclZycUZHalJvbkhIRFJvRUQ3NzdETmtabWFDeCtOaHhZb1ZYSHI5d2dZT0hLaDAreFVyVnNEUTBMQk1aUUlJSWFRcXUzbnpKdmQ3MjdadEVSa1ppV1hMbGlFcEtRbUFMTmpEMjl0YjZVd3RQcCtQZGV2V1FTS1JjSFdWZVR3ZVZxOWVYYXl0VUNoRTI3WnRpeTIzczdQRHp6Ly9YQ3pZL2RTcFU2VTZ0OHF0VzdjT0xpNHVTRTVPNWdLdVc3VnFCUXNMaTFMdlN4MC9QeitsSlZjQTJhQmE0VUNIeG8wYjQ4Y2ZmOFNtVFpzVUFpaVNrNU94Yk5reTdzR2xRQ0RBc21YTE1HVElFSlhIRlFnRTZOYXRHNjVkdTZaeWtORGEycnBNOTNmSzJOallJRDgvSDhIQndkd0R5NktFUWlHbVQ1K3UwTWQ3OSs1eDk4OE13NkJQbno2WU1XT0d5a2tObXFoVHB3NjJidDJLcUtnb2ZQLzk5OXpNNk1tVEozTVB3Mi9mdnMyMUwzbzllL1RvMFJKTHNaUldlWjhKa0tvaFBEdzhFVFN3K05IcDZlbGgrL2J0U3RjZE8zYU1tOWs3YnR5NEV2ZkY0L0h3elRmZktKUmpBc0NkdC9oOFBteHRiUkVWRlFVYkd4dVZXUnRhdFdxRlE0Y080ZEdqUjdoNTh5YWlvNk9SbEpTRW5Kd2M1T1hsY1prNDVOazVwRktwUW9sTGhtSEE0L0hBNC9Fd1lNQUE4SGc4ZUhsNVllM2F0ZkQwOUlTK3ZqNGtFZ2tXTDE2TXlNaEloV05iV2xwaXlKQWhHRHAwcU5wN09rZEhSM3ovL2ZjSUR3L0hqei8raUpzM2I0SmxXZVRsNVNFcUtrcnR3S2VwcVdtcEozYVYxb29WSytEaTRvTDI3ZHZEMWRXMVFqTnVDUVFDREJ3NEVBTUdETUQxNjljUkhCeU1iNzc1aGx2ZnYzOS85Ty9mWCszMnFySnNtcGlZcUozUTh1TEZpMUpuT3lhRUZHZHBhWWxGaXhaaDllclZlUFhxRmJadjMxNHNXRUR1bDE5KzRZSU9saTVkcW5TaW1LWUtaME1xcmJKa0hmOFlObTNhaEt5c0xEZzVPY0hBd0FEUjBkRVFpOFU0Y3VRSUFNRFYxUlhHeHNhNGYvKyswa0NMb3VMajQ1V09zOGsxYnR5NFdIdjVSQUlBWFBDN1NDUXFNY043YVRMQUsydDc2dFFwdGNFcW1wQklKRmk5ZWpXWFZjdkd4Z1orZm41VS9wbVVDZ1Yya0Nvbkt5dUxTMzA2WmNvVUFMSlU2L3YyN1FNQURCZ3dRS0VrU2tKQ3dnZnRUMVJVRlBlN1BQVmllU2dMdmloS0twVnk2WW1Mc3JTMFZCclljZUxFQ2FVWktkVFZWeXZzL2Z2MzJMVnJGOXpjM0VxYzFRQ0FTNDJvenVYTGw5RzhlWE9WVWUrRjZlbnB3ZEhSRVhmdjNrVm9hS2pHOWMxaVltSzRldFR5MlliS0ZMMFJLendZcmFlbnB6TGwxNW8xYTJCZ1lLQTI0ckpCZ3dZNGZQZ3cwdFBUUDBnS1MwSTA1ZXpzakpDUUVLV0QyRjkrK1NXM2pzZmp3Y0hCQVNLUkNHS3hHQVlHQm1qVHBvM0N3M2xOTkcvZUhIZnYzdVVlU3ZGNFBGaGFXcUpyMTY0ZlBNaXBaczJhbURadEd2YnUzYXYySWRTcVZhdVFuWjJOSmsyYVFGOWZId3pEZ0dWWjhIZzgyTnJhWXZueTVScEhWSC94eFJkWXZsM0xGd0VBQUNBQVNVUkJWSHc1SGo1OGlNV0xGNWVwaEFxZno4ZlNwVXN4Y09EQWNnMit0R3JWQ2k5ZXZFQkJRUUdYM3Jib2NSbzJiTWpOdkZLVmVhWHdBRlJKN08zdHNXYk5Hbmg2ZW1MeDRzVXFaL2tXN2NmMDZkUFJwMDhmYmxCSFQwK3ZWQ1hWek16TXVKbGhMVnEwVUFqc3NMUzBSSzlldlZSbXJxSWJLL0lwYWRPbURYY0JGaEVSUVNtRnlRZlZyVnMzeE1YRjRiZmZmb09EZ3dQZXZuMkxuSndjOEhnOHVMaTRZTWFNR1dxdmEvbDhQdGF2WDQvWHIxOXpEMHZOek15NEVsbnk4NUNIaDRmSzRBcGxnLzFsQ2VvQVpJSFdSNDRjd2FaTm0zRG56aDAwYk5nUXExYXRLdE8rMUxHM3R5OFcyTUV3RE9yWHI0K1pNMmNXRzl4cDNydzVqaHc1b25CdFptUmt4SlUyYTlpd0lkYXVYYXZSTmNHS0ZTdWdyNitQTzNmdUtLUjJOelEwaEtPakl4WXVYRmhoczhUcTFxM0xYVE1WeFRBTW5KeWNNSC8rL0dJUGFwY3RXNGFVbEJUWTJ0cGl6Smd4Q3RtOHlzdkJ3UUc3ZHUxQ2JHd3NRa05ETVhMa1NHNmRpNHNMMnJWcmh6LysrRU1oWUI5QXVSN21FMEkrTFZPblRzVWZmL3lCSmsyYW9IMzc5a3JidEc3ZEdnY09ISUNSa1JGM1h5d3YvV2hzYkZ4c2tILysvUG1JaTR2RCt2WHJTOHc2Wkc5dkQzdDcrd3A1TDZhbXB0aXhZd2YzbXMvblkrdldyUmcvZmp6eTh2TFF2WHQzOU8zYkYrM2J0eS9WZDcrVGt4T2NuSnlRa0pDQXdNQkFYTHg0RWRPblQ5ZDY1bGtyS3l0Y3VIQ2gyT1NLaXNRd0RMcDM3MTdtU1dyS09EczdZK3ZXclNyWHo1OC9YMlZBS0NHa2RBWU5Hb1R6NTg4ak5EUVVhV2xwWE5tU3dsSlRVN2xKcVNVRmJaVkVLcFdpYTlldTVlcHpSZmpycjcrVVhwUEx5YlBXNWVmbmw1Z3B5ZExTRW9tSmlRQmtHY2pIakJtanNON1cxaFlqUm93QUlMdStsbWVQS29zZmYvd1JDUWtKeGJJMzd0eTVVNkVrdU56YXRXdVZCdEw0Ky9zak1EQVExdGJXMkxKbEN6WnQyb1RJeUVoMDd0eFpiY2Frb2hNVU1qTXpzWGZ2M2pLK0c1bUNnZ0tzWExtU3kvQlZyMTQ5N05telIrTnNWb1RJVVdBSHFYSWVQSGpBcGNmMzl2YUd0N2MzdDA1UFR3K3paczFTYUgvZ3dBR2xkVFZMTW1IQ0JJMkNFK1F6anNveTZLbE00WlNJaGJtNXVTRXZMdzlObWpTQlFDQlFlU0pXZGNOMjZkSWxsUS9lQU5sRFJYZDNkNlUzb21LeEdKTW5UOGJ6NTg4UkZSV0ZmZnYybFRnWUZoMGRqZURnWUpXRGdzSEJ3Vml4WWdXTWpJeXdiZHMyT0RrNXFkMGZJRXZWZVBmdVhTNzlvaWJrS1o1NVBKNUd4NUJUZDJNbGxVcTVnVktoVUtqd3V2QnNMNmxVcW5BaFltWm14cjJXejdZZ3BLS05IVHRXNVd3WmhtRlVCaHNVWFhmMDZORnk5OFhkM1IzdTd1NWdXUlpTcVJROEh1K2paa2FZTW1VSzZ0U3BvL1loVk9Gc0VrNU9UZ3FCS0dYcDY5Q2hRelVLYUNoSmVXZlVMbDI2RkV1WExnVWd5MXdra1VnZ0Zvc2hGb3ZCNS9NaEZBby95TitpZi8vKzZOaXhJMnJXckZtcTdUUXR5MU1TZFEvTkNQblVNUXh6cHRETGludmlUSWdTbHBhV1dMaHdJV2JQbmcwZEhSMVlXbHBpeTVZdEVBcUZjSEJ3MEdnZkFvRkFZZEQ4NnRXcllGa1dZckVZUEI3dm8yYzFxRldyRnJadDIxWml1L256NThQTnpVM3BmWkc4M0ljcTA2Wk53NlJKazhDeUxGaVdCY013NFBQNWF0OXIwZk94a1pFUk5tN2NpT3ZYcjJQNjlPa2FCenVhbXBvV1N5ZXNpcEdSRVZjanUySERoa3JiMUs5Zm43dVhLcXBWcTFhNGUvY3VsMDFSL3NPeUxNek56VlVHNE9qcTZtTFBuajBhOWJHc2JHeHNsRjVYdEdqUlFtRUNDQ0drK3FsWnN5YTh2THpVWnE2b1VhT0d3ck1qK1FDZ3NnRkNRUFo5dW4vLy9rcVJBZERDd2dJLy9mUVRURTFOeXpUSm9EQnJhMnU0dWJscE5CRk1FeDA3ZGxSNVR0RlVhWU02cGs2ZGlxbFRwNWJybUdYbDZ1cXFVVmxzVmRsbENDSHFaV1ptS3MxNE1XM2FOTFJwMHdZalJvemdBc29MOC9iMlJsWldGamNaVEYxZ1FvMGFOY3FVQmY1ajgvRHdVRHFocTZqTXpFek1temRQYlp2aHc0ZWpWNjlleU03T2hxbXBLVXhNVE1EajhiaHhxRVdMRm5IbndpKy8vSkxiTGl3c0RJYUdoc1hHNEVKRFEzSGp4ZzNZMmRrcFpCKzhlL2N1TnhsNzVzeVozUEtiTjIrcXZOOVNOVEZZZnI0ek56ZEhzMmJOdUhzNFkyUGpVbzBKN3R5NXMxd1psTjY5ZTRlWk0yZHltWXdiTjI0TVB6OC9qVElnRTFJVUJYYVFLa2VlQmtwWFZ4YzFhOWFFbVprWmQzUGc0dUlDUzB0TGhmYnFzaTJvYy9Ma1NiQXNxL1ptcUtDZ2dDdi8wcUZEQjZXMWlTdks2TkdqUDlpK0FWbjVHbFdwREFVQ0FjYU5Hd2RQVDA4OGZ2d1ljK2JNd1o0OWUwcThxVHA0OEtEU3dJNG5UNTVnOGVMRmtFZ2t5TXpNeElNSER6UUt1dWpkdXpkMjc5Nk5WNjllSVRRMFZPVU1pOEl1WExnQVFCWWxyK25NN0tTa0pJVk1MSUNzcHJqOEFlV3FWYXU0ZEZycWZQMzExeXJYVFp3NEVYUG56dFdvUDRSODZ1U0RHaDhiajhkVFdxYWxKSlhob1Z4RmtnZnRsUGZobnFaS0c5UkJDTkVNd3pCZmx0eUtrSXBWK0hwZlhmWTdUVEVNVStrejJCa1pHWlU1bzFORnZiOVdyVnBWV05rVVpRUUNRWVVFT2VqcTZrSlhWMWRwU1I1Q0NLbU1sSlgvMGtScEF2UzBxYUpMakJGQ1NHWGs0ZUdodGd6SS92MzcxVzZmbHBhRzRjT0hxMjNqN2UydE5JTlByVnExMExselovQjRQQzZyZkZsY3VuUUo1OCtmTDVheG9yU2FOV3VtTk1ORldjZ3p3UmZPQmkrZlFOV3JWeStsWXpISnljbnc4UEJBVGs0T3hvd1pBemMzTjI0TTVlSERoemgrL0RoNjlPakJCWGFJUkNLdS9IZWZQbjI0ZTU2TWpBeXNYNzhlZ0N4Z1BTTkRzeVNsOG5hYWxITlc1ZGF0V3poNzlpd0FXV0JqV1NvQUxGcTBpTXNhNytqb0NGOWYzM0wxaVZSdkZOaEJxaHhkWFYzY3VIR0R5M1lRRUJDQWYvNzVCN1ZyMTFhb2dTaFgxaHNzVFFZaFkySml1T2pRaWtxbnFBbXhXS3d5MVplbHBTVVh6RkJZdjM3OVZKWmkwU1R0MzlDaFF4RWJHNHNmZi93UmtaR1JXTDU4T2JadTNhbzI2MFI0ZURqKy92dHZkT2pRZ1Z2MjZ0VXJ6SjA3bDB1ZE5YZnVYSXdmUDc3RTR3T3lkTXlkTzNkR2NIQXdqaDA3Vm1KZ1IzUjBOS0tqb3dFQVgzMzFsVWJIQUlEQXdFQ0Y3Q1orZm43SXpzN0czcjE3VlpZcklOcmg0T0RncUtPamM1bGhtRG9zeTc0UWk4VkQ3dCsvZjEvYi9TS0VFRUlJSVlRUVFnZ2hoSHhjVFpvMHFXRmtaRFFKQUJpR3lRb1BEeitvN1Q2UkQ0UFA1Myt3b0hGVms2UGF0Mit2MFdUVGt2VHIxdy85K3ZVcjgvYXZYNy9HNDhlUDhkTlBQNVZxdTZ5c0xMeDY5UW84SGc5MmRuWnEyMFpIUitQa3laTXdNRERBd29VTGxiYXh0TFRFekprejRldnJpMlBIamlFb0tBaWJOMjlHa3laTnVQR1Z3cCtscjY4dlltTmpZV3hzakFVTEZuRExOMi9lakxkdjM0TFA1MlArL1BrYWw4Mk1pNHNESUNzVldSWVpHUmxZdDI0ZEFGbldqOW16WjNNWmtFdERIdFRScDA4ZnJGNjkrb09XRGlOVkh3VjJrQ3BKSGt5UWs1UERwVVYwZDNkWCtNS1VCMXdJQkFLTUh6OWVhZm90VGZUdDIxZGxab1hDV1IyYU4yOWVwdjJYQlkvSFV4a01JUTg4a005Q2FObXlKUUJaeG8rOHZMeGk3VFZON1F2SWdqQmlZMk54NjlZdFhMOStIVDQrUHBnL2Y3N2FiVFp0Mm9RVEowNUFSMGNITDErK3hJd1pNN2lhMGZQbXpjT0VDUk0wUGo0QWpCbzFDc0hCd2JoMTZ4WVNFaExVMW1VK2Rlb1VBTmxKV2RNYW1WS3BGSUdCZ1FyTDd0Ky9EN0ZZakpreloyTHYzcjFZc1dJRmxpeFpVcXAreXkxZnZoeTNiOTh1MDdhRUVFSUlJWVFRUWdpcC9KeWRuUzBrRXNrNEFPRHhlTy9Dd3NJT2E3dFBoQkJTSFJnWUdKanplRHdmQUpCS3BRa0FLTENqaWhvMGFKREdBUUJWUlVSRUJFYVBIbzJuVDUraVZxMWF1SFRwVXFtMnYzUG5EcFlzV1FJZEhSM2N1WE5IWmJ2OC9IeXNXclVLVXFrVWJtNXVTak9McEthbXd0VFVGR1BHakVINzl1MnhlUEZpeE1iR1l0YXNXUWdNRE9ReWlSUU92bW5YcmgwU0VoTFF0MjlmTHNzVXk3S0lpSWdBSU10eXJta0pGYkZZak5qWVdBQlFtWW0rSk43ZTNraExTd01BZlB2dHR4cG4vazlOVGNYNTgrZTUxM3crSCs3dTdoZzNibHlaK2tGSVlSVFlRYXEwUFh2MklEVTFGVTVPVHNVaUhQUHo4d0hJVGh3cEtTbmNGM1JwcVV2N2xKaVl5UDArYk5pd011MWZtWUNBQUxYcEUzazhIanc4UE5UdW8zZnYzdWpkdXpmM3VpTHFZdko0UEhoNmVtTDgrUEZJU0VqQWlSTW5NSHo0Y0tVMWpGdTJiSW5IangvajVjdVhPSHo0TUhyMjdJa1pNMlp3ZjRjbFM1WmcxS2hScGU3RDU1OS9EaHNiRzhUR3hzTGIyeHMrUGo1SzI4WEd4bkluMTJIRGhtbGNndURxMWF0SVRrNkdrNU1Ub3FLaVVGQlFnQVVMRm1EWHJsMTQvUGd4M056Y3NIZnYzaktuRy81WXBSQUlJWVFRUWdnaGhCQ2lIVktwMUVvK3NNaXliQ3dBQ3V3Z2hCQkNQa0VQSHo3RW9rV0xOR3ByWkdTRUV5ZE9jSzhEQWdLd2I5OCtqYlp0MmJJbHRtelpBa0EySm5YdjNqMUVSRVFnTEN5TXkwcGV1RXhJWGw0ZUpCTEpCeWwvN2V2cmkrZlBuOFBCd1VIcEdFNUdSZ2FtVEprQ0F3TURyRjY5R3ZiMjl2anh4eCt4WWNNR0RCNDhHSHA2ZXNqT3pnWUFoV0NKbmoxN29tZlBuZ3I3WWhnRy9mcjFRMFJFQkZ4ZFhibGdqWkk4ZnZ5WUN4Nnh0YlV0MC91MHNySUNBQXdaTWdUZHUzZEhTRWlJMnZZc3krTE1tVFB3OWZWVnlJN3Y1ZVZWN0gwUlVsWTBna2lxcktpb0tQajcrNFBQNXl0Tmp5UVNpUUQ4VnhlNmNNbVJIMzc0QWI2K3Z0aThlVE42OWVvRkFCZzVjaVFTRXhPNWJBb1hMMTdFeXBVcjFmYWhjTGtPK2ZFcVF0SEl3TEZqeDNJbndvL0J3c0lDQnc4cUQyWTJOamJHMXExYjRlN3VqZzBiTmhRTDZwQktwUUJrWlZNNmRPaUF3NGNQNDlDaFEvRDM5MGRtWmlaNFBCNVdyMTZOUVlNR2xhbHZQQjRQaXhZdHdxeFpzM0RyMWkxY3Zud1pmZnIwS2RadXc0WU5FSXZGTURjMzF6Z3JDTXV5T0hUb0VBQmc4T0RCWEVZV096czdiTm15QmU3dTdvaU9qb2E3dXp2OC9Qd29wUllwR1NQTkJKaDhnTkY5L3o0TEJRVUZsYjZ1UENHa1lzbi83ZjhyUThvaVg1djlJWVFRUWdnaDVHT1FzdEpzSGhnUnd6RENuSnhjNUlwRTBLZm5LSVJvemJ0Mzd5Q1dTQUFBRE5qMEFvbXVXTXRkSXFSTTVPTVBIeUtnUVptOHZEd2tKeWRyMU5iSXlFamhkWFoydHNiYjFxbFRoL3Y5d0lFRE9INzhlTEUybHBhV0dEWnNHRHAyN0lnV0xWcmc1Y3VYcFJxWGV2WHFGUURaT01qRGh3OFYxbGxiVzZOR2pSb0lEQXlFdjc4L2RIUjBzSHIxYXU1ekZvbEVTRWhJZ0o2ZUhnd01ERkN2WGozOC9mZmZtRGh4SWx4ZFhURnAwaVJzMkxCQjRiMERnS0doWVluOUdqSmtDRWFQSGwycVNiSHlqQ002T2pwd2NIRFFlTHZDUm80Y2lWdTNibUh4NHNVbHRvMk1qTVNPSFRzUUdSbFpiSjI2clBLRWxCWUZkcEFxS1NzckM4dVhMNGRVS3NYRWlSUFJwRWtUQUxLVGVtWm1KbXJVcU1HVlhqRTFOZjFnL1JnNWNpUzZkdTFhSWZ2NjQ0OC9jUExrU1FDQXZyNit3cnEwdERTdVRwZW1pZ2EybElhODFJMHFUWnMyUlVCQUFIUjFkYmxsang4L3hvNGRPeFFpS3FkT25ZcmZmdnNOeWNuSnlNek1oRkFveEtaTm04cjltWFhxMUFrOWV2VEFuMy8raVMxYnRzRFoyUm5tNXViYytyTm56eUlzTEF3QTRPSGhVZXlDU3BVLy8vd1RNVEV4cUZHakJ2cjA2WU9OR3pkeTZ6cDM3b3lsUzVkaXc0WU55TWpJd0x0Mzd5aXdnMmdpR1N5VEN3YTZiMUxmUWlUS284QU9RcW9aK2I5OUdUYVJ5UmZuYXJWRGhKQXFpK1ZCREJZU2hnRmZJcEZBS3BXV2VGMVBDS2xjeEJJSldGWTJXTUd5RUNjSWhWSXRkNG1RTW1PQU5BWk1GZ0JoUnVZN3ZIK2ZSWUVkaEdoUmNzcHJGT1RMSmgyd3dDdXhOSnNtSFpCUGtqeExnell5WXhmT3hsRllXRmdZTm0vZXJISzd4bzBidzh2TFMrbTZnSUFBSER0MlRHR1pwYVVsQUtCbXpacjQ3TFBQOFBMbFMwUkdScUpkdTNhWU9uVXExMjdac21XSWlZa3A3ZHVBV0N3dU5obDI4K2JOcUZHakJqdzlQYmxqKy9yNjRzMmJOM2o5K2pVMzN1Ymg0WUh4NDhmRHo4OFBCdzRjd0w1OSsrRG41NGVJaUFoNGUzdHpZMFp2M3J3QkFJVnhHMVdVWllRdnljMmJOd0VBYmRxMGdaNmVYcW0zQjJRVG5QZnYzNjkybkNjNk9ocDc5dXpoSm9RRFFNT0dEZEd4WTBkdVBJK1Fpa1NCSGFSSzJyQmhBNWQyS2pnNEdEZHUzRUJHUmdZeU16UEJzaXl1WExrQ2tVZ0VQVDI5RHpyNGJtMXRYV0hSZVBmdTNRTWd5OWJCTUl6Q3V0TFdTZ3NORGNXTUdUTWdGQXB4L2ZyMUR6S1FMRDlCcDZTa1lQZnUzYmh3NFlKQ0JoTkFGbFN5Y09GQ0xGeTRFQURRdkhsemRPN2N1VUtPdjJEQkFvU0VoQ0E5UFIxejU4N0Z2bjM3WUdob2lMQ3dNR3phdEFrQTRPenNqUDc5KzJ1MFA1RkloQjA3ZGdBQVJvd1lvZlMvbStIRGh3TUFldlRvQVNNakkrNGlzalNLZmtha2FtT2xUQXA0YkM0RHh1U2Y4SHQ0OC9ZdGpJMDFDelFpaEh6NnBGSXAvZ21QUUxxOHJKc1VpZS80ZVRuYTdSVWhwTXBpSmVrTWVMa0FZNVQ1N2oxRUlwSEdOWUlKSWRySHNpd3lNakpSVUNBR3k3SXNBL1l0bmo2bFFUZnl5V0trdkRTV2p5d0dzSWg1K2hTeHNTOVJ1NWJxc3NPRWtBK0haVmtFQllmZ3ZieDBBTXU4eXBOSzZSeERQa201dWJMNU1vVW5uWDRzOGduR1JTVWxKYW5kVGs5UFQrVzJOV3ZXTExhc2E5ZXVhTjI2TlJ3Y0hNQXdETmF0VzZjMFU0U3BxYW5TN1ZYSno4L25Tb2dVM1U1UFR3OWlzWmpMaUpLU2tvS1VsQlJ1dllXRkJlcldyUXQ3ZTNzQXNzbkIwNmRQUi9QbXpiRnMyVEpZV0Znby9FM2tuMG10V3JVMDdwK21Ycng0d1dWYjc5YXRXN24ycFM2anlMVnIxN2l4TFVBMklYdktsQ2tZUDM0OGJ0eTRRWUVkNUlPZ3dJNXl5TS9MUThUMTYrQUxCSENtK2tpVlN1RXYyeWRQbmtCSFJ3Zm01dWFvVjY4ZXJLeXNrSmFXQnVDL3lNWlBRVTZPYkp4SDArd1M2c2hQYWs1T1RoOHNPMEJtWmlhT0hEa0NmMzkvNU9mTDdnUGt3UkNGMDM5MTc5NGRZOGVPeGJGanh4QWVIbzVWcTFaaHc0WU54WUpYU3N2UzBoSWJObXlBaDRjSEhqMTZoQVVMRnNEZDNSMGVIaDRvS0NoQTdkcTFzWDc5ZW8zMzk4TVBQeUFwS1FrR0JnWVlOMjZjeW5iRGh3OUhmSHc4MVV3akdubFg4RDdNUk5mb01SakdNakVwQ1N2WGJNRHlKUXZRb0w0MWhFSTlyVVNXRTBJK0xKWmxrWjlmZ0p6Y0hQd2QrZytPL0hnTUJRVUZZRmxXSkdYd1ovcno1KyswM1VkQ1NOWEVTdkNhNVRQdkdjQW85ZTFiWkdYblVHQUhJWjhRVVY0ZVhyOTVJNXNNd0RDNVVvbjBGUUNhR1VBK1dibnZrbUlNekN5akFNWW05VzBhTm0zendicFZ5OUN3UVgwSTlZVFEwYUg3WVVJK0pKWmxVVkJRZ054Y0VXNEhoK0NIWXlma1pVTHpXWWI5TS8zNTh5eHQ5NUdRc3NqTXpBUUExS2hSUThzOStYQWFObXlvVWJ1OWUvZHl2d2NGQmFGZHUzWnFBMTZ1WHIyS0pVdVdRRWRIQjFldVhDbTIvdDI3ZCtqU3BRdnExNitQK3ZYcnc5cmFHdlhyMTBmZHVuVVZzbUtrcEtSQThtOXBKMXRiVzNoNWVhRkJnd1pJVEV3RUFFZ2tFcng0OFFLQUxCaEN2cndvZ1VDQTJyVnJhL1JlQ3p0MTZoUUFXVG1lZnYzNmFieGRWRlFVZnZ2dE53d2ZQaHkydHJZbHR1L1dyUnNjSEJ3UUV4T0RFU05HWU5La1NUQXpNeXQxZnhNVEUzSDgrSEgwNnRVTGpvNk81UjRiSTFVYlhTRnJRQ0tSb0NBdkR3eVBCNzFDcy9SejNyL0hnV1hMb0NzVVVtQkhKVE4rL0hqMDd0MGJ0V3ZYaG9XRkJZeU5qUlhXeTA5S0RSbzA0SmJsNXVaaXhvd1pBTURWTmR1L2Z6OTNFa2hNVEVSK2ZqN1g1dTNidHdyN2xFcWw4b3ZmQ3FXam93TWVqOGZWSEZNWDJCRWZINC9WcTFlWHVNLzQrSGdBUUV4TURDWlBucXh4WHp3OFBOQ3FWU3UxYlhKemMzSDgrSEVjUFhxVWkrN2s4L2tZTW1RSXBrK2ZEamMzTnp4Ly9seGhtM256NXVIWnMyY0lDUW5CNzcvL0RsMWRYYXhZc2FMY2c5cGR1M2JGN05tenNXdlhMb1NHaHNMRnhRVlNxUlQ2K3ZydzlmVXQxVVdCL0hPZk1HSENCeTNmUXlvV3d6Q1Yra0ZuK3ZQbm1RWk5XbjJySTJCdk1BeWpFL3gzS0w1eG5ZVldMVnZBeU1nUXVsU1doWkFxaDJXQlhGRXVNalBmSVN6aVhxRXlMSGdnelJLZkFnM1FFRUkrRUpabFh6Qmczd0pNM1lqSUtGeSsraWZHZnoxSzI5MGloR2dvNk03ZnVIYmpMOWtMRnBrQUwxcTdQU0trZkZKU1VyTHJtOVpheXdlL0w4TXdPaEdSVVpnNHpRMnRXem5BeU1nUWVscVlhVTFJZGNLeUxFU2lQTHpQeXNJLzRSSEl5Y21WTDQ4Umk5a1RBQ1RhN1NFaHBaZWZuOCtWQktGbitQL3g4L1BEb1VPSDBLdFhMMnphdEtuTWdRTTFhdFRBcmwyN1NtdzNjZUpFcnRSS1NkemQzVld1czdhMlJrQkFnTWI5QTJRbFhrNmZQZzFBTmo1VW1vd2xiOTY4Z2IrL1AvejkvWEhod29VU0o0YnorWHhzM3J3WkFvRUFGaFpsenpxV25KeU1ZOGVPNGRpeFkxaTllalVHRHg1YzVuMlJxcTlLQjNhOHo4aEF5TVdMWmRyV3ZHNWRPSFh2RGdDSURnbkJ6amx6ME1qQkFkOGVQVnFSWFNRZmlJMk5qZHE2VzArZVBBRUFOR3JVaUZzbWtVZ1FHaHFxME83cDA2ZkZ0aTNhUnU3MjdkdVlOMjllV2JxcjF1Yk5tOUdyVnk4dXNLTm9rRXBoT1RrNVhNa1dUYVNtcGlJMU5WWGo5dS9mdjFlNUxpOHZENy8rK2lzT0h6N01aVVFCZ0o0OWUyTDI3TmtLUVRSRjhmbDhiTnEwQ1JNbVRFQkNRZ0xPblR1SHQyL2ZZc3VXTGREWDE5ZTRmOHA4ODgwMytPT1BQL0R3NFVNdVRaaTd1enVhTm0xYXF2ME1HREFBWjgrZXhjU0pFMHRzVzc5K2Zmenp6ejlsNnUvOCtmTng0OGFOTW0xTFNsUXBRMTFmUGIxL3AwR3oxZ2Y1REdZQVFHcnFXMXk3Y1V2YjNTS0VmRVNzbE0yRWhKMmRrUEFncmVUV2hCQlNOdkZQbzJJYk5HdjlFNS9CcHV6c2JPell0UWVQWTU3Q1pkd1kxSzFUQjBaR3FsUE1Fa0swbzBBc1JtSmlFczRFWHNBdnA4OGkrZDkwMXl6TFh1VGxaOTdWY3ZjSUtiZjR4MUYzR3pSejlPTXp6RHdBU0UvUHdQV2JmMm03VzRSVWQ3dGVQWTFNMEhZbkNDa0wrWVJXQUtoWHI1NFdlMUs1ZE9qUUFVZU9ITUhWcTFleFk4Y096SjgvLzRNZXo4cktTaUdEUjFGSlNVbGNSbzlhdFdxcGJGdTNidDFTSDN2ZnZuMWNCdmxKa3lhVmF0dDM3LzVMb210dWJxN1JOaFZSRlVBZWpBU2dUQmxLU1BWU3BRTTdNbE5UY1hMYnRqSnQyN0p6Wnk2d2cxUTlkKy9Lbm44NE9EaHd5NHlNalBEYmI3OEJBUHo5L2VIbjV3ZFBUMDk4K2VXWEFHU1pHcEtUazdsc0g1Y3ZYNGFucCtkSDYzTnBVNGhkdm55NVdGQkUxNjVkQVFEbno1K0hpWWtKdHp3ckt3djkrL2NIQU55NGNRTThIazlodS83OSszUFpONHJLejgvSDJiTm5jZWpRSVlVb1RDY25KN2k3dTVlWTRVT3VSbzBhMkx0M0wyYk9uSW40K0hnRUJRWEJ4Y1VGWGw1ZUt1dkxsU1F4TVJHYk4yL0d3NGNQRlpiNytQZ2dOemNYWDMvOXRjYWxhRXhOVGZIOTk5K3J2U0FocEl6WXZJemtoZnBtZGVJQTNtZ0F0Um5BQUF3TUFGREtEa0txR0ZhV1AxMEVJSWRoa0MwRmU0UEp5MXNWRy9zb1Z0dDlJNFJVZVpLNHgvZTIyZGkzL2daQTAvU01ETjdQL3IvZ1ovOWZ0TjB2UW9pR1pOY1JiQnFieXk1NkdSY3JLbmtMUWlxL3VNZVJTeHJZdDM3T0J6T0JCYXpCUUo5aFdRTXdES1hzSU9RRGtwMVRrQWNHT1F5UURTbWVTQm5zZnZubzNobHQ5NDJRc3JwLy96NzNlK1BHamJYWWs4cWxmZnYybUQxN05uYnUzSW1mZi80Wjl2YjJHREJnUUlVZkp6azVHWm1abVRoNDhLREtObi8vL1RkbXpwekp2VFkwTk1UNjlldlJ2SG56Y2g4L1BEeWN5OWJSdVhObmhmRS9UY2l6OUp1Wm1XazhibFFSS0NDSmxFYVZEdXlRMDlQWFI2TkMvNEFMOHZMd0xESVNRZ01EMkxSc1dXeTVqcDRlNmpkcnBvMnVrZzhnS3lzTGNYRnhlUG55SldKall4RWJHNHNIRHg0QUFCd2RIUlhheW10TXkwdUE2T3JxY3N2a3dRN3kxMFZya2JWdjN4NW56NTZ0OFA3TFV6akpvd1UxVFNHbXI2K3ZzbVoyMFhYeTZFZ0FFQXFGR3BWQUVZdkZPSG55Skk0ZVBhcVE5YU5CZ3dhWU4yOGV2dmppQzQzNldWamR1blZ4Nk5BaHpKbzFDMCtlUE1IejU4OHhZY0lFekowN0Y2TkdqUUtmejlkb1A1bVptVGg2OUNqOC9mMlJseWRMY1c5alk0TXVYYnJnK1BIakVJbEU4UFgxeGNtVEp6RjU4bVFNR2pSSWJXMDV1YkxVUnlORUV5a3BLZGxJU2ZHeXNtLzlLMThpYVFnZTM0d0htSUZsaENWdlRRajV0TEFzZ1BjU1NOTVlWcHFhSmNtN254Yjc5RjJKbXhGQ1NNVVFzeExKY1BENHl3RU1ZaGlZbExnRklhUlNZRm5rZ21HdmcyVTN4OFhkVHk5NUMwSStHZmx4ais3dHNyUnZjMDVYSW1rQ0hzejRETitVbFVMNVF5MUNTQVZoV1JaTUZxUklsNEJObGZMeUg3NTY5T2h0eWRzUlVubGR2MzRkZ0d4d3ZFNmRPbHJ1VGVVeWNlSkVoSVNFSUNRa0JPdlhyMGZUcGszTFBLRTJQejhmejU0OVEweE1ESjQ4ZVlMSGp4L2p5Wk1ueU1yS1F0KytmYkZ4NDBhbDJ6MTkraFJMbHk0RkFMUnAwd2JwNmVtSWpZM0ZOOTk4QTFkWFYweWNPRkhqTWFDaXNyS3lzSGJ0V2dDeThiMEZDeGFVZWgvSnlja0FaQ1ZnS3BJc2prNjEyRmpaWEMrQlFBQXJLNnNLUFRhcGVxcEZZRWN0YTJ2TTM3dVhlLzA2UGg0cmhnNUZuWVlObFM0M3JWVUx3K2ZNMFVaWFNRV0lpWW5CenovL2pJU0VCTHg4K1ZLaExFaGh6WnMzUjYxYXRTcnN1RUtoRVBYcjE2K3cvUlVsZngrVnBUWWNuODlIWUdBZ0Y5UmhZbUtDNmRPblk4U0lFUm9GaHFoU3MyWk43TisvSHg0ZUhnZ0xDME4rZmo2OHZiMFJFQkNBUllzV3dkblpXZVcyaVltSjhQZjN4K25UcDVHYks2c0x5ZVB4OFBYWFg4UE56UTFDb1JBOWUvYUVwNmNuWW1OamtaU1VoQTBiTm1EMzd0MFlPblFvaGc0ZFd1RW5iVUpLNDlXamUwOEFQTkYyUHdnaGhCQlNkYjJNaVlxMnNXa3pteFZLejdCQUQ0WmxXb0JCY3dZTVBma2twSkpod1dhQXhTTUEwV0NsdDloYzhhV1hMNk9UdE4wdlFqNkU1RWNSc1FBb2l4MGhoSkF5U1VoSXdPM2J0d0hJeXNOclEwWkdodExscXJLaEZ5WVdpNVV1THlrb29EUldyVnFGMGFOSFkrREFnV1VheS9yaGh4OXcvdng1eE1iR0trd1dMa3hWUU0zbHk1ZXhZY01HWkdWbHdkTFNFbHUyYklHQmdRRzJidDJLZ0lBQStQbjU0YSsvL29LbnAyZXBneHRZbHNYS2xTdTV6QmNUSjA1RW8wYU5pcldUQjQzSXMrTVgzVWQ0ZURnQTJlVGw4aXFjZVQ4dUxnNzI5dlpLMitYbjV5TWtKQVNBTE10TVdRTmJTUFZSTFFJN1NQWEM1L054N3R3NTdyVlFLRVNMRmkzZzZPaUlGaTFhWU9QR2pjakl5RUNQSGoyMDJNdlN5YzNOeGV2WHJ3SElBaDhxQTRaaDRPcnFpaVZMbG1Ea3lKRndkWFhWcUV4TVFVRkJpVzJNakl5d1o4OGVIRGh3QUljT0hZSkVJa0ZNVEF3ZVBIaFFMTEJETEJiajFxMWJDQWdJd0Y5Ly9hVndvZE9sU3hmTW16Y1B0cmEyM0xJMmJkcmd4SWtUT0g3OE9BNGRPb1IzNzk0aFBUMGRodzhmeHVIRGg5R3FWU3YwN2RzWDNidDNyNUQ2YUlRUVFnZ2hId1BMc3NxZklCR2lSR3hzUkFhQVgvLzlJWVFRUWdnaGhKQlBtcSt2TDZSU0tYZzhIb1lORzZhVlBwUTFvQ1E2T2hvZE8zWXM4M0hsWXk3eXJQT3FXRnBhNHZUcDB6QTNOMWU2UGo4L1grMStlRHdlbmoxN3hyMnVWYXNXSEJ3YzBLSkZDN1JzMlJJdFc3YUVrWkdSUGFDODBnQUFJQUJKUkVGVXdqYVBIajJDbjU4ZmdvS0NBQUJXVmxiWXZYczMxNGRWcTFhaGMrZk9XTDkrUGU3ZHU0Y3hZOFpnMGFKRkdEeDRzQWJ2WEdiSGpoMjRlZk1tQUtCRml4YVlObTJhMG5ieTdQaC8vLzAzRGg0OGlHYk5tb0hINDBFa0V1SEtsU3Q0L3Z3NUFLQmR1M1lhSDFzVkd4c2I3dmZ0Mjdmai9mdjNzTEt5QXNNdzNQTDM3OS9qMTE5LzVjYitQdi84ODNJZmwxUjlGTmhCcXB4R2pScGgwS0JCc0xlM1I1czJiV0JuWjhkbGtEaDE2aFF5TWpJZ0VBZ3daTWlRY2gybklpTWxTeElRRU1DZG5NdWFIcXM4NU5HaWhVODZBTkM5ZTNmOCt1dXZHa2QzcHFlbkl5bEpOcm5JME5CUWJWdUJRSUFaTTJiZzg4OC94NG9WSzlDb1VTTzR1TGh3L1FrTEM4T1ZLMWZ3eHg5L0ZJdXc3Tnk1TTZaT25ZbzJiZHFvM1BlRUNSTXdiTmd3K1B2NzQvang0MXcwN2YzNzkzSC8vbjE0ZTN1amFkT202TktsQzRZTkc2WnhKbzl6NTg1aDA2Wk5HclZWUm43eFJLcVhPblhxR09xYjFLNHZZVkdiNFRHMWVReFAvVDhRUWdncFJNcXlFaDdZVkZhQzE0eFluQmdiK3pBRndNZTdVQ0dWQXN1eTJubHlSUWdoaEJCQ0NDR0VhTkhwMDZmeDU1OS9BZ0QrOTcvL29XSERobHJwaDRtSjhrcVhZckVZMmRuWktyY1RDQVFxeThEbjVPUVUyelkyTmhhUmtaRXdNek5EYm00dWw2bEVWY0JHWWZJMmtaR1JLQ2dvZ0ttcEtmVDA5Q0FXaTNIMjdGa0FVSm5wdm52Mzdzak16SVNEZ3dOYXRtekpCVW9vNi9QMTY5Y1JFQkNBdTNmdmNzdTdkdTJLTld2V0ZNdEszN3QzYnpnNE9HRGh3b1Y0OU9nUjFxNWRpNXMzYjJMRmloVWxackQvN3J2djhQUFBQd09RZmY1YnQyNkZqbzZPMHJZOWUvYkUyYk5ud2JJc2R1L2VyYlNOcGFVbGV2ZnVyZmFZbXFoZHV6Yis5Ny8vNGR5NWMzano1bzNLOGpTRjI0OFpNNmJjeHlWVkh3VjJrQ3FIWVJpdWxsWmhpWW1KMkxWckZ3Qmc0TUNCR3Aza1ZHRlpGaEVSRVFBQVBUMjlNdThIQU9MajQzSDQ4R0dZbTV1alZxMWFNREl5Z3E2dUx2VDA5SkNibTR1d3NEQ2NPWE1HZ0t3TWk3cFNKQlZCTEJiajFLbFRNRFUxaFZBb1JGUlVGRVFpRVFBb3ZiaFFGZFFSR0JpSWx5OWZvbWJObXREWDE0ZElKRUpnWUNBWEpLTHB4WldEZ3dQOC9mMlJsNWZIOVcvQ2hBbDQ4a1N4V29XT2pnNzY5dTJMc1dQSG9sbXpaaHJ0MjhqSUNGT25Uc1g0OGVOeDhlSkZuRHg1RWpFeE1kejZKMCtlUUN3V1k5S2tTUnJ0VDk0LytlZEZpQVlZbXlhT0hTRmczQUdtaFlCaHpWZ3c1Z3lvbGpBaFJITThNQklHVERvallOTllnVzVTZzJhT3AzUFR4SWZldkhsWWNxNVBVbVZFUkVSYzEzWWZDQ0dFRUVJSUlZU1FqMDFlZ3NQQ3dnTHo1czNUV2ova3dTVkYzYnAxUzIyLzdPenM4Tk5QUHlsZGQvandZWHozM1hjS3k5TFMwcFNPZ1pVbTYwZGdZQ0EzN2xTVXFzd1JWbFpXbURWcmx0cjkrdmo0d04vZlh5Rnp1N1cxTmViTW1ZTmV2WHFwM0s1dTNibzRlUEFnMXE1ZGk4dVhMK1BhdFd0NCtmSWwvUDM5MVpZbmtSOUhUMDhQMjdadFU1dUZ2VXVYTHZEMDlNUXZ2L3lDK1BoNGJsdUdZV0JvYUFoSFIwZk1talVMK3ZyNmF0K2pwcFl2WHc0Ykd4dGN2WG9WaVltSjNCaVhISi9QUjYxYXRkQzJiVnRNbVRLbFhHT1dwUHFvRm9FZEdXL2U0UGptemR6cjNIL3JXYjFOU2xLNlBDc2pRMkg1MjM4ekRMeE5URlJZbmw4TkIyOFpWcG9EaGljR0lNak5GVUVzbGtBZytEUnFQc1hGeFNFckt3dENvUkF6Wjg1VTI3WlBuejVvMXF3WjdPenN1R1UrUGo2NGVQRWkycmR2RDRaaHVCcGlUWnMyTFZlL2pJMk5FUkFRb0ZIYlJZc1dsVHVRcENRQ2dRQkhqeDdsMGovSldWcGFvbkhqeGhydjUvWHIxemh5NUlqU2RhYW1waGc0Y0tERyt4SUtoUkFLaFZ6L1ZxeFlnY21USjBNc0ZxTmh3NFlZT25Rb0JnOGVYR0wwcHJyOUR4OCtITU9IRDhmOSsvY1JFQkNBSzFldUFKQ2w4U3FhUGt5ZHZuMzdsaXR0MnZyMTY3bWFhcFdWS0M4UEVva1VBTUFDMlRxcUNnQldBdmZ2Mzc4UG9OTFcxTEZwMm5vSmVGakhNTXkvWWNRTUdQV2JFRUpJTVF3RFBnQUxnTEZnZ0taOGh2ZUZvYm1PbTY2NS9XZXZIajE2cSszK0VVSUlJWVFRUWdnaGxZRkVJc2tVQ0FRKy83NmtjcFpWeE96WnMvSHMyVE5NbXpaTm8zTHhuem9iR3h2d2VEeElwYkpuOU9ibTVoZzNiaHphdDIrdjhUNGFOR2lnc0E5QU5ySDNpeSsrZ0p1Ylc1bjcxcnQzYi96NDQ0OWdHQWJ0MnJYRGlCRWowS05IanhMTHhBQ3ljUm92THkvWTJkbmg0TUdEV0xseXBkcWdEZ0R3OFBDQVNDUkN0MjdkNE9Ua1ZPSXhCZ3dZZ0FFREJtajhmc3BEUjBjSDMzenpEYjc1NXB1UGNqeFNQVlNMd0k2c2pBeGNPM2xTNCtXNVdWbEtsNzlMUzFPNnZGcGhrUUtXelFYREdLZStmWXU4UEJFRWdrK2pZa0NuVHAwd2N1Ukl0R2pSUW1VcUtUbExTOHRpa1gxV1ZsYm8yTEVqZnY3NVovRDVmQmdaR2FGang0NFlOR2hRdWZwbGFtb0thMnRydkg3OVdta1pEb0ZBZ05hdFcyUHk1TW5vMUtsVHVZNGxEeGlRbDZhUk16WTJWbGpYclZzMzNMdDNEd1VGQmREUjBVSGp4bzB4ZmZwMDZPcnFhbndzZVgyeXdoY0c1dWJtYU5XcUZlYk1tYU15TFprbVdyWnNDVzl2YjVpWW1NRFIwYkhNKzFHbVZhdFdhTldxRlJZdlhveVVsQlMxSlZoTVRVMlJuNSt2OEhrYUdCakF3S0RzeVJia0FTeVYyZHUwdFAraVN4azJKWk1ueXRWdWp6NU5EWnExK1l6aHdSUC9ub3VGUWlGc0dqYUFlVTB6R0ZSUVZEQWhwSHBnV1JhNUloRXlNaklSL2ZnSnBGSXBHSVpwcHNQcWVWdGJXN3NsSkNUUTl6UWhoQkJDU09YeUJvQjhZREZObXgwaGhKRHE1TUdEQjJrQVBMVGREMUt4K0h3K2ZIMTlpNVdTL3hpY25Kend6ei8vcUczVHRXdFhwVzNHamgyTHNXUEhxdDEyMHFSSnhUS0sxNnhaRTZHaG9aQklKR0JadHRoNGp5WmNYRnpnNHVJQ1FQWmNxYUkrdTVZdFc4TFgxeGYyOXZZcVM3V1VaUExreVJnMmJKalNEUEpObWpRcDlsbCsrKzIzWlRwT2FYWHMyTEhFdjNXMVI0V2hQN2hxRWRoaGFHS0N0ajE3Y3E5RjJka0kvZjEzR0ptYXdxbEhqMkxMaFlhR2FOKzNMN2M4UFNVRlViZHZ3OWpNREcyNmQrZVdGK1RsNGM2RkN4L25UVlFTRXI0MGljL3ljd0VZUjBSR0lTMDlBNGFHbjBaZ0J3QXNYTGhRNlVsT25wMmhKSTZPanJoK3ZlS3pYQmZPMkZGUVVBQ0pSTUpsQkRFd01ORDRwTnFzV1RPMUp4WjFKL2pDNnlyaVJOaTFhMWVFaG9ZQ0FDUVNDUmlHMFNncXN6VDcvNUIwZFhWVmxwbVJ1M1RwVW9VZmQvdjI3UlcrejRva2xVcng2SEVNc3JpNmZreFN1bEJJQTRhbFZNZldzVGJEd3hyOGV4NXUyY0llN3JObW9KbGRFMWxnUnptQ2d3Z2gxWTlVS29WSWxJZjBqQXljUFhjQmUvWWRRazV1THNCZ01OL0FQQkJJVUo1Ymt4QkNDQ0dFYUVWNGVIZ2lhR0NSRUVKSXBTRE5CMlJaMnZQL0hac29LVXRDWmFTTm9BNXRxNmkvVTBWL2RxcEt1WlNHc3FBT1Vqbmw1eGRBeXNvak9sZ1JUL3p2NENiNUlLcEZZSWRaN2RxWXNIdzU5L3AxZkR4Q2YvOGQ1blhyS2wxdWJHYW1zRHdxS0FoUnQyL0R3c3BLWVhsR2FtcTFDK3dRUzNseFBCNHlHYUQyOHhleDhQditJR2JObUFMcmV2VStpUk5uV1NJWFB6WWRIUjNvNk9ob3V4c1Y2bE84RUNURjVlY1hJT3JoUTF6OC9ZbzhFNHVZWmRrNFJEOHNubXFHcUtVdlFGc0diQ3VBZ2I2K1BwWXQ4a0RuamgyMDNTMUN5Q2VLeCtQQndFQWZCZ2I2bURqK2F6eC84UkpuQXMrREFWTVRQTGF2dGJYMUpjcmFVZlcxYWRPR3Ewa1hFUkZCS1lVSklZUVFRZ2doaEpSSUN1WXRqMFUydzhBa0l5TVRPYm01TUM1RmFYSkNTUFgyOW0wYXhBVUZzaGNNVWxoZXZraTdQYXJhS3Y4b042bFVFaDlIUG0zWXJOVVBESS92Q1FBbmZ6MkRKekV4YU8vY0Z1WTF6YUNuVi9uTFNCQkNTb2RscGNoODl3NnYzNlFpS0RnRUwrTVQvbDNPUHBPS0pRRWxiRTZVWVJrVHNJdytHS0I5Mnpab1ltdXI3UjRSUXFvSUkwTkRkT3JRRHBldS9JSGMzRnlBaFdtMnJKWWFCWFpVY1F6REZNN00wbDFsUTBJSUlZUVFRZ2doNUYrTXJEeFlGZ0NUUjA5aWtKU1VER083SnRydUZpSGtFeUNWU2hGK0x4SloyVG15QlN3U2VTSzlITzMycW1xandBNVNXaEltNzcwM0t6VHB6ekJNRndDSWlJekN2ZnNQSU9EendWUmdxUTFDU0dYQi9sc2VTS3F3VkNyaHpZNS9ldStabGpyMWFlUEJCQXlFQUZDblRoM1VNRGJXZG84SUlWV0loWGxOQ1BYMFpJRWRERXoxZUR4ZGJmZUpmSGdNdzN5cDdUNFFRZ2doaEJCQ0NQbTBTQ1dTT0lHQW53NHdWczlmdk1Bdlp3SXhiOVlNR0JwU3FXaENpSHFQbnNRZzhNSWxpTVZpQUJDellCN0Z4VW15dGQydnFvd0NPMGlweGNiR2lobzBhRENJcDIrNkNqemVjTENveGJKU1lRSExWdjVhTElTUThpaGd3V2FCUlRqTFluMWNUTVExYlhlb0pLMWJ0MjdKNS9PdkFyQmtXZllsd3pDRHc4TENJclhkTDdDc1Bndm9NQXdEUTBNRDZPcFdyZkpMaEJEdE1qWTJobzZPN0RLZkFZejA1QzhJSVlRUVFnZ2hoSkJxckVtVEpqV01qSXdtQVFERE1Gbmg0ZUVIdGQwbmJZdC9HaFhicUZtckUyRDREaXdMSER2eEN4NC9pY0h3SWY5RHZicVdNREkwMUhZWENTR1ZpRVFxUVZwYU9sN0V2c1RQSjA0aDl1VkxBQURMSWtIS1NJOEREL08xM01VcXJWbzg1RTE5OVFxK3MyZHpyL05Gc3ZJK0tYRnhTcGRucHFiaWpKOGZoczJhOVhFNytnbUppNHRMQjR5VzFMZmpuK0h6K1kxWndCeFN0aGJMZ003eWhGUXhETU5LV0JhdkdaWkpZeG4yamFnQXQxS2VSYjdXZHI4K2JUd3dEQmdBWUFBd0RNWEZFVUlxRGxQb2Yxa3dqRlFxcFM4WlFnZ2hoSkJLeE5uWjJVSWlrWXdEQUI2UDl5NHNMT3l3dHZ0RUNDSFZnWUdCZ1RtUHgvTUJBS2xVbWdDZzJnZDJBSkM4ZUh4L1MwUDdOaE1ac0kxemMwVzh2NEx1NEsrZ085cnVGeUhrRThDeUxNc0FlUklXbStNZlJVWnB1ejlWWGJVSTdCRGw1T0JCY0hEeDVkblpTcGZuaTBTSWk0NytHRjM3eEQzTWo0L0JUUUEzQVRDQXM4REc1aTFmMjcwaWhGU3NXSUdBeGRPbkJRQ2tKVFltaEJCQ0NDR0VFRUtJV2xLcDFFbytzTWl5YkN3QUN1d2doQkNpVGZrU0tmdWxnTWRzQkl1aFlGQkQyeDBpaEh3U0NsamdieGJzanZqSGthZTEzWm5xb0VvSGRwaFlXT0FyZC9jeWJXdGhaVlhCdmFueVdPQ2ZndGhZRkdpN0k0UVFRZ2doaEJCQ0NDR0VFRUlJSVVRekNVL3V2V3JRb05VOFZzaTd5T2VoSXhoWWdZVTFDd3J5SUlUOGgyRWhaaGc4QTR0b0tTT05Cc3NFdjN3Y0dRdUExWGJmcW9NcUhkaGhiR3FLYmw5OWhiOS8rdzBDWFYxOE5uaXd5clp2WHIxQ1htNHV6T3ZXaFg2Um1tSDJIVHJBNS9wMXZIdjdGbmV2WEVGdVZoYTZEaHYyb2J0UENDR2tuSGc4WHVHTENTcEZRQWdoaEJCQ0NDR0VFRUlJSVVyRXhkMVBCM0RpM3g5Q0NDR1ZUSlVPN0FDQTdNeE0vT3psQlgwakk3V0JIVWZYck1HVHNERE05dkdCWTlldUN1c0VBZ0VFeHNaNEZobUpmVXVYZ3Nmbm8xM3YzaERvNk1DMmRXdm9Db1VmK20wUVFnZ2hoQkJDQ0NHRUVFSUlJWVFRUWdnaHBCcXE4b0VkRmFtcHN6TjBkSFZSa0orUGh5RWhjTzdaRTBzT0hkSjJ0d2doaEpBeUVZdkZFQWpvVW9DUWloQWVIbzY2ZGV2QzB0SlMyMTBoaEJCQ0NDR0VFRUlJSVlRUVVzWHd0TjJCVDRtZVVJaW16czRBZ0tqYnQ3WGNHMElJSWFUc3JsKy9qdDY5ZTJQdjNyM0l6czcrSU1jSURnNUdqeDQ5MEtOSEQ3eDY5ZXFESEVOT0xCWi9zSDNIeE1RZ0pDUUV5Y25KeGRhOWYvKytYUHRPVEV5RXM3TXpuSjJkRVJNVEF3QklTRWdBeTFiK2tvUkJRVUVWMnRlb3FDZ0VCUVhoOWV2WHhkYUZoNGRYNnM5ay9mcjFtRHAxS3BZc1dmSkIvMXNraEJCQ0NDR0VFRUlJSVlRUVVqMVZtMm02NHZ4OC9QN0REeXJYcDZXa0FBREMvdndUU1M5ZXFHd25sVW9CVUdBSElZUjhDaGlHVVJnSlpsbVcwVlpmS3BPclY2OWkrZkxsRUl2Rk9ISGlCRHAyN0Fnbkp5ZUZOaFdSelNNcEtRbVptWmtBZ0pvMWE1WnJYK29jUDM0Y3AwNmR3czZkTzJGbFpWWGgrOSszYngvKy9QTlB1THU3dzhYRmhWdCs1Y29WckZ1M0RoczNia1RYSW1YY05NVXcvLzBueWVQeGNQLytmYmk1dWNIWjJSbWVucDR3TmpaV3VlMkxGeStRbjU5ZnB1TnF3c2JHQm5wNmVrclhKU1VsWWM2Y09RQ0FnSUFBV0Z0YmwvdDR2cjYrQ0FzTHcrclZxekc0VVBtOFE0Y093Yy9QRHlOSGpzVFNwVXVMYlplVGsxUHVZd09BdnI2K3d0K2pOQm8zYmd4QUZweXlaODhlN3JNaGhCQkNDQ0dFRUVJSUlZUVFRaXBDdFFuc0tNalB4NisrdmlXMkN3b00xR2gvbWFtcFNJaUpnYldkWFhtN1JnZ2hoSHcwWjg2Y3djYU5HeUdWU21Gall3TWZIeC9VcjE5Zm9ZMDhrTUhMeXd1TkdqVXE4N0ZTVTFNQkFJYUdodERYMXk5WHYxWEp5TWpBZ1FNSGtKR1JnWWtUSjhMWDF4Y3RXN1lFQUV5Yk5nMWhZV0VhN2NmSHg0Y0x6Z2dNRElSRUlzSEFnUU9ocTZ1cnRMMVlMTWErZmZ1UWs1T0RSWXNXWWR1MmJmanNzOC9LOVY1NFBCNUVJaEdrVWlsdTNicUY4ZVBIWStmT25XallzS0hTOXZQbXpVTkNRa0s1anFuT2lSTW4wS1JKRTZYcmdvS0NBTWlDUDZ5dHJURmt5QkNOTTFVc1hMZ1EzYnQzMTZpdFJDSkJlSGc0QU9DWFgzNkJVQ2pFdkhuenVQVTVPVGxsRHFvcDZ1elpzOFgrTFdqcTY2Ky94cDkvL29udzhIQkVSMGRUbVNOQ0NDR0VFRUlJSVlRUVFnZ2hGYXJhUEhIbThmbG8zcUdEeXZVdm9xS1E4LzQ5R3RqYnc5ak1UTzIrbnQyN0IxRk9EcUp1MzZiQURrSUlJWjhFbG1XeFo4OGVIRHg0RUFEUXBVc1hlSGw1d2NqSVNLRmRhbW9xVHA0OGlmVDBkSXdiTnc0TEZpekFWMTk5VmFaanZubnpCZ0JRcTFhdDhuVmVEVk5UVSt6YnR3OHpac3hBV2xvYVhGMWRzWFhyVm5UdTNKbHJZMnhzREtGUXFIVDc5UFQwWWdFSkd6ZHVSRUZCQWJwMzc2NHlzRU1nRUdEWHJ2K3pkL2Z4TmRiL0E4ZGYxemxuczgzRzJEQWFac3p0NW42UnUwbW9WUG9pSllvU1VzaHQ3bkx6ZFpPYnFCUkprdFJYVTFSQ2JwTGNKSVRZelB6Y1RHNUhHek9iM1c5bjUvcjlNZWUwWStkczUzRG1ZTy9uNCtIaG5PdjZmRDdYKzlxNHpoNjczdGY3dlpEKy9mc1RIeC9QNk5HaldiaHdJYUdob1hiRmYydUZpTkRRVUZQRmg5allXRjU1NVJWV3JseFphQ1VTUlZHS3JEUmhyRGltMFJUZGhjODR0akQ3OXUwRE1DVlZwS2VuazV1YkMrUzFwekVZRExpN3UxdjgraG5IMlVLcjFUSnYzanplZU9NTm9xS2krTi8vL29lSGh3ZURCZzJ5ZVkzYmtaaVl5RnR2dldYWG5PVGtaTFJhTFRkdTNPQ1ZWMTZ4ZVY2dFdyWDQ3My8vYTIrSVFnZ2hoQkJDQ0NHRUVFSUlJVXFRRXBQWVVjcmRuZUdMRmxuZFAzL2dRRTRkUGt6WHdZTnBXTVNUbjU5UG1NREJyVnVKM3JPSEorejR4YjBRUWdqblVSUkZVVlcxNklFUG9OVFVWS1pPbmNyT25UdlJhRFM4L3ZycjlPL2YzK0pOZmw5ZlgxYXRXc1c0Y2VNNGN1UUlzMmJONHNDQkEweWVQTGxBRWtoUmpJa2RMaTR1N04rLzN5SG5ZdlRRUXcrWjJuL1VyRm1UenovL25JRURCNUtZbU1pSUVTT1lNMmVPYWV6WXNXUHAwcVdMeFhWNjllcEZURXpNYmNYZzUrZkg0c1dMNmQrL1A4bkp5WXdlUFpyUFAvK2NPblhxMkx5R3BlOUJ3NFlOV2JwMEtXKysrU2FkTzNjdXNyM000TUdER1RCZ2dOWDlwMCtmNW9VWFhnRHkydFpZcThKeDYxaHJzckt5VE4vUHh4NTdETWhyU3dONUNVVHQyN2NuTlRXVkJRc1cwTHg1YzR0clJFUkVrSnViUzNCd3NOV2tHeU0zTnpjKy92aGpYbnZ0TmY3KysyOCsrK3d6eXBRcFE2OWV2WEIzZCtlSEgzNndPdmVmZi81aDZOQ2hBTXljT1pONjllcFpIVnU1Y21YVDY1eWNISTRmUDE1b1hOYllPMCtyMWQ3V2NZUVFRZ2doaEJCQ0NDR0VFRUtVSENVbXNjT1JncG8yNWVEV3Jadytjb1QwMUZRODdMelJKWVFRUXR3TkJvT0JYYnQyTVgvK2ZPTGk0dkQxOVdYV3JGazBhOWJNTkVaVlZiS3lzc3orWkdabU1tellNQllzV0VCMGREVGJ0bTNqeElrVHpKOC9ueUE3S2xVWlc3SEV4TVR3NXB0dk92VGMrdmZ2ejVBaFEwenZBd0lDV0x4NE1ZTUdEY0xkM2QydU9POUVRRUFBYytmT1pjaVFJYVNscFRGNjlHaldybDFMYW1vcTJkblpSYzVQVEV3MHZVNUlTTUREd3dQSXEwU3lZTUVDS2xhc1NIeDhQR1hLbENtMmRqYjIyclZyRitucDZWU3RXcFdRa0JDemZYLy8vVGVwcWFrb2lrTDkrdld0cmpGaXhBaFNVMU50Ym4vaTVlWEZoeDkrU04rK2ZVbEtTbUxseXBWMDdkb1ZEdzhQQWdJQ3JNN0xuelRoNStkWDZGaHJ4b3daZzUrZm45M3ppckoxNjFhMmJ0M3E4SFZGeWFXcWFwS3pZeEJDQ0NHRUVFSUlJWVFRUWhRUFNleTREVUZObXdKZ3lNM2x4SUVETk8zUXdja1JDV3NxVmFwVTJzTzdrcjllcGFLaVVFbWphRW83T3lieFlGRlVOVU52TU1ScEZhNWtKQ3NYNCtPajBwd2RreEJHTDcvOE1pZE9uREM5TnhnTVRKa3loZXpzYkxLenM4bkt5aUluSjhlbXRZeHRRYVpNbWNMamp6OXUweHhqeFE2ZFRvZE81OWdmT1N5MStBZ0tDdUtUVHo2aFRKa3lwbW9ldDNyLy9mZlI2L1c4OXRwcitQcjZPaVNXME5CUXhvd1p3OUtsUzVrOWV6WXVMaTZNR0RHQzZPaG91OVlaUEhpdzFYMFRKa3pndWVlZXU5TlFIV0xqeG8wQVBQWFVVd1gyUlVWRkFYbnRSWXhKS283eTBFTVA4ZDU3NzdGdzRVTG16NTl2V3YvbzBhTXNXN2FNZDk5OTErNnFNdGV2WDJmYXRHa01IVHJVYWlXVDBORFFRcXVjR0gzOTlkY2tKU1hSdm4xN0dqWnNXT1Q0VTZkTzJSV3JFRVZSVmJXYnMyTVFRZ2doaEJCQ0NDR0VFRUlVandjK3NhT1V1enROT25TZ1ZCRlB1VDd4NnFzODhzd3orTmV1WGVTYVZRSUQ4WDNvSVdvMmJJaFBsU3FPQ2xVNFdFQ3RoaTNSS2NOVmxIbzZqVnBlUmZGUndMRjNtVVNKcDBLbVRxdEpVRkd1dVh1cnA2cVZiZlR4aFZOSDl1VHRFc0s1NnRldmI1YllrYjg2aEZIcDBxVnhkM2ZIdzhNRER3OFBpNi9kM2QxWnYzNDkxNjVkWThxVUtkU3RXNWZxMWFzWGV1emMzRnpUOGQ1ODgwMzY5ZXZuMkpPem9yQXFFUUJyMXF3aEp5ZUhIajE2T0N5eEErRDU1NStuYytmT2VIdDdPMnpOZTlIMTY5Zlp0MjhmQURWcTFDaXcvK2pSb3dCbVZXRWNxVm16Wm56NTVaY29pZ0xrdFlVWk9YSWsxNjlmWjk2OGVVeWJOczJ1OVJZdlhzenUzYnZadDI4ZlAvNzRZNUZ0Yndyend3OC9FQnNiUzZWS2xXeEs3QkRDMFNJakkzYzZPd1loaEJCQ0NDR0VFRUlJSVVUeGVPQVRPN3pLbGVPTmVmT0tIQmZjcWhXNXViazI5VGxYRklXWlAvMkVScU54UklqQzhaU0FPbzNHb2pCRFVSU1htNXRRbkJ1VGVFQXBpdUlHK0N2Z2o2STAwc0ovcXRkcFBPMzh5Y2haU0hLSDB4MCtmUGc0VU5uWmNUaExyMTY5cUZHakJyNit2cFFwVTRiU3BVdmo2ZW1KcDZjblY2OWVaZkRnd1FRR0JqSng0a1JxRjVIWStOeHp6L0gyMjIvVHIxKy9JcE02SUM4QndHQXdBT0RqNCtPUTg3SGtyNy8rb2xTcFVnVmFnamhEL3FTTzVjdVhvNnBGWHdKVVZhVmx5NVlBZlBIRkZ3UUhCMXNjWjh2UEozZkRtalZyeU0zTnRiaFBWVlZUMGtka1pDUnZ2LzEyZ1RFelpzekF6YzN0am1Jd0puVUFsQ3BWaW1IRGhqRjkrblIrL3Zsbk9uYnNTTnUyYlcxYTU5U3BVNnhkdXhhQUxsMjZtQ1YxbENwVmlyQ3dNQUM3cTREWUtpQWdnTEN3TUp2K1B3a2hoQkJDQ0NHRUVPTE81ZWJtSnV0MHVnVTMzMG83U3lHRUVQZVZCejZ4dzFhSHRtMWorN2ZmTW1EV0xNcFZyRmprZUkxR3c1NzE2MGxOU2lLMGMyZktGMFB2ZFhGN3F0ZHArQ2lLOHE2aW9BVndjM09qVHUxYStGV3NpS2VuZEdJUmpwV2VrVUg4bGF1Y09uV2ExTFEwQUJlTm92NjNldTJRdytkUEhkM3M3UGhFeVZhelprMXExcXhaWUh0eWNqSVRKa3dnTFMwTmpVWmpzZkxDcmZ6OC9QajY2Ni9OYnFvWHh0aUdCWEJvWll6OFltSmlHRFZxRkhxOW5tblRwdEdwVTZkaU9jNnRNakl5dUg3OWVvSHQ1Y3VYTnlVdDJKT0k0ZUxpUWs1T0RucTkvclphMXF4WnM0YWRPNjAvcUorVmxXVjZQV0hDQkVxVkttWFRXRXY3VnE5ZWJYWC9zV1BIVE4vM0V5ZE9tRldMTVpveVpjb2RKM2JjcW12WHJ2ejAwMDlFUlVVeGMrWk1mdnp4UjBxWEx2enpYbFZWNXM2ZGk2cXFlSHQ3TTN6NGNMUDkzdDdlZlBEQkJ3REV4Y1VSRVJGUlpCekdyMTFzYkt4TjQ4UEN3bXh1YXlTRUVFSUlJUjQ0VndIampjV0NwUldGRUVJVWkyUEhqaVVDSTUwZGh4QkNDSEU3SkxFRHlNbk81b2VQUGlMaDhtVStIamFNcWQ5OVo5TzhMU3RXRUgvK1BGWHIxSkhFam50RXBab05LNkxSVEZESVMrcG9VTDh1d3dZUHBHNmQydmo2bE1mRFF6cXhDTWZLek16a1dtSWlNYWZQc0dUWmx4ejQ2ekFvaWs3UmFxWStWS3ZoMFV1bm8yS2RIYU1vV2FaTm04YXVYYnNLSFpPZG5VMUdSZ2FRbHh4eHV6ZVh5NVl0YTZwNGNLdjhpUjNGVmJHalhMbHlWS2xTaFppWUdNYVBIOCtGQ3hkNDdiWFhpdVZZK2YzKysrOU1uRGl4d1BhRkN4ZlNxbFVydTlkemQzY25KeWVuMEtTS3dpUWtKSkNRa0dEVDJETm56dHpXTVFCKy92bG5pd2t0Ump0MjdBQWdPRGlZM3IxN203Ykh4OGZ6MFVjZkFlRHE2bXJ6OFhiczJNR2tTWk1LYk8vV3JSdGp4b3d4dlZjVWhYSGp4dkhTU3krUmtKREFraVZMR0QxNmRLRnJyMXExaXNqSVNBQkdqeDVkYUF1ZGRldldzWFRwVXB2akRnOFBKenc4dk1oeDMzMzNIYlZxMWJKNVhTR0VFRUlJOGVDSWlJaTRqTnhZRkVJSUlZUVFRdGhCRWp1QVgxZXVKT0h5WlFDZWZlTU5BSDVidFFwOVRnNnRuMzBXejdKbG5SbWVzSU83anFZS2FnZ291THU3TS9IdGtUelM0bUZuaHlYdVVFNU9EaTR1THM0T3d5STNOemNlcWxLRmg2cFVvWEpsUDNyMWZZM2s1QnVnS25WZFhOUTJ3TGZPamxHVUxLbXBxU1FuSjlzOFBqMDl2VmppeUo5bzhQZmZmNXNsZXR5Sm9LQWdLbFNvQU9SVkF2bjg4ODhaTm13WVI0OGVaZkhpeFp3L2Y1N0preWNYNnpWRHA5T1pWWjNJek15OG8vVThQRHk0Y2VNR2FYbFZmK3oyeEJOUDBMRmpSNnY3NCtMaW1EOS9QZ0JqeG96QnI1QmsxUHhqODh2SnllR3JyNzRDL3Ewd2twK3FxdnoyMjI4QWRPL2UzU3haYVB2MjdRQlVxRkNoMEdvaHQ4ck56Ylg0dGJXVUFGTzNibDI2ZE9uQ3hvMGIrZmJiYjNuNjZhZXBVNmVPeFhVdlhMakFKNTk4QWtEYnRtM3AwcVdMVGZGNGVucFN1Ykwxems1bno1NUZyOWRUb1VLRlFoTkZZbUppYkRxZUVQWnEzTGl4NlI5ZVpHU2tsQlFXUWdnaGhCQkNDQ0dFRU9JQjhrQW5kbHc0ZVpJOVAvMkVScXVsYzkrK0ZsdXNKRis3eHVibHl3RUk3ZHlaeHUzYkE3QjIwU0t5TXpOcDFLNmRKSGJjVDFTbExLcmlqZ0toelpvUVZLdGdDd0pIK1BISEgwbE1US1JWcTFiVXIxKy95UEZmZnZrbDJkblpkT3pZMFdKYmhPSjI1c3daUHYvOGN3RGVlZWNkUEQwOTdWN2oyTEZqckZ1M2pzNmRPOU8wYVZNMEdvMmp3N1JxL1BqeEpDWW04dEpMTC9IWVk0L2R0ZVBhNjZFcWxYbTBYVnQrMnJBUlVFdXB1V3J4bENrUW9oQXpaODRrTnplM3dQYU1qQXdtVEpqQW9VT0g4UER3NEtPUFBxSnUzYm9XMTFpMmJCbGZmZlVWdnI2K0xGaXdnT3JWcTFzY1YxaGJsdnczL3Q5NTV4MDd6OEs2OTk1N3ordzY0T1hseGVMRml4aytmRGlIRHg5bTQ4WXJQNHMzQUFBZ0FFbEVRVlNOZE9yVWliWnQyenJzbUxkNjdMSEh6R0lJQ3dzak5UWFZiRXg4Zkx6Rjc4T3RmSHg4S0ZPbURIRnhjYVNrcE54V1BBRUJBVHo2NktOVzk1OCtmZHIwT2pRMHROQXFFZm5INXZmZGQ5OXg2ZElsL1B6OHFGMjdOci8vL3J2Wi9qLy8vSk9MRnkraTArbm8wS0dEMlQ1aklrTzFhdFdLUEpmOEhubmtFWDc0NFFmVCszbno1dkhubjM5YUhUOWt5QkMyYmR1R2o0OFBCb1BCNnJnREJ3NlFtWm1KbDVlWHhZb2cxano4OE1QTW16ZlA2djVubjMyVzJOaFlYbjMxVlY1NDRRV3I0NW8xYTJiek1ZV3doNklvK1Vzb1diOG9DQ0dFRUVJSUlZUVFRZ2doN2pzUGRHTEgxWXNYMlhHekYveGZ2LzdLbXg5OFFJMEdEY3pHYlB6OGM3SXlNdkQwOXFiWDJMSE9DRk00a2dadkZOd0IvQ3BWb295WFY3RWNadFdxVlp3NWN3WXZMeStiRWp1V0xWdEdabVltdFdyVmNrcGl4OVdyVjltNmRTc0E0OGFOdTYwMXdzUEQyYkpsQzVzM2IyYkRoZzBGbmthT2pZMUZyOWZidlc2bFNwVndkM2UzdXYvaXhZdnMyclVMVlZXSmo0ODMyNWVUazFQZ3FYRmJhVFFhc3lmdUhjSGR6WTNLZnBXTWIxMVJLT2ZRQXdoaEEwc1ZFUklTRWhnNWNpVC85My8vaDd1N093c1hMcVJ4NDhabVkzSnljdmpwcDUvbzNMa3p3NFlONCtyVnEyemF0SWtoUTRhd1lNRUNHalpzYUZjY0xpNHVEdnMvcHFxcXFVcURsNFhydW9lSEJ3c1hMbVRVcUZHMGJOblNwcVNPd3BKU0hLRi8vLzdFeGNVVk9XN3g0c1dVdlpsQWV1UEdEYnVPWWJ6bXFxcHFmNEIydUhIakJzdVdMUU5nNE1DQjdObXpwOEFZWSt1UmpoMDdGdmdlR1JNNzdQMzhLMTI2TktWTGx6YTlMNnFkV3FWS2xaZzllemJObWpVck5JSHh1ZWVldzgvUGo2eXNMSHg5ZmUyS1NZaDdtYUlvN1owZGd4QkNDQ0dFRUVJSUlZUVFvbmc4MElrZCtTVW5KREIvd0FBR3pKcEZrNXRQdFY2OWRJbmRhL01lYk9zNWNpUmU1ZVFlN0gxUFZkeFFjQUVvN2VHT3E2dXJzeU1DL3IzNXB0VnFiM3VOVHovOWxCOS8vTEhJY2FHaG9jeWFOY3RzVy80bmwyOG5obXZYcnJGdDJ6WUFYbjc1WllzbDVnY01HSEJiclJZV0xGaFE2RTNZYjc3NUJsVlZxVml4SXM4OTk1elp2cVZMbDdMOFpzVWRlNVV2WDU1ZmYvMzF0dVphbzlWcUtlUGxoVVpSTUlBR1JlTUZhQURyajQ2TFl0V3dZY002T3AxdUorQ25xbXFzcXFyUFJFWkdSam83cnJ2cDRNR0RUSnc0a2NURVJMeTl2Vm13WUFFaElTRm1ZN1p1M2NxaVJZdTRkT2tTR3pac1lPblNwVXlkT3BYczdHeTJiZHZHZ0FFRGVPMjExM2p0dGRmUTZXejcwYUY3OSs1MDc5N2RJZWNRRVJIQmdBRURBS3plc0hkemMyUGh3b1ZGWHVPTTEyTmJ6K04ydWJ1N215VzJaR2RuWXpBWTBPbDBac2ZXYXJXVXUvbnpSMkppb2wzSGNNUm5peTEyN2RwRlNrb0sxYXBWNCttbm55NlEySEhtekJuMjd0MExRSzlldlVoS1NqSjlUdWoxZWc0ZVBBaFFJSm1vT0lTRmhkazByazJiTnNVY2lSQkNDQ0dFRUVJSUllNDF0V3JWS3VQcDZma3FnS0lvcVJFUkVWODRPeVloaEJEQ1ZpVWlzYU5LelpwNGxpM0xxY09IV1RwK1BHL01uMC9EdG0xWnYyUUp1WG85Z1NFaHRIenFLV2VIS1I1Z2pyaVJtSmFXWnROTlAwdFBmT2V2cEhFN0xWVFdyRm1EWHEvSDI5dWJQbjM2RkRyV3hjWEZwcHVNbVptWlJZNUpURXhrdzRZTkFBd2FOT2llU2RRUjRuNlFtWm5KcDU5K2FrcU9xbEdqQmg5OTlCRVBQZlFRa0hkZDJMcDFLMTk5OVpXcC9VYkZpaFhwM2J1M0tTRmh6cHc1TEZxMGlCVXJWckIwNlZKMjd0ekowS0ZEYWQyNjlWMDlsL1QwZE5OclN4VTdqSXE2OW1Sblo1dXFXeFQzOWVUNzc3ODNlejlxMUNoMjdkckZ3SUVEVFVrcVJydDI3UUx5S3F2WXczaHRMNnpxa1NPMGJkc1duVTdIcUZHakxINk96WjgvSDRBbVRacmc1ZVZGMTY1ZDZkV3JGNisvL2pvUkVSR21OaldPVHV3NGVmSWsxNjVkSzNSTS9xOXBkSFEwR1JrWmhZNHZVNllNd2NIQkZ2ZnQyTEdEbGkxYldwMXJyQ0QxL3Z2djgrR0hIeFo2SENHRUVFSUlVYkkxYTliTU56YzN0dytBUnFPNWNmanc0UytkSFpNUVFwUUVIaDRlUGhxTlpnR0F3V0NJQlNTeFF3Z2h4SDJqUkNSMmxISjM1NjFGaTFnNmJoeFJ1M2Z6MmRpeGRIL3JMUTVzM295aUtMdzRibHl4bDJRWEpWZHVicTdwdFNOdUpENzU1Sk5NbkRpeHdQYXZ2dnJLVkNyL1ZuZFNzU010TFkxdnYvMFd5RXV1TUpiRlQwMU5SYXZWRnJpaE9HM2FOQjUvL1BFaTF3MExDelBkN0xObXhZb1ZaR1ptRWhBUVFOZXVYYTJPQ3cwTlpkR2lSVVVlRStEWFgzOWwwcVJKTm8wVjRuNjFjK2RPNXMrZnp6Ly8vQVBrdGNlWVBIa3lucDZlSkNRazhQUFBQL1A5OTkrYjludDZldEtuVHgvNjl1MXJTdXJJemMxRnE5VXliTmd3YXRhc3lkeTVjemwxNmhSdnZmVVdJU0VodlBUU1M3UnIxKzZ1SkZ5bHBhV1pYaGVXMkpHUmtWRm9rb090Q1NKM1c2VktlUzJjcmx5NVl0Yzg0L25rYjFkU0hMeTl2Ums1Y3FURjZrcS8vZlliKy9mdkIyRG8wS0hzM2J1WHRMUTB2dmppQ3c0ZlBtdzZ0NkNnSU5OclIxbTJiQm5idDIrM2VmeUNCUXVLSE5PMGFWTSsvL3h6aS90VVZiV3AvVmR1YnE3Wlo3OFFRZ2doaEJDM01oZ01EeGx2TEtxcWVnNlF4QTRoaEJCQ0NDRkVvVXBFWWdlQWE2bFNESjQvbnhWVHAzSmd5eGErdS9sMGFadi8vSWZxOWVwWm5YYzJPcHBrSzAvUVp0dFFjVUNJL05VeVhGeGM3bmc5clZhTGg0ZEhnZTJGclgwbmlSMXIxcXdoSlNVRmYzOS9ldlRvWWRyKzJXZWY4ZlBQUC9QODg4OHplUEJndTlhMHhiVnIxL2poaHg4QUdEWnNtQ251eE1SRXlwY3ZYMkM4cmRWUWJxZGlpYmp2cWM0TzRHNDVmdnc0NzczM0hsRlJVVUJlSllleFk4ZlNwazBidG0vZnp2YnQyOW03ZDYvcHByT1hseGU5ZS9mbXhSZGZOQ1U2cUtySzFxMWJXYkprQ1QxNzlxUjM3OTUwNmRLRjVzMmJNMnZXTEhidjNzM1JvMGNaTjI0Y25wNmVEQnMyckVDYkpFZExTVWt4dmJiV2lnWGc5ZGRmcDNyMTZ2VHQyNWVnb0tBQys0MkpMRHFkcnRCMTdyYktsU3NEY1BIaVJadm41T2Jta3AyZERjQ01HVE9ZT1hPbVRmTmVmUEZGK3dNa3I4V0tKY2FLR1owN2Q2Wng0OFkwYnR3WVgxOWZwazJiUmtSRWhHbGN4NDRkYit1NGhYRjNkeS95KzJnd0dFd0pNTzd1N2tWK0JscjZmRFY2OU5GSG1UTm5qdFg5UFhyMElEWTJsakZqeHRDelowK3I0MXEwYUZGb0RFSUlJWVFRUWdnaGhCQkNDQ0hFclVwTVlnZmszY2g1ZGZwMGtxNWU1ZFNoUXdBODNxOWZvWE8rbkRyMWJvUW1IaEFYTGx4ZzRjS0ZadHZ5SjFVc1diS0VNbVhLV0p3N1pNZ1FBZ0lDSEJiTGh4OSthTHFaZGZueVpkUDI5OTU3eitxY2wxNTZpZXJWcTV2ZXA2U2s4UFhYWHdNd1lzUUlVL0tFTWVraUt5dUx5NWN2RjB2Rm15VkxscENabVVuVHBrMXAzNzY5S1o3dTNic1RFQkRBOE9IREhYNU04ZUJSRktYRUpIVkFYcUxHbVRObkFPalFvUU9qUjQvbW4zLytvWFBuenFZV0pBQjE2OWJsdWVlZTQ4a25uelJWNkZCVmxWMjdkckZreVJKaVltSUFXTDU4T1k4Ly9qZytQajVVckZpUkJRc1dzSFBuVGo3NzdETk9uVG9GUU92V3JibHc0UUtIYm42dU9sS0xGaTJvVXFXS3FicVB1N3U3MVNTdWpJd01UcHc0d2JGang2aFNwWXJGeEE3anRkRGYzOS9oc2Q3S1lERFluRWhtdk81ZXUzYU50TFEwbXlwd1hMOSszZlJhVlZXejcyOVJjVG5TODg4L3o1a3paM2o5OWRkTjJ6cDM3a3hnWUNBalI0NDBmYzF0cWVSa3IrblRweGM1NXVMRmkvem5QLzhCWU9IQ2hUUnAwdVMyajZjb2lrMUpoQnFONW81YXJ3a2hoQkJDQ0NHRUVFSUlJWVFRdHlweHYzWFdhclVNbWpPSG1iMTdrM1QxS2o5Ky9ERnYzS3plSWNTZFNrNU9MclFzL0Y5Ly9XVjFYNzhpa296c3RXSERCcEtUa3d0cy8vSEhINjNPZWVxcHA4d1NPNVl1WFVweWNqS2hvYUU4K3VpanB1MHJWcXdnS3l1TDBxVkxGMHVDeGFsVHAxaTdkaTJLb2pCbXpCalQ5dVhMbDVPU2tzTHg0OGZ4OXZaMitIR0Z1Ti81Ky9zemQrNWNOQm9ORHovOE1BQitmbjQwYWRLRStQaDRPbmJzU0tkT25haVhyMUpWU2tvSzY5ZXZaL1hxMWNUR3hnSjVyVDFlZXVrbCt2VHBVeURKb0gzNzlvU0ZoYkZ6NTA0Z3I5ckUrdlhyYmE0WVlZKzVjK2RTcFVvVmJ0eTRBVURac21XdGpvMk9qalpWSW1uZXZMbkZNY1pLSnBhU1Bod3BJeU9EV2JObU1XUEdESnZHVjZ0V0RZMUdnOEZnSUNZbWhzYU5HeGM1NStyVnE2Ylh5NVl0SzdUTnlmbno1eGs2ZENnQWl4WXRNcnZPRnpiV1Z1UEhqeSt3TFRBdzBKUTAxS1pORzZwV3JXclhta0lJSVlRUVFnZ2hoQkJDQ0NHRStGZUpTK3dBS0ZPK1BJUG56V1BlZ0FGRTdOakI3ei8rU0x2dTNTMk9uZkQxMTFTcVZzM2l2bGt2djh3Vk84cW1pL3VYcXFxbXA5TUJVL243SzFldWNQTGtTUUNxVnEyS2o0OFB6ei8vdk5uYzlQUjBmdjc1WndDNmRPbGlWalkrTXpPVDlldlhBK0RxNm1wVExMbTV1YVpLSFBubDVPU1l2ZS9Sb3djWkdSa0FuRGx6aHYzNzk2UFZhZ3ZFbDVhV1pqR0c0OGVQczNyMWFyUmFyVmx5Ulh4OFBOOS8vejBBZ3dZTnd0ZlgxNmE0YldVd0dKZ3padzZxcXRLOWUzZnExS2tEUUZ4Y0hOOSsreTBBTDd6d0FqVnExSERvY1lWNFVMUnMyYkxBdG9VTEY1cHVza05laTZpREJ3K3lkZXRXdG03ZFN1Yk4xbUtlbnA0ODk5eHo5TzNiMXl5SllzZU9IV3pac29YSmt5Zmo2ZW1Kb2lobXlWNWVYbDZGSmd2Y0xtTlNpVEZKcmJDRXJpTkhqZ0I1MTdGR2pSb0I4TnBycjlHdFd6ZlQrLzM3OXdNUUVoSmltamQwNkZCdTNMaGh1dGJjcWN6TVRFYU1HRUZVVkJUVHAwKzNxYUtScTZzck5XclU0TysvLytiNDhlTm1pUjBKQ1FsNGVIZ1VhQkZpVE1MUmFyV0VoSVFVV2lFaS8yZEdoUW9WcUZLbGlrMWo3OFNXTFZ0TTFXUDY5T25qa0RXZDdlclZxK3pZc2NQcWZ1Tm5ia3hNVEtIamhCQkNDQ0dFRUVJSUlZUVFRZ2g3bGNqRURvREFrQkNlR2pDQTlVdVc4TU5ISDlFb0xJeXlQajRGeHJtWExvMkhsNWZGTlJRYlM2eUwrMTkyZGphOWUvY3VzSDNGaWhXc1dMRUNnTVdMRjlPaVJRdkdqUnRuTnViQ2hRdW14STYzM25xTENoVXFtUGJGeGNYWm5kaXhlZk5tTm0vZVhPUzRJVU9HbUY2dlhidVcvZnYzVTZwVUtiTWtEY2k3T1hockRIcTlua21USnFIWDZ3a0pDU0VtSm9aVHAwNmgxK3Zac1dNSDJkblpCQVFFMEt0WHJ3TEhUVXRMSXlrcHFjajRyTFVOV0xseUpVZU9ITUhiMjl2c3FmRlBQdm1FN094c3lwY3Z6NkJCZzRwY1h3Z0xITjh6NkQ3aDV1WkdhbW9xRVJFUmJOKytuWjA3ZDVxcVlBRFVxRkdERjE1NGdhZWZmaHAzZDNmVDlwaVlHRDcrK0dQMjd0MExRRlpXRmdzV0xDaXcvcU9QUG1xVzZPRm94bXVLdFZaVzhHOWlSNk5HalV6WHN2eEpMc2VPSFRPMW1GbXhZZ1dOR2pVaU9EaVlObTNhT0N4T1kxTEhYMy85aFVhaklUVTFGUzhyUDBQY0tqZzRtTC8vL3B0RGh3N3g0b3N2bXJidjJMR0RCUXNXOEovLy9JZTMzMzdidFAzczJiTkFYa1dXZTYzdFIyWm1Ka3VXTEFFZ05EVFVWRDBtUDNkM2QvUjYvUjIzOGtwSVNPQ1BQLzR3dFZzcFRrZVBIaTN3R1dySjJyVnJXYnQyYmJISEk0UVFRZ2doaEJCQ0NDR0VFS0xrdUxmdUJOeGxuVjUrbWQwLy9zajFLMWY0ZnNFQ1hyT3haTG9vZVJSRk1YdmFQU3NyQzFWVjBlbDBwaHRxV3EzVzR0eXNyQ3pUNi94cndMK1ZQOEQyeEE0M056ZUxUNjJucHFhU21wcHFjWTVlcndmQXhjV2wwUGlNTVdpMVd0TmFSNDhlNWVqUm93WG1qUnMzenVMTnhIZmZmWmQzMzMzWGhqT3hiUFhxMVVEZStYVHQycFdjbkJ5ekdFZU5HbVZXOVVRSVlkM3g0OGZadEdrVGh3OGY1dFNwVXhnTUJ0TStUMDlQT25Ub1FKY3VYUWdORFRXYkZ4TVR3NG9WSy9qbGwxOVFWUlVYRnhmNjlPbkRnQUVEN3ZZcEFIRDkrblhBZXNVT2c4Rmd1azVaYThPeWFORWlJTzk2bnBpWXlLQkJnNWc1Y3lZZE9uUW9NUGIzMzM5SFZWVktsU3BsVjV5elpzM2krdlhyYURRYTNuMzNYWnVUT2xSVnBYbno1cXhidDQ2REJ3K1NrNU5qdWw2bnBLU1FtWm5KaFFzWHpPWWNQbndZZ0ZxMWF0a1Y0OTN3eVNlZmNPblNKUlJGWWRTb1VSYkhiTm15NVk2UHMyZlBIcVpNbVVMRGhnM3ZTbUtIdDdjM2dZR0JWdmRIUjBlVG5aMk52NzgvRlN0V3REck8rTDBUUWdnaGhCQkNDQ0dFRUVJSUlXeFZvaE03U3JtNTBXM1lNSlpQbnN5QnpadDU0cFZYZUtobVRXZUhKZTVCcnE2dTdObXp4L1MrWjgrZW5EbHpobEdqUnZIQ0N5K1lqVDEzN2h4NnZkNTBzODNZNGdBd2V4SWV6Qk03WEZ4Y2lJeU1SRkVVVTlzQVN6cDI3TWkwYWRNS2JGKzJiQm1mZnZxcHhUbkd4QWhMTnlrdEpaY29pa0xQbmoySmpvNm1iTm15bENsVEJpOHZMOExEdzBsSlNhRmp4NDRXbjhBMm5vZTFKSmY4OG45ZDhtdldyQmsvLy93emVyMmV0TFEwUER3OFRQR0hob2J5NUpOUEZybTJFQ0tQVnFzbFBEemM5TjdYMTVjV0xWclFxVk1uV3Jac2FaYnNwZGZyMmJObkQ2dFhyK2JQUC84MGJXL1RwZzFqeG95aGF0V3FkelgyL0s1Y3VRSllUK3lJam80bUpTVUZ5THVHM0dyTm1qVWNPSEFBeUV2d1dMbHlKZnYyN1dQczJMRU1IejZjbDE5KzJXeThyWWwya0hkOVRVdExBekJMNnVqY3ViUEY4WmN2WDJiOSt2WEV4TVJ3K3ZScFRwOCt6Wnc1YzJqVnFoV0tvcENhbXNyZXZYc0pDd3NESURFeEVRQi9mMy9UR3FtcHFhWUtKYmNtNVRqYjRjT0hXYlZxRlFDOWUvZW1kdTNhRGx2YldPbEpyOWZ6d1FjZjhNMDMzNWplM3cxTm16Wmwzcng1VnZjLysreXp4TWJHMHJ0Mzd3SS9HK1JuNmQrb0VFSUlJWVFRUWdnaGhCQkNDRkdZRXAzWUFkRGl5U2Y1TFR5Yzg4ZVBzMzdKRXQ0bzVCZjJRdGppaXkrK1lOT21UUXdaTW9UKy9mdVRuSndNNUZYYXVMWENSVTVPanVuMTJyVnIrZXl6endnTkRUV1ZzSGNVWXhMRnJZa2xZSjdZa1QveDQ5WW44emRzMkVCS1NncmUzdDRGMnMza04yM2FOQjUvL1BFaVl3b0xDN05ZWVdUWXNHRzgrdXFybEM5ZkhrOVBUOWF0VzhmTW1UTnhjWEZoL1BqeFJhNHJoUGhYN2RxMUdUSmtDTjdlM2pSdjNweHExYXFaN1ZkVmxlam9hTFp0MjhibXpadTVkdTJhYVYvcjFxMTUrZVdYblo0NEVCOGZ6K1hMbDRHOGxqR1c3TjY5RzhpN3pnWUhCNXZ0MjdsekorKzk5eDZRZCtPOVpjdVdOR3ZXakFrVEpwamFuTVRGeFRGbXpKamJhZ3V5Wjg4ZVU4S0JNYW1qVmF0Vy9QNzc3MXk0Y0lIejU4OXo4ZUpGamgwN0JzQzZkZXRZdDI2ZDJScXVycTU0ZTN2enlDT1BzSGZ2WGxhdFdtVks3SWlMaXdQTUV6dCsrKzAzMDdYYldwS2RNL3p6enorOC9mYmJxS3BLVUZDUVdUc3RXMWhyMFpWL2ZjajdQREtPN2RxMXExbUxtdUxRdTNkdm5ubm1HWXVmb2Jkanc0WU5BSVZXOVJCQ0NDR0VFRUlJSVlRUVFnZ2g4aXZ4aVIyS292Qlk3OTRzbnp5WmlPM2JpYjl3Z1VxMzNQZ1N3bGFabVpuczJMRURnRWNlZVFUQWxOaGg2VW56L0MxR09uWHF4R2VmZmNhaFE0ZElURXlrZlBueURvdkwrRFM1aDRkSGdYMjNWZzJ4NVByMTZ5eFlzQURJYThIaXlOaHU1ZXZyaTYrdnIrbTRIMy84TVFBREJ3NGtJQ0NnMkk0ckhreUtvaFIrcDdnRTZOKy92OW43MU5SVURodzR3TDU5Kzlpelp3L3g4ZkdtZmU3dTdqenp6RE84K09LTEJaSkFuT1dUVHo0eHZXN2N1TEhGTWNiRWpvWU5HNXBkeDlhdlg4Kzc3NzZMd1dDZ1FZTUdqQjA3RnNpNzFzMlpNNGNwVTZid3l5Ky84TzIzMzNMdDJqVm16SmhoOFRwb1RFS3pWSTFvNWNxVlFON1BFek5uenFSejU4N0V4c1l5Y3VSSXErZFV1WEpsYXRhc1NZMGFOVXgvQUhyMTZzWGV2WHM1ZVBBZ3YvLytPKzNhdGVQY3VYUEF2MGt0cXFxYWpsbXJWaTFxT3JqU21ER1JCTERZYnN1YTFOUlVSb3dZUVZKU0VwNmVuc3laTThldXlpY0FOMjdjc0hwY1k0VVR5UHNhZUhsNU1YbnlaQjU3N0RHN2puRTd2THk4Ykc2clk0c3FWYW80YkMwaGhCQkNDQ0dFRUVJSUlZUVFKY01EbmRoUnFYcDFPcjMwRWo2Vkt4YzZydWxqajdGcTdsd3lVbFBaL3UyM3ZEaDJMTStQSG8wK0o0Y3lQajUzS1ZyeElOaTVjeWNaR1JrRUJRVlJyMTQ5NE44eSt1WEtsU3N3UG45U1JVQkFBSFhyMXVYRWlSUDg5dHR2OU96WjAyRnhHVnNVbEMxYnR0QVlMTFZxQVpnK2ZUcEpTVWwwN05qUmFudUI0akJyMWl4dTNMaEJVRkFRL2ZyMXN6cnUwS0ZEdEc3ZDJxWTFjM056SFJXZXVBOWtaV1U1N0NuNysxRk9UZzVuenB6aDVNbVRSRWRIRXhVVnhlblRwODBxSStoME9rSkRRMm5mdmoxUFBQRUVucDZlZHlXMmI3NzVodmo0ZUx5OXZVM3Rua3FYTGsycFVxWEl5Y25oMnJWcnJGKy9uc09IRHdNUUZCUmtzYTFIWEZ3Y01URXhBRFJ2M2h5QWpJd01QdnJvSTlhc1dRUGtKVVVzV0xBQU56YzMwenlkVHNlTUdUTlFGSVV0VzdidzY2Ky80dTd1enB0dnZzbisvZnZ4OGZIQnpjMk52Ly8rbTBPSERnRlFvVUtGQXNlZk1HRUMvZnYzWjlpd1lhWnFSZjcrL3ZqNStaR2RuVTFRVUJBMWE5WTAvUjBZR0dqMTMyVHIxcTFwMmJJbGYvNzVKNU1uVDZacjE2NmNQWHNXd0hUdW16ZHY1c3laTXdCMzlEbVJscGJHVHovOWhLZW5KeDRlSHJpNnVwS2NuTXp5NWN0TlkvejgvR3hhS3lrcGlTRkRobkQ2OUdsME9oM3o1ODh2TkJIdnlwVXI3Tml4QXg4Zkh6dzlQZEhwZEp3OGVkSjBYcFkrTC8vODgwOVR5NVdRa0JEbXpKbGpjM3hDbEJTcXFpWTVPd1loaEJCQ0NDR0VFRUlJSVVUeGVLQVRPL3lEZ3VoNXl4T3plcjJlZFlzWDgrU3JyK0p4OCtsTDExS2xhTm1sQ3p0V3IrYktoUXNBdE92ZXZjQjYrcHdjRG0vZlRpbDNkNEp0dklrc1NwWk5tellCZWFYaGpZd3RCQ3BiU0RBeVZ1eHdkWFZGVVJRNmR1eklpUk1uMkxwMXE5VWJkcm01dWFTbnB4Zllucit0eTYxc1RTNng5S1I2ZUhnNHYvLytPK1hLbFdQQ2hBbFdqK0ZvR3pkdVpQdjI3V2kxV3FaT25Wcm9rK01HZzhIVWJrWUlrU2NqSTRPdVhidWEvdi9uVjZaTUdWcTFha1ZZV0JpdFc3ZW1kT25TZHoyKytQaDR2dm5tRzV2R3VycTZXcjMrL1A3Nzc2YlhUWnMySlNvcWlva1RKNXJhZGpSdjNwejU4K2RickxpZzFXcVpQbjA2dWJtNVJFWkdNbURBQURRYURWT25UaTB3MXMzTmphWk5teGJZSGhRVXhEZmZmRk9nd3NuMzMzOS9XMGxGMDZkUHAyL2Z2c1RGeFJFZUhnN2tKVEw0K3ZwaU1CaFl0R2dSa0ZjRnFrdVhMbmF2YitUdTdzNm5uMzVLUmthR3hmMnRXclV5UzRRcHpJd1pNemh4NGdRNm5ZNVpzMllWMmI1SG85R1kydVBjeXNYRmhmcjE2eGZZM3J0M2IzNzc3VGZxMTYvUHFGR2o3S29tSWtSSm9hcHFOMmZISUlRUVFnZ2hoQkJDQ0NHRUtCNGw3cmZpK3pkdDRwZXZ2dUxQalJ0NWNkdzRtbmJvQUVDYmJ0MG80K3ZMRTYrOEFzQ2U5ZXY1ZGVWS0dvV0YwVzNJRUFCMExpNnMrZUFEa2hNU21QTHR0encxWUFEcEtTbjRTWHNJUVY0Q3g3NTkrM0J4Y1RHNzJSWWJHd3RZTHIxdVRNWXdWc29JQ3d0ajBhSkZSRVJFY08zYU5Yd3NWSXpadkhrem16ZHZ0aXUySzFldUFKYWZOamNtbDFpcTFyRjc5MjQrL1BCREFDWk9uRWpac21XNWV2VXFseTlmNXRLbFMxeStmSmxYWG5uRjRUZll6cDA3eCt6WnN3RVlNR0NBcWZxSndXRGc4dVhMcHFvb1JrMmFOR0hPbkRrMnJiMXIxeTVtelpybDBIaUZ1QmU1dTdzellNQUFGaTllVEowNmRhaGZ2ejcxNnRXalhyMTZWSzFhRlVWUm5CcGZnd1lOY0hOelE2L1hteW94M01yUHo0L1EwRkQ2OWV0bmFrVnlxM2J0Mm5IaHdnVTJiOTVNY0hBdzE2NWRJejA5SFkxR1E5KytmUms4ZUxEVk5sT1FsOXd4YytaTXJseTVZcnBPbHl0WGp1dlhyNXYyVjY5ZW5aRWpSNXJhUk4zS1V0dWEyNjBVNCtQanc0b1ZLNWd6Wnc1Ly92a24xYXRYWjhxVUtVQmVRc1NiYjc3SjFLbFRHVDU4dU1YMldwYm9kRHJUOWQ5NHZkWm9OTlN0VzVmSXlFaXpDaTRlSGg2MGFOR0M4ZVBIMnh6ejVNbVRTVWhJWU5DZ1FUWlZUL0wxOWFWOCtmSm1TVWVLb3VEdjc4L3JyNzl1c2JxVVZxdGx5WklsTmllYkNGRVNSVVpHN25SMkRFSUlJWVFRUWdnaGhCQkNpT0x4d0NaMnFLcEsybzBiZU41eWN5RGwrblUwV2kzSkNRa3NlZnR0bW5Yc1NPOEpFNmhhdXpaVjg1VjRMKy9ueCtXLy8wWlJGRk5pQjBDdHhvMDV0RzBiWjZPamFkdE5Ib29ULzFxMWFoVUdnNEhISDM4Y2IyOXYwL1pUcDA0QkVCZ1lXR0NPc2NxRThVWlZZR0FnZm41K3hNWEZzWFBuVG5yMDZGRmdqcHVibTluNlJxbXBxYVNtcGxxTXpaYXFJYmNtZHB3K2Zab3hZOFpnTUJqUTZYUXNYTGlRaVJNbm1sVUdjWE56WThDQUFRWG1XWXJ2VnRadTVDWW5Kek55NUVneU1qSndjM01qTXpPVGNlUEdjZjc4ZVM1Y3VFQldWaFl2dlBBQ1k4ZU94Yy9QaitEZ1lHclhybTMxaHV1dC9QMzlDUTRPdG5qalVEeDRqaDgvSGdNVXpLb3FJWjUvL25tZWYvNTVweWR4V1BMNDQ0K2JXcGNBcGdRUFk3c2tOemMzdEZwdGtldjQrZmt4WnN3WWhnNGRpb3VMQzM1K2ZyejMzbnU0dWJrUkhCeHNVeXc2bmM0cytXN2J0bTJvcW9wZXIwZWowZGdVaHlOVnFGQ0I5OTkvMytLK3A1OStHbGRYVnpwMTZtVHplZ0VCQVd6WnNxWEE5bVhMbGdHWXZ1NnFxdHFVT0RGdjNqeXo5OTdlM3F4WXNjS3VmMmUvL3ZvcnFxcWFqcXZUNllxY2Z6dEpIVldyVmpXMTBpbHU2OWF0dXl2SEVVSUlJWVFRUWdnaHhPM0p6TXhNOGZUMFhBR2dLRXJCTXJkQ0NDSEVQZXlCVGV3NHZuOC9TOGVQNTZrQkEzajBoUmZRM1h4YTk0bCsvUWhwMDRaVmMrZHk2dEFoRG0zYlJzemh3N3owempzMGJ0L2VOTjlZaGVQS3hZdW9xbXE2MlZDelVTTU9iZHZHbWFnb1Nld1FKcW1wcWZ6MDAwOEFaaTFVNHVMaVNFaElBS0IydnNRaG8xc1RPd0JhdDI3TkR6Lzh3RysvL1dZeHNhTmp4NDVNbXphdHdQWmx5NWJ4NmFlZkZ0aWVrSkJBY25JeWdNVW4zdk8zZzhuUDI5dmJsSHloMSt1NWNMTk5rWStQRC83Ky9sU3RXcFU2ZGVvVVdHLzU4dVVzWDc2OHdIWmJIVDE2MUhTc3pNeE12dnJxcXdKai9QMzlBZWpSbzRmWjF5ZzVPZGxxd29aZXIwZW4wOUdpUlF0YXRHaHgyL0VKY1QrNUZ4TTZyTkhwZEhkVS9TZi9kYlI1OCtaM0hJK2lLSVZXK25DbXpwMDdPM1M5Ty8zYXcrMzlXMU1VUlZxcUNDR0VFRUtJRWlrbkp5ZlIxZFhWZUdNeHdkbnhDQ0ZFU1hIcTFLa0U0RlZueHlHRUVFTGNqZ2YydCtsNzFxMGpQU1dGTlI5K3lNNDFhM2hoekJnYXRtMEx3RU0xYXpKbTZWTDJyRi9QVjlPbWNTTXhrY1dqUjlPMld6ZGVHRE1HVnpjM3lsV3NTQ2wzZDdJeU1yZ2VIMDk1UHo4QUFrTkNBRGg5NUlqVHprM2NlOWF0VzBkNmVqcEJRVUUwYXRUSXRIM0hqaDBBbEMxYjFxeDFpSkdseEk0MmJkcncwMDgvNGVycWFwWlVkTHNpSXlOTnJ5MGxZbGlLQWZKSzVmZnQyNWR5NWNwUnRXcFYvUDM5OGZmM0w3SzlRRUJBQU9YTGw3Y3BMb1BCVUdDNzhRbDdGeGNYcWxldlRrQkFBRFZxMUtCYXRXcFVyMTZkNnRXcjQrbnBXV0RlcGsyYm1EdDNMbSs4OFFZOWUvWTBlOEorM2JwMUxGbXloRTgvL1pRQWFaMGtoQkJDQ0NHRUVFSUlKNHFPanI2STNGZ1VRZ2doaEJCQzJPR0JUZXpvK3NZYnVMaTVzWC9USnE3R3hySm94QWdhdEdyRmkrUEdVZkhtMHlxL2h2MEFBQ0FBU1VSQlZQNnR1M2JsZnpObllyaFo5bjMzMnJYRVJFUXdjUFpzcXRhdVRRVi9mMkpqWW9nN2Q4NlUyRkc5WGoxMExpN0VuejlQeXZYcmVKVXI1N1J6RlBlT1o1NTVocFNVRktwVnEyYTIvWmRmZmdHZ1E0Y09GcDlLdHBSVTBiSmxTN1p1M1dwVE94TmJHSk5MR2pSb1FKa3laUXJzdDlhS0JXRDQ4T0YySDIvUW9FRm03UldzQ1FzTHM5ZzZ4dHZibXcwYk51RG41NGRHbzdIcG1OZXVYV1ArL1Bta3BxYnl2Ly85ajZlZmZ0cVUvSEh4NGtWbXo1NU5UazRPSTBhTTRPdXZ2N2I0ZFJCQ0NDR0V1SjgxYnR6WTlNTmpaR1Jra2pOakVVSUlJWVFRUWdnaGhCQkNPSlp0ZDAzdlE1V3FWZU9WcVZONWQ5MDYybmJyaGthajRkamV2VXg3L25tMnJGaGhhakdoYzNGQm85WHl4dno1ZUhwN0UzZnVISFA2OWVPUGRldW9lUE1tL1Q5bno1clcxZXAwVkwxWjllRFU0Y04zLzhURVBhbE1tVElNSGp5WUxsMjZtTGJGeE1SdzlPaFJ3SHJaL0l5TURBQ3pLaGl1cnE0T1Mrckl5Y25oanovK0FLQjl2bFpEK1JXVzJGR1lqSXdNSWlJaWlJdUx1N01nTGFoU3BZck5TUjBBTTJiTUlEazVHVVZSbURsenBsbEZqNnBWcXpKMjdGZ2dMOGxqN05peHB2Ly9RZ2doaEJBUENrVlIxaHIvT0RzV0lZUVFRZ2doaEJCQ0NDR0VZejJ3aVIxRzVmMzhlSG5TSkthdVhrM0R0bTNKeWNyaXg0VUxtZnZLSzhTZVBvMkxxeXVHM0Z6cXRXakIxTldycVJzYVNrNTJObDlQbjg2SkF3Y0E4OFFPZ0JvM1cwWEVTR0tIS01Rbm4zd0NRTzNhdFFrTkRiVTR4bGl4dzhQRDQ0Nk9aVEFZVEVraWx5NWQ0djMzMytlVFR6NWh3NFlOcHFvWUhUcDBzRGpYT08vV1ZpejVwYWFtRWhFUlFYaDRPRk9tVEtGbno1NjBhOWVPQVFNR2NQSGl4VHVLM1ZhSmlZbnMyTEdEOTk5L245R2pSNXUycjF5NWt0Mjdkd1B3NnF1djBxUkprd0p6dTNmdnp0TlBQdzNBd1lNSG1UZHYzbDJKV1FoclZOUVVWVlV6QVZMVDBrMEpWa0lJNFFpcGFXbm85VGw1YnhSRFVxNnFaanMzSW5FM0tJclMzdmpIMmJFSUlZUVFRZ2doaEJCQ0NDRWM2NEZ0eFhLcnlqVnFNSFRCQXFKMjd5Wjh6aHpPSHovT3UzMzZvS29xQU9rM2JsRGV6NDhSaXhlejd0TlAyYng4T2VrcEtRRDhjK2FNMlZyVjY5Y0g0T1JmZjkzZGt4RDNqWWlJQ0ZPeXdadHZ2b21pS0JiSHBhZW5BN1lsZGhnTUJnQXVYNzdNcWxXcmlJMk41ZUxGaThUR3huTHAwaVZURllvTEZ5NFFIaDVPaXhZdDJMaHhJd0J0MnJRaElDQ2cwQmp5VncwQldMMTZOUWNPSENBbUpvYlkyTmdDODF4ZFhhbGR1elorTjlzVU9WSnViaTZuVDUvbTZOR2pSRVZGY2VUSUViTVlhdFNvQWNDUkkwZFl1SEFoQU0yYU5XUHc0TUZXMTV3d1lRSW5UNTRrSmlhRzc3Ly9uanAxNnRDOWUzZUh4eTd1TGNIQndUVmRYVjEzQTVWVlZmM0hZREE4ZGVUSWtRaG54NlZSMUt1Z1NRWGNFcTlmSnowOXcrNnFPVUlJWVUzQ3RVUXlzNHk1SEVwY2JySmJobE1ERWtJSUlZUVFRZ2doN2dIMTY5ZjNkSFYxN1hIemJYcGtaT1FhcHdZa2hCQkMyS0hFSkhZWU5XemJsanJObS9QRFJ4K3hjODIvbjlrcFNVbVU5L05EbzlIUWJjZ1FxZ1FHc3VLLy95VlhyK2Z5cllrZDllb0JjT24wYVZLVGt2QjBVTnNNOFdCSVRVMWx5cFFwQURSdjNweTJiZHRhSFp1Y25Bd1VYaTJqVDU4K3hNYkdtaXB2SEQ1OG1NTldxc1Y0ZW5vU0VCQkE5ZXJWaVlpSUlENCtIb0FCQXdaWVhmL3ExYXNBbEM1ZDJtejcyYk5uMmJGakJ3QmFyWmFhTldzU0hCeE0vZnIxYWRDZ0FZR0JnZWgwanIrRURCa3loTWpJU0ZNMWsvd0NBZ0pvMnJRcGJkcTBJVFkybGxHalJxSFg2L0h4OFdIV3JGbG90VnFyNjdxNXVURi8vbno2OU9sRGFtb3FjK2ZPcFZhdFdqUnMyTkRoNXlCRVVWUTlWOUdScW9CdjlMSGpYUHJuSDhxVms4OFNJY1NkeTh6TUpETHFxQ2x4VTRYTDhmRlI2VTRPU3dnaGhCQkM1Qk1TRWxKT3E5VjJCVkFVSlRVaUl1SUhaOGNraEJBbGdVNm5xNkRSYUZZQUdBeUdXRUFTTzRRUVF0dzNTbHhpQjBBcGQzZDZqeDlQZzFhdDJMaHNHYlVhTjhhN1FnV3pNUzJlZkpLeXZyN0VYN2hBbldiTnpQYjVCUVJRdTFrejZyZHNpYWFRRzhtaVpIcjMzWGU1ZlBreVpjdVdaY2FNR1ZiSFpXZG5FeDBkRFVENTh1V3Rqa3RQVHpjbGRSaFZxbFNKR2pWcVVLTkdEUUlDQWt4L2ZIMTlBZGkyYlp1cFdrZkhqaDBKQ1FteHVIWnFhaXBSVVZFQVZLNWMyV3hmMTY1ZHFWQ2hBbzBhTmFKQmd3WUZrazkrK2VVWDVzNmRhM3AvNDhZTkFHYk9uR20yM1Jyak9iM3p6anZvZERyOC9Qd0lEdzlIcDlPWmtqb0NBd05wM3J3NXpabzFvMW16WnBRclZ3NkFwS1FrWG52dE5aS1NrbkJ4Y2VIOTk5ODNuWHRoL1AzOW1UWnRHcU5IajBhdjEvUDIyMi96elRmZjJEUlhDRWRLVGNvNjV1WHJGZzFLUVB5VksweWY5UjcvblRTZXF2NFA0ZTdtVml4SlUwS0lCMWV1d1VCS1NnclhyeWV4NWRmZldMZGhVOTRPVmIxaWdEOEExYWtCQ2lHRUVFSUlNenFkcnBxaUtDc0FWRlU5QjBoaWh4QkNDQ0dFRUtKUUpmck9VYU4yN1dqVXJwM1YvWFZEUTZrYkdscGd1MGFqWWN6U3BjVVptcmhQdmYvKysyemR1aFdBYWRPbVViRmlSU0R2NmRrdnZ2Z0NQejgvdkx5OHlNbkpZZVBHamFacUdRMGFOTEM2NWxOUFBVVjZlanFCZ1lFRUJnWlNvMGFOQW0xVDhqdHk1QWpUcGswRHdOZlhsNGtUSndLd1pjc1dJaUlpcUZTcEVwNmVuZ0JzM0xpUnRMUTBJSys2U0g3MTZ0V2ozczNxTkpaa1pXV1pLbzdrWjN4QzJGYkc0eHZQcVUrZlBqenh4Qk8wYU5IQ1lzSkxjbkl5Yjd6eEJ1Zk9uUU5nOHVUSlZoTlhMR25mdmoxOSsvYmw2NisvSmlFaGdiZmZmcHVsUzVmaTR1SmlWOXhDM0ltRWhKTXA3dVViVDlkcTFNY1ZSWEg1NjNBa3J3NGFRbkQ5ZW5oNmV1THFLdjhlaFJDMnk4M05KU0Voa2N0eGNadzVlKzdmSFFvYkx1YWs3WFJlWkVJSUlZUVFRZ2doaEJCQ0NDRWNvVVFuZGdqaFNPSGg0WVNIaHdONXlRYjVXN0M0dWJteGR1MWFybCsvWG1CZVVGQVFyVnUzdHJwdVlXMVVicFdRa01DUUlVUEl5TWhBcTlVeVk4WU15cFl0QytUZDlQbisrKzh0enF0WHJ4NHRXN2EwK1RnQVlXRmhwdk4xQkdOaXhjTVBQMXpvdUMrLy9KSlRwMDRCOFBycnIvUFVVMC9aZmF5aFE0ZHk3Tmd4SWlJaWVPU1JSd3B0NFNJZUhJcWlPRHNFTXhkUFJSNnNWcWZSRjFxRndRQlhFNjZ4NC9jL25CMldFT0lCb2FwcVprNUsxamd1bmM1eWRpeENDQ0dFRUVJSUlZUVFRZ2doN293a2RsaXc5WC8vSSsxbVd3bDdkQnN5cEJpaUVmZUxybDI3OHRkZmZ4RVdGc2F6eno1YllIK0RCZzM0NDQ5L2I5cDZlbnJTdG0xYlJvNGM2YkRFQWw5Zlh4NTk5RkcyYk5uQ3pKa3p6WklrYXRldWphdXJLOW5aMmFadExpNHVoSVdGTVc3Y09EUWFqVjNIS2x1MnJDbHA1RzU2NjYyM1VCU0Y5UFIwQmcwYWRGdHJhTFZhWnMrZXpmbno1Mm5hdEttREl4VENkbGxKY1dQY3l2bWRWaFI2b3lxVkFROUZVZDFCY1hWMmJFS0krNGVxcWdZVU1oUlZ5VkJSYjZpd0x6ZmJNUGZTcFJQWG5CMmJFRUlJSVlRUVFnZ2hoQkJDaURzbmlSMFdiUC8yV3hMajR1eWVKNGtkSmNlYU5Xc0tiUFAwOU9TRER6NndPdWVqano0Q1FLL1hvNnBxc2JYK0dEVnFGRzNidHFWejU4NW0yNE9DZ3RpM2J4K3FxcEtWbFlWZXI4ZkR3OFB1aEE1bjAyZzBEQjgrL0k3WDhmSHh3Y2ZIeHdFUkNYSDc0dVBqMDRpUGY3OXFyZUNmRklWQU5OcHlHdkJHeFhxL0pTR0V1SVdpWU1qTkpRbU5lbDFWYytQVXRLUmpzYkd4R2M2T1N3Z2hoQkJDQ0NHRUVFSUlJWVJqU0dKSElXbzJhb1NiaDRmRmZhcXE4bjkvL29uT3hZVTZ6WnZmNWNqRS9VeW5LOTcvZHVYS2xTdVExSkdmb2lpNHVia1Zhd3hDM0NzVVJWR2RIWU10THA2Ty9odjQyOWx4Q0NHRUVFSUlJWVFRUWdnaGhCQkNpSHZQQTUzWThjUEhINU9hbEdUVDJJZHExYUpqNzk1bTIvcE1uSWgvclZvV3grdjFldDVzMFFKUGIyK0dMMXAweDdFS0lZUW9mcXFxS3M2T1FRZ2hoQkJDQ0NHRUVFSUlJWVFRUWdoN1BOQ0pIUWQvK2NYbWxpb05Ibm1rUUdLSEVFSUlJWVFRUWdnaGhCQkNDQ0dFRUVJSUlZUXpQZENKSFVhQklTRzRXbWc5WVRBWU9IWG9FQUJWNjlTNTIyRUpJWVFvNGFyV0NxNnAwV2tiS1NoZWlxcG1wSkM1T2VIa3lSVGpmdi9halI3V2FaUjZBR3F1L3NENW1PamorYWJycXRkdDFGVkI4VkpWOUdsa3JMZG5ia0R0eGsram9heXFvcitSYytQbjYyZk9KRHRpYnZWYWpab29PcVVoZ0Y3VlI4U2VqSTdLZjg0QnRSdi9CdzFsQVpLemIveGsxOXc2SWMraWFMMEJ5R1RkdVhPUlNZNlk2MTgzSkVTSHRpbUFxaGlPbmo4ZWRkaWV1UzZLMGtSVk5jck51UkdBcVFWUXRib05uOUdnS1ErZ1Q4M1pFQnQ3TE5FUmN3TnFoOVJWdE1yRHFxcFJ5RFdjT0JjVGRjQ2V1UVpGMDF5aktOcWJjLzhDY2kzTnpTSHo1MHNuVGx5emZXNmpwelVvUHBibSt0ZHNVRXVqMDdYVUtJcldvSEw2d3NuSVArMlpxOVc1dEZBVWREZm43Z2YwQ0NHRUVFSUlJWVFRUWdnaGhCQWxRSWxJN0hocDBpU0xMVlV5MDlONXEyMWJBTG9QRzNhM3d4SkNDRkhNRkVWUitmZG05ejNYaGtXcmFCNVdGSllDbnFwQ25GdTI3akJnU3M3UUtVcHZSV0U0QUJyZENNQ1VZRkdoUW4wM1VPWXFDclVVUlUxMXk5YnR0MnV1UnAydEtFcGRSVkZUeStwS2gxNkhaRWZNUmF2MlVCVGxuYnlYdWttQVdZS0ZjUzVBV1YzcGV2Yk1WUlhOVEkxQ01JQmVhd2dCa2h3eFYyZlFQS1ZvbVgxejRCemdzRDF6MFNvekZBWGR6YmxSNUVzNDBLaWE2WXFHeGdBNmQ1Y21RS0lqNXFwb09pb29IeW9LT29OV1dRUWNzbWV1Um1HZW91Qm0wQ3FMQWdJQ2pwdzdkeTdYMGx5TlFSY0tYTE4xcm9JeVZWRm9ibW11enNXbERhaWZLZ3B1R2xnUkVCQnd5SjY1Q3VwQ0ZNVlRBeXNxVktoLzVPclYvMHMxN3E5YXAwa1ZSVEgwU05XbmZaVjQrdlFOaEJCQ0NDR0VFRUlJSVlRUVFvZ0hpTWJaQVFnaGhCQWwxZmVyVnRUVDZWemNBU3I0K3ZydC9tMVRqSnJQcTMxN0R6ZU9uVHh4eklMOCs4NmVQWmdTVU0yL0ZvQ0hoNGVudlhNRGF3VFVOYzdkdG5uZGNVZk5IVHA0NER2R3VXTkd2RGxUdllWeExvQzljK3ZVcWhWczNQL3JwaCtPT21ydTJORnZ6VGJ1R3p6dzFmSDJ6dFZxdFRyajNKeWNuSno4Kyt2VnE5M1lPSGZqdW04akhEVjMydVR4QzQxeisvWHBOZFRldWFWS2xYSXp6ajF4NGtTR3Riay9mLy90UVh2bWhqU28xOXphM0htenBuMXBuUHRjdDJkZXNYZXVoNGVIcDNIdTJiTUhVMVJWelZSVmRiK3FxcCsyYnRGc2lGWlJQaTZqSzMwQUlVb29WVldUakgrY0hZc1FRZ2doaEJCQ0NDR0VFTUt4U2tURkRpR0VFT0plb2FxcUZ1Z0l6RTYrY2FQSmM5MmVKU0VoZ2JKbHkrTGg0VzQydGs3dFduVHEwQjZBYWxYOXpmWnBkVnJhUE5LU3EwRUpsQ3BWeXU2NXJSOXBRYTNBR2pmbmVqaHNicTJhZ2FhNU5RS3FGemgvNDF6QTdybVB0QXdsb0hwVkFEdzlTenRzYmtCQU5kUGNvSm8xN1o3YnNVTVlobHdEUVRWcm9pam1oV0VlZWJnNVZSK3FBb0NYbDZmRDVsYXIrcEJwYnQzYVFmYlBmVFNNbkp3YzZ0WU9RcVBSV0oxYnhzdkxycmt0UTV0VHhhK1N4YmxWS3Z1WjVqYW9WOWZ1dVIzYXR5TXJLNHNHOWVxaTFXa0JTZ0VQQXc4bjM3aWhBaWlLVWpPZ2JzTUo1MDVFelVhSUVrWlYxVzdPamtFSUlZUVFRZ2doaEJCQ0NGRTg3cm15OUFGMUcyOVhGQjRGNkRua2RaNGZNdmkyMXhyLzFGTWt4c1V4NWJ2dmltekZzdlRRb1FMeldqM3pES1hMbHJXNHRxcXFiUHZtRzBxNXU5T3VSdzhBZW80Y2FYZU1xejlad3BwUFBydTVKdjg5ZHlKeW10MkxDSk9BT28ySEt4b1dBTHo2Y204bVQzamIyU0dKdStEeTVjdkV4OGZUcEVrVFo0ZkNaOHRXTU8vRGp6R29LaXJxZStlT0g1a0FHSndkVjBuVnNHSERHanFkN2crZ0NoQ24xK3VmaW9xS09selV2T0pRdmxhdE1sN2EwbU02dFc4WCtmbVNqMmNBOVEwR0F6azVPYmk0dUJTNHlTMkVzTjN5cjc1aC9hWXROS2hiKzRmL2ZmZk5XeGRQbnJ6czdKaUVFRUlJSVlTd3BrbVRKbzBVUllrRVVGWDFYRVJFUkExbnh5U0VFQ1hCemQ4Vm5nRXdHQXl4a1pHUlZaMGRreEJDaUh2SFE3V0RYM2JSYUZZb2lrYWpxcVNsWitsYlhUa2JIVlgwekx0REtuWVVZdStHRFVXT3ljckk0TmVWSzRIYlMrd1FvampzM3IyYnFLZ292THk4Nk51M3Iybjd4WXNYU1VwS0lpUWt4T2ExWW1KaThQUHp3K3VXcDZmdkZldldyV1B1M0xtNHVyb1NIaDVPbFNwVm5CMlN1SWRFUlVXZEJSNXlkaHdBSGpyM0pocVV3ZHQzLzFGaHlNaXh6Smd5Z2ZMbHlsR3FWQ2xuaHliRWZhOS92ejcwNzljSG9NTzcweWFuMzFyQlJBZ2hoQkJDQ0NHRUVDSXpNelBGMDlOekJZQ2lLSW5PamtjSUlZU3doeVIyV05EZ2tVZTRrU2lmNmNLeXMyZlBNbmZ1M0dKYnYwZVBIblRxMU9tTzF0aTdkeStyVjYrbVFvVUtwc1NPeTVjdk0zRGdRSzVldmNvenp6ekRpQkVqOFBiMkxuU2RmZnYyTVhic1dBSURBMW04ZURHbFM1dTNJTWpNek1SZ3VQTmlGSzZ1cnVoMHQzYzVDZ29LUXEvWGs1V1Z4YVJKazFpMmJKbFVQaEQzSkoxQnFheHFLWTJxb2hvTWFMVmFaNGNreElPb0hQQW9zTmJaZ1FnaGhCQkNDR0ZOVGs1T29xdXJxL0hHWW9LejR5bEtoUXIxUFV1WDAvcGpvSkpCUzBXTm92VW9lcFlRUXVSUkZJT3FHdFJrVmVHS21rdjhCVFhqRXFkUFp6a2psbE9uVGlVQXJ6cmoyRUlJSWNTZGtzUU9DMTZlTk1uWklZaDdXR3BxS2djUEhpeTI5VnUxYWxVczYxYXNXSkZubjMyV0w3LzhrZzBiTnJCNzkyNG1USmhBeDQ0ZHJjNDVmdnc0NmVucFJFZEhNM3o0Y0JZdFdvU2JtNXRwLzRBQkF6aCsvUGdkeHpacDBpUzZkYnU5dHZEMTY5ZW5YNzkrTEYrK25Hdlhybkg1OG1YOC9mM3ZPQ1loSEUxRlUxNVJLWVVDdnI0K2VONlNLQ1dFY0pqeXpnNUFDQ0dFRUVLSXdrUkhSMS9rL3JpeHFGUU5DbW1yMFNyRFFGTmIwYWpsTlNnK2lvSzdzd01UUXR3L1ZGVlJGVVdUQXVvMWpWYTVWcDNTKzNOcUJzKzkvSGYwUldmSEpvUVFRdHhQSkxGRENEdlZxMWVQWDM3NXhhYXh1M2Z2WnViTW1ZU0VoREIvL255YjVuaDZldDVKZUZicGREcmVlT01OMnJWcng4U0pFNG1OaldYS2xDblVxVk9IcWxVdHR4THMzNzgvMTY5Zkp6dzhuSWlJQ01hTUdjT0hIMzZJaTR0THNjUm9OSHIwYU9MajQyMGVyOWZyZ2J6S0grUEhqN2ZyV0Y5KytXV3huNDhRQU9kMTJjc0NNOTIvaVlqWWtlVHE2aUlWTzRRb1BtV2RIWUFRenRDNGNXTlRLYmJJeU1na1o4WWloQkJDaUFkRFFPMUc0eFN0TWdQVDc1QVZwT21oRU1KZVNsNi8xRElLU2htZ2hnYWx1YXVyOXRWcWRSdjJ1bkFpYW9PejR4TkNDQ0h1RjVMWUlZU2RkRG9kdnI2K05vMzE4dklDd01YRnhlWTV4YTFCZ3dhRWg0Y3piOTQ4dW5UcFlqV3B3MmpVcUZFa0pTV3hhZE1tOXUzYng2UkprNWc5ZXpZYWpZWjU4K2FSbFdXOWF0N0FnUU5KVEV6a3hSZGY1TG5ubnJNNjd0YXZ6ZW5UcDRtTmpiWHZ4SUF6Wjg3WVBjY1JyV1NFc0VWVnZXdWpYSmZjemwrSGYwZWprQWEwYmYySXMwTVM0b0Z5NUdnMHMrY3Q0UFNaTTJNQzZqWUt6aUhyN1VzblRseHpkbHhDM0MyS291UnZRZlNvMHdJUlFnZ2h4QU1ob0c1d2UwWDVONm5EemMyTkdnSFY4U2xmRHZkODFWeUZFS0lvS3BDZG5VMTZlam9uVHNhUW1wYUdndUtoZ1kvOWF6WTRIdnYzc2RQT2psRUlJWVM0SDBoaWh3WC9tem1URzRtSmRzOGI4c0VIeFJDTnVKZU1HaldLWGJ0MjJUM3Y4T0gvWisrK3c2SzR1amdBLzJaWmxyWlVHeHBBVkZCQklTaVdhS0xHaGlYMllPOEZKWWdnaUdMdkl2YU9JUFlvZ241cXJGR1RDSXJSQ0NvRUZLU0lDRWlSM21TQjNaM3ZEN0lURnJiUmhPaDlueWRQMkxsbDdpSnRaczQ5NXdXc3JhMXJOT2FYWDM2Qm9hRWg3dHk1ZzNQbnp0Vm9iRnBhR2dBZ056Y1hNMmJNa05ydjRNR0QxWTVaVzF2RHhjV0ZlVTFSRk5hdlg0L2s1R1JFUmtiaTRjT0hpSW1KZ1ptWkdWcTNiaTF6SGFLTUJEbzZPakEyTnE3UmV3Q0E4ZVBINDl0dnY2M3hPSG5ldkhtRG8wZVAxdnU4QkNHTEVvVytGQXRiOXg0OGdya3pwNUhBRG9Lb1p5VWxQQ1M4VFVST1RtNXJnR3FuekdPUmRFekVGNFdpcU84YmV3MEVRUkFFUVh3ZUREdDFhZ093UGZEUHZlT3ZMYnBpc2YwQ2RPNW9DajA5WGFpcmtVb3NCRUVvanFicGZ3STdTdkRzUlRoMjdqdUlOd2x2UVZHVUFWdVp2UVFtSmlzUUh5OTk5eUJCRUFSQkVBQklZSWRFcjU0OFFVNTZlbU12ZzJqQ3RMVzEwYXhaTTduOWlvdUxrWkdSQVZWVlZiUnAwMFp1ZjRGQWdIZnYzb2tkeThuSlFYUjBkSzNXeWVmemF6eTJaY3VXMVk0cEt5dGp6NTQ5Y0hKeWdydTdPOHpNekFBQW1abVoyTHQzTDZaTm13WUxDNHNhcjIvTm1qV3dzYkhCZ0FFREpMYWJtcHBpNEVENUcwN3YzNytQbHk5ZndzVEVCQ05IanBUYlg1UkpoZmo4V1ZsWkdiTllyRDhCdEtGcE9rTWdFSXlNaUloNDBkanJJZ2lDSUFpQ0lBaUNJSWltaWtXcDlBRkZkd1lvYUtpclkvTzZsYkRvMnFXeGwwVVF4SDhVUlZGUVVWR0Jpb29LaGd3YWdPeWNIR3pZNm9ueThuSTJRSDMvRmRSYnZBZHFucjY1RnN6Tnpia2NEdWZIZjE1K0RBOFB2L1FwemtzUUJFRVE5WUVFZHNqUWQvUm9hR2hMTHROZVhscUtvRXVYb0t5aWd1OG5UdnpFS3lNYTI4aVJJK0htNWlhMzMrKy8vdzUzZDNlWW01dkQxOWRYYnYrTWpJeHFnUW45Ky9lWG14bWpxcXRYcitMUFAvK0V0clkyMXExYlY2T3gwa3JHTkd2V0RPZk9uVU5GU2NRS0hoNGVlUGp3SVdKalkrSG41d2NWRlJXRnozUG56aDNtdnkxYnRpZ1VrQ0hObzBlUGNPM2FOUXdhTktoTzh4QkVRK0lMQk9Gc0tCMllPMnVhYzY4ZU5jdmdReENFZkJaZHpQSHpTVy9FeGIvWjg5T1NaZDRwaVZGWmpiMG1naUFJZ2lBSWdwREV3c0pDVjBsSmFRd0FVQlJWRkJZV2RybXgxeVNHaGc0b2lnTUEzL2J0RFVORGc4WmVFVUVRbndtS290Q2p1eFZhTkcrRzFMUjBBTFNXRWtWelB0WDUyV3gyQ3hhTGRSb0FoRUpoQ2dBUzJFRVFCRUg4WjVEQURobUd6SmdCQXhNVGlXMUZlWGtJdW5RSkhGVlZUS3hVdG9MNHNseThlQkh2MzcrWDJEWi8vdnhxeDY1ZnY0NDNiOTVJN0MrdFpJcUJnUUVNREdwMkFSMFNFZ0lBNEhBNENtVzhVRlRsb0E0QWNIWjJ4dVBIajVHWW1BZ3ZMeSt4RWk2eThIZzhwZ3lNc2JFeGhnNGRLdGJldTNkdmRPalFBVjk5OVZYOUxMd0tIUjBkSmt1SXFGd01RVFMwbFBqSUJ3QWVyRjhkNXR6WWF5R0l6NUdHaGpvNm1acWdrNmxKNnVnM3cwbDlYb0lnQ0lJZ0NLTEpZclBaUmhSRm5RWUFtcVlUQVRTdHdBNnc5Q2hBQlFBTTJyU0JocnA2WXkrSUlJalBpSjZ1TGxSRkd3UXBhTE1vZkxMQURvSWdDSUw0THlPQkhRUlJCM2Z1M01IZmYvOHRzVzN5NU1uVmpnVUZCZUhCZ3djUys0OGNPUkk2T2pveXp5Y1VDdUh0N1kxKy9mb3BWUG9rUHo4ZnVibTUwTlhWbGRvbk5qWVdHUmtaNk5ldm45ejVxakkyTnNhTUdUTncrdlJwbkQ5L0hqWTJOdWpTUlg1cXpoTW5UaUFqSXdNQXNIcjFhaWdySzR1MXIxNjlHZ0JRVkZTRXNMQXd1ZlBsNU9RQXFIaS9pdlEzTkRURTNyMTc1ZllqQ09MeklCQUlTQkJYUFJBS2hmanc0UVAwOWZVYmV5a0VRUkFFUVJBRVFUUWdpaEtxMHpTbFJGRVV1Rnd1Mkd4eUM1a2dpUHFqb2FIQjNBK21hS2lYczZBc1p3aEJFQVJCRUNDQkhRUlJJMlBHaklHVmxSWE16TXdBQUY1ZVhoQUtoUkw3cXFtcElTb3FTdXpZOXUzYklSQUlKUFpYVlZVRmo4ZURzM1BGWm41SlFSNGVIaDY0ZXZVcUxsNjhpR1BIanFGang0NHkxMXRXVm9iejU4L0QwZEZSWW50R1JnYWNuSnlRbloyTlpjdVdZY3FVS1FDQXZMdzgvUERERDlYNkd4c2I0L3o1ODJMSDdPenNjT3ZXTFdSbVptTDc5dTA0ZS9Zc1dDeVcxRFZGUjBmanpKa3pBSUN4WThmQzJscDZTWXJYcjE5ajBhSkZNdDlqWmMrZlA4ZUNCUXZrOWx1eFlvWEV3QnZpODBOUkZGMzVOWnZOcHFUMUpScVd2Nzgvc3JPejBhbFRKd3daTW9RNS91elpNeGdhR3FKVnExYjFlajZhcHZIYmI3L2h6Smt6Nk5teko1WXVYVnB2Y3g4L2Zod0NnUUJqeDQ1Vk9NaWh0TFFVUGo0K0FJRHAwNmVqV2JObTliYWVUeUUrUGg3TGxpMERuOC9IbFN0WGFsUjZpeUFJZ2lBSWdpQ0kveG9XS0FvVUFGQlU5UXl1QkVFUWRVRitwQkFFUVJCRTdYd1JnUjNudG00RlIxVzEydkhLRCtTdkhEcUVDVXVXZk1wbEVmOUIzMy8vZllQT3I2NnVqbG16WmtsdG56UnBFdTdjdVlQQ3drSTRPRGpneElrVGFOdTJyY3c1TDE2OGlObXpaME5UVTFQc2VGRlJFWnljbkpDWm1Ra0FDQTBOeGFSSms1aWdEQjZQVjIydWtwS1Nhc2RVVlZYaDRPQ0FUWnMySVRvNkdwY3VYWklhTkZGZVhvNE5HelpBSUJDZ1pjdVdjSFYxbGJsMkVSYUxoUTRkT2todHo4aklRRUZCQWJoY0xscTNiaTIxWDNKeXNzVDNSUkNmZ203Nzl0cGNsbnJ6ZDBuSjBOVGtRazlHSnAyYXVudjNMcTVldlZwdjgxVzFhdFVxdVQ5cjVMbDgrVElTRWhJd1lzUUlKckFqT0RnWWJtNXVZTFBaV0xCZ0FXYk9uRmx2TzhFb2lzS2xTNWZ3K3ZWcnhNWEY0WWNmZm9DcHFXbTl6SDM4K0hHVWw1ZWpWNjllMVFJNytIeSt4UGRRVmxiR0JMV05IRGxTWW1BSGo4ZURhcFcvVng0OWVnU2FwcXYxclc5c05odDkrdlNSMm01a1pBUStuNC8wOUhTY1AzOGU4K2JOcTlIOFFxRVFtWm1aZVAvK1BaS1RreEVYRjRmWHIxOWp3b1FKR0RseVpGMlhEd0JJei9pQWg0OGVJL1JGK0xmR0hhMFN5b28rM0V0TlRmMVlMNU1UQkVFUUJFRVFCRUVRQkVFUUJFRVFSQ1A2SWdJN0VpSWo1ZlpKam9uNUJDc2hQamNPRGc1U1M3SGN1SEdqMnJGVnExWkpMY1hpNStlSFRwMDZ5VHhmeDQ0ZDRlSGhBVmRYVitUbTVzTEp5UWxuenB5UldjS2x1TGdZUC8vOE14d2NISmhqUEI0UGJtNXVpSStQQndBTUdEQUFPM2JzWUlJNk5EVTFjZm55ditWZGI5KytqUk1uVGtnOXg2aFJvK0RuNTRmazVHUm9hR2hJN1JjZkg0L1UxRlFBd0xwMTY4RGxjbVcrWHhGTlRVMzQrL3RMYmQrOGVUT3VYYnVHWHIxNllkZXVYVkw3MmRuWjRjV0xGd3Fka3lEcW13NUhheEpOMFpzbnpwaUxLYllUNE9ya0lIK1FnbEpUVXhFYUdscHY4MVZWWEZ6Y0lQTjI3ZG9WL2ZyMVEyQmdJQTRmUG95N2QrOWl5NVl0OVJhQXNXTEZDa3lkT2hVQ2dRQTdkdXpBOGVQSDYyVmVTUVFDQWZ6OS9YSHUzRG1jUEhsU1pwQ1pKQmtaR1pnMmJSb21USmlBT1hQbU1EOUxYVnhjcEdhR3FrL2EydHE0Zi8rKzFIWU9oNFBGaXhkajNicDFDQWdJd0l3Wk04RGhTQzZCNitIaGdjVEVSSlNWbGFHNHVCZzVPVG5JejgrWEdLRENaclByTGJEalhWSXlEbm9kUThhSEQ2UEJvcmw4RmIwbkFBbnNJQWlDSUFpQ0lBaUNJQWlDSUFpQ0lQNzdQdXZBanA3RGhxRW9MMCtodmwrWm1EVHdhb2pQMGZEaHcyRmhZU0d4amN2bHd0RFFFSk1tVFlLaG9TR0Fpb3dmb28rcjB0UFRVK2ljL2Z2M2g1T1RFdzRjT0lDVWxCUzR1TGpBMjl0YlpscjhzMmZQNG9jZmZrRGJ0bTFSVWxLQ3BVdVg0dG16WndDQWdRTUh3dFBUVTJ5SHVaS1NFb3lOalpuWDhrb0dzRmdzckYyN0ZwcWFWc0ZKQXdBQUlBQkpSRUZVbWpKMzladVptY0hQencvMzc5OUgzNzU5RlhxL0JGRlhORTAzaWJTeE5BMTFpcUwwczdLeTZ6MVFZc3FVS1JnOWVyUkNmWThjT1lMcjE2OWp4b3dabURsenBrSmpaQVdQMVlXdXJpNTI3OTZObXpkdnd0UFRFM0Z4Y1ZpMWFoWDgvZjNySlhPSHFha3BSbzhlamV2WHJ5TXNMQXozN3QyRGpZMU5QYXk4T29GQWdNdVhMK1BEaHc5WXZYbzFmSDE5YS9RZTl1L2ZqN3k4UEp3OWV4WTJOalpNY0l1VmxaWFVFbDZTNU9YbDRkMjdkMkN6MmVqU3BZdkM0eXBuZFFvTkRjWE9uVHVyOVJFRlpyQllMRXlmUHIxYXU1MmRIV3hzYkJBV0ZvYUVoSVJxN1d3Mkc4MmJOMGZMbGkyaHI2OFBmWDE5cWI4VGE0T21hWlNWbFVFZ0VDZ0RGRWVkRmpiK056NUJFQVJCRUFSQkVBUkJFQVJCRUFSQjFJUFBPckRqUnllbk9vMC9zM0VqVk5UVUpMWUorSHdBUUVsUkVYYmIyUUVBM0h4OTYzUSs0cjluMHFSSk10dTF0TFRnN3U3T3ZCNHpaa3k5bkhmV3JGbUlqSXpFL2Z2M0VSRVJnYnQzNzBxY1cxZFhGNXFhbWtoS1NvS0hod2YyN05tREpVdVdJQ0lpQWtCRllNcW1UWnZxNVFGcTE2NWRGZXBuWkdTRU9YUG0xUGw4QktHSUtxVXRHdmNoTDRWOElZMTRZeU1ERTEzZCtnMlVVRk5UZzVxVTMxZFZpVDRmNnVycWFONjhlYjJ1bzdaR2pSb0ZTMHRMSER4NGtDbk5VbC9zN2UwUkZCU0UwYU5IbzBlUEh2VTJiMVVjRGdkcjE2NkZuWjBkSWlJaTRPUGpnOFdMRnlzMDl2bno1N2gzN3g0QVlQYnMyV0laUzN4citMZkY3ZHUzc1c3ZE91am82T0RreVpNMUdpdFNWRlFrTVRCRDVNT0hEL2p3NFVPMTR3VUZCV0t2M2R6YzBMbHpaK2pvNkVCWFZ4ZmEydG9OR21UVnFtVUxUSnd3RmkvQ3doLzlGZkxzYXBHS29HRlN6UkFFUVJBRVFSQUVRUkFFUVJBRVFSREVKL1paQjNiVTFidm9hTGw5aEFJQllrbHBoeStDaDRjSG5qNTkra25QNmVQakEzMTlmWWx0R3pkdXhOdTNiekZod29ScVFSMml0UDFzTmhzclZxeUFvNk1qbmoxN0JsdGJXMlJtWmdJQUpreVlnRldyVmpIbFYyb2lQVDFkNWtNL2tmTHljZ0JBVWxJU0hqOStMTGUvdEN3ZStmbjUrT2FiYjZTT0UrMW1Ed3dNbE5sUHRCNkNhQXhsQlI4dWNqZzZkeTZkTzVXbWFCQ0dJZ1lNR0lDaW9xSWFqenQyN0JpT0hUdW1jUDhXTFZyZ3pwMDdBSUI5Ky9iaCtmUG5OVHBmU2tvS0FPRFBQLy9FakJrenBQWnpjM09yZG16R2pCa1lQbnc0cGsrZmpzVEV4QnFkRi9nM20wYmxFbE9LMkx0M0wzcjM3cTF3Lys3ZHUyUENoQW00Y3VVS1RwMDZoZDY5ZThzTkppa3RMWVdIaHdjQW9HM2J0bGl3WUVHTjFsaVY2T2QvWFFJbyt2ZnZqK0RnWUFCQVVGQVErdmZ2TC9WM3hhKy8vb3FCQXdkQ1ZWVzFXbW1XN3QyN3l5MHhWcC9hR2huQ3lXRVJlTHlTbXpvNmZiMkJtTEpQZG5LQ0lBaUNJQWlDSUQ0YnVibTUwTlRVck5kTkIwMEJuOC8vVDd5bmdvSUNsSlNVUUUxTkRWcGFXbzI5bk05V2FXbXB6QXpRQkVFUUJFRTBQVTMvTDdsR1lETnJGa29LQ3h0N0dVUVRVMWhZaUt5c3JCcU40ZkY0QUFCbFpXVW9LU25WK0p6OGZ6TERTS0tob1FFL1B6K3hCMm5aMmRudzl2YkdMNy84d2h6cjA2Y1BCZzBhaFB2Mzd6TkJIWFoyZHJDM3Q2L3hla1FlUEhnZ01VMi9OTGR1M2NLdFc3Zms5cFAxb0ZpUm9BeWFwa253QnRGa3BhYW1mZ1JTUDdabzBUQlpNdlQxOWFHdXJpNjNYMVpXRmdvS0NxQ2pvNk5RQ2FpaW9xSnEyUm1TazVNUnJVRHdveVFGQlFYVk1qdklrNU9UQXdBb0tTbGhmcTdXVkcxK05nZ0VBbHk1Y2dVSERoeVFPTmVTSlV2RWZyWnYzcndaenM3T2VQandJYkt5c3JCMjdWcjQrL3ZMTEdWejVNZ1JKQ1ltZ3FJb3JGKy92bHB3aE1pNmRldHcvLzU5aGRZTUFKbVptZmoyMjIvbDloOHpab3hZWmltZ29oeVh1cm82ZHV6WWdZc1hMMkxldkhrU3M0OEVCZ2JDdzhNRHZyNis4UEx5UXZ2MjdlV2VyeUd4V0N5b3FIQ2dvc0lwQjZKSVVBZEJFQVJCRUFSQi9NZXRXN2NPSHo1OFFJOGVQV0QzVDhia3lwNC9mdzR6TXpPRnJvVnJ3c1BEQTMvLy9UY21UNTZNK2ZQbjErdmNzaFFXRnVMMjdkc0FBQXNMQzVpYm05ZnIvSFBuem9XZW5oNW16Wm9GYTJ0cnFmMU9uanlKeTVjdnc4aklDRWVQSGdWUXNZbmcwS0ZER0RWcUZEcDA2S0RRK1dKaVluRDM3bDBZR1JsaDNMaHhDcTl6Ly83OXVIYnRHc2FPSFl2MTY5Y3JQSzZwRUFnRThQVDBSUGZ1M1RGaXhJZ2FqWFYzZDRlbHBTVW1UWm9FWldWbHVmMmZQSGtDUzB0TGFHaG9LSHlPdExRMGVIaDRvS3lzREVlT0hQbFBCUHNRQkVFUUJGR0IvTmFXWU5Ea3lZMjlCS0lKMnI1OWU0MzZsNVdWb1YrL2Z1RHorZkQyOW9hVmxWVzlyMG4wQUpESDQrSGN1WE00ZmZvMFNrcEtxdlZidG13Wm5qeDVncEtTRW1ocmEyUDgrUEYxT3EreXNqSzRYSzdjZnFJc0Fod09SK3JEU2tWb2Eyc3paUW9rMmJadEc2NWZ2NDZCQXdmQzA5TlRhajk3ZTN1RWhZWFZlaDNFZnc5RlVYUmpyK0ZUY1hOenc4Q0JBK1gyRXoyc256UnBFaFl0V2lTM3Y2aTBSMlZ6NTg3RjZOR2phN1MrM2J0M0l6MDlIZDI3ZDhlMGFkTnFORlpVbXNUVDB4T2xwYVZpYlhGeGNkaTJiUnNBWU0rZVBXaldyRm1OMXZUeTVVdDA2TkNoMm5zRWdIYnQyaUU1T1ZscVJwU3FQMi9MeTh2QjVYTGg3dTZPNWN1WEl6TXpFenQyN0pENit5TXNMQXgrZm40QUtrcXd5UG85d2VQeGFoelVva2ovcXAvUHlrYU9ISW5MbHkvajVNbVQ2TjY5Ty9yMDZjTzBGUmNYTXdGK0ppWW1NRFkycnRIYUNJSWdDSUlnQ0lJZy9QMzlFUnNiaTIrLy9SYURCdyt1MWg0U0VvS3NyQ3kwYU5HaVdsdDBkRFFXTDE2TWxpMWJZdE9tVGVqV3JWdTlyQ2s5UFIxQlFVRVFDb1ZJVDArdmx6a1ZsWjJkelZ4bi9mVFRUL1VhMkJFYUdvcW9xQ2dBd05peFkyWDJMU2twUVhwNnV0Z0RmMzkvZjV3OWV4WVhMbHpBb2tXTE1IdjJiTGxaZ04rOGVZTXpaODZnWjgrZU5RcnNhQ2h2M3J5UmVRMnNpQll0V2tqOGVxeHMzNzU5dUhMbENxNWN1WUw4L0h4TW1USkZvYm12WDcrTzMzLy9IYi8vL2p2Kyt1c3ZIRHAwU0diL29LQWdMRisrSEVaR1J0aTdkeS9hdG0ycjBIbENRa0tZek1wNzl1eXB0dG1ESUFpQ0lJaW1pd1IyRUVRRGlZbUpBWi9QaDVxYUdycDI3ZG9nNStEeitmamxsMS9nNitzcmxrMUVXMXNiK2ZuNXpHdDlmWDFzMmJJRmJtNXV5TS9QeCtMRmkzSGl4QWxvYTJ2WDZyd1RKa3pBaEFrVDVQWWJQbnc0TWpNek1YLysvRHFYRjVBVlBTNHFPVUJSbEVMOUNPSnpKUlFLcTJXWEVOSFcxc2E4ZWZPcUhmZnk4cEo0WTBORlJRVU9EZzRTNTdLd3NLangycnk4dkFBQXJWcTFVaWdBUlpLT0hUdEtQTFpyMXk2VWxaV2h0TFJVNGJYUk5JMTM3OTRCcU1oc0pHM2Nqei8rS0JiRWtwQ1FnTm16WndPb3lMWmhhV25KdElsU21BNGFOQWdEQnc1RWJtNnUxTThoQURScjFneG1abWJnOC9rS1oxR2FPSEVpbkp5Y3BMYmZ1SEVETzNmdWhMNitQaTVkdWlTMW40ZUhCMzc5OVZlWjU3S3dzTUNDQlF2ZzQrT0Q5ZXZYNDhhTkcxQlZWUVZRVWFibXc0Y1BNREF3Z0llSFI2M0tlaEVFVWI5b21zNXI3RFVRQkVFUUJFRW9TaWdVNHVlZmYwWjZlanF5czdPckJYWVVGeGN6OTdva1pRZms4WGpRMXRiRysvZnZZV2RuaDVrelo4TEJ3VUdoTEFleVhMcDBpU2x4V2ROTkNVM1oyYk5uQVFCbVptWnlyOGxGNVdNclo3NjB0YlZGY25JeUxsNjhpTU9IRCtQcDA2Zll0bTFialRaWGlCdzVjZ1JwYVdsUzJ5TWpJd0ZVWkdSWnUzYXR6TG5HamgyTG5qMTdBcWdJV0ZCVFU1TjZmYjl5NVVxRlNrdkxJaTJqWmRVK1Q1OCtSVUpDQW5idDJvV0NnZ0lzWExoUTVwaWNuQnpzMjdjUFFNWG5mK25TcFhMWFVsWldCaGFMaGNURVJNeWNPUlBidG0xRHYzNzk1STRiTzNZc1FrTkQ4ZXV2ditMaXhZdm8xcTBiYkd4czVJNGpDSUlnQ0tMeGZSR0JIU2ZXclVQeTY5ZVlzbUlGT3YvemgxNWxORTJqcEtnSUZFVkJUWUVzQkFUaDZPaUlqeDgveXV5VG01c0xvT0xyUzk0Zjc1V05IRGtTdHJhMk12dlFOSTNmZnZzTlhsNWVTRTVPWm83MzZ0VUxUazVPdUg3OU9pNWV2Q2cyWnVEQWdWaTBhQkY4Zkh6dzl1MWJPRGc0NE5DaFF3cVZZaUFJb3U2TVRMN3VRaW5SM3dUODd5bzZtblpBdDY4dDVRK3FJYUZRaUhQbnprbHMwOWZYbHhqWUVSQVFJREVqQlpmTGxSbVVJRkpZV0loRGh3N0J3Y0ZCWnNrUmtjVEVSTGw5N3QyN0J6TXpNeGdhR3NydHE2S2lBa3RMU3p4NzlneWhvYUVZTm15WTNERkFSYWFQd24vS3J2WG8wVU5xUHphYkxSWXdGaG9hS25adWFTbC9OMjdjQ0hWMWRaa0JEMFpHUmpoMTZoUnljM01WdnZuSVpyTmxwaGtXbFlaUnRGOVZRcUZRN09iZDlPblRFUklTZ3VuVHA0T2lLSlNXbGlJME5CUy8vUElMMU5UVXNHUEhEcWlvcUREQlFYWEp6bFJYa1MranNIdi9ZY1RFeFM4MTd2eDF4L0xDMGpYdjM3L09iclFGRWNRblJ0TjAzVkt5RVFSQkVBUkJmRUovL2ZVWGt4RmowcVJKMWRyZnZuM0xmQ3pLNGxoWnQyN2Q0Ty92ajNYcjF1SEpreWM0ZS9Zc0hqOStqQzFidGtqY0ZLQ0kwdEpTcHJ4eDM3NTkwYTVkdTFyTjA5VEV4TVF3R1JvY0hCemtibndTYlZxb2ZHM0k0WENZTWlHYk4yOUdhR2dvVnE5ZURSOGZueHF2SnpnNEdIRnhjWEw3cGFTa0lDVWxSV1lmS3lzcjlPelpFMy84OFFkV3IxNE5GUlVWSEQ1OFdHd1RSbFhxNnVyTXBnVkZGUlFVeUN5WlhabWVuaDU4Zkh4Z1oyZUh4TVJFK1BqNG9LU2tCTTdPemxMSGVIaDRNR1ZyTjI3Y3FGQzVHeHNiR3pScjFneXVycTRvS2lxQ3E2c3JWcTFhcGRCbXZKVXJWK0xGaXhmSXlNakF0bTNiMEsxYk43bVpTQWlDSUFpQ2FIeGZSR0JIMXZ2M1NFMUlRSW1VVk9yNTJkbFlNV3dZT0txcU9Qem5uNTk0ZGNSL1VXUmtwTlRVL0ZYeGVEejgvZmZmQ3M4dHIyUkxVRkFRdkwyOXhTNkF6TXpNNE9Ua2hGNjllZ0dvU04wbmlaMmRIZUxpNG5ELy9uMjhmdjBhYytiTXdlSERoMkZrWktUdytocERlWGs1QWdNRHBiYUxvdnd6TXpObDlzdkxJeHRaaWNiRFVxS0dVQ3hxLzZyMW16RjM1clI2Qyt4d2NIQkFhV2twVEV4TXdHYXpFUndjTFBuOFVnSU03dHk1QTVxdVhyRkdkS1BIek13TXpzN09FdXUxOHZsOHpKczNEd2tKQ1hqNThpV09IVHNtdDB4VGRIUTBuang1SWxiV283SW5UNTVnN2RxMTRISzUyTE5uajBMcGRIdjE2b1ZuejU0aEpDUkVibCtSNTgrZkE2ajR2TlFrWmUrREJ3K2t0Z21GUW1abmw2cXFxdGhyZ1VBZzFxL3lEU0ZkWFYzbU5ZdkZxbFAyQzlFOHRhMlIrK0xGQzRrbGVpU1ZzU29wS2NIMDZkUEZqZ1VFQk5UcXZQV2grT05IUk1mRUlpczcyeENnT2lrcnMrcTJWUStBc2JHVk1UaXdBZ3ZhTkExK1FYbkJ6ZHlFQkNZbFZsdVRyN3RSYk1vU0FQZzBQeXdsNW1XRTJQaE9GbU5CS1ZWRVBQRndMVEV4blBsRlpORFp3b0lOcGU0QVFGUEN5SGZSRVdFQWFFbGorVVhsTjFKU1h1VlVIcXRNVWQxb21rVkJJSHlkR0JjUlVubXNVV2ZMMFN5dzlDU05OZTVvMFZsSXNYcXdLRXBKU0NNK0tTYjhMd0NDZjhkK1BZb0ZxaGtBbElOMzgvM3JmNE5qRERwME1WRmlLL2VtS0xEL0dmc1VBUFBGM0xhajFVaUtoUllBd09NWDNVNlBqODhVdGJWdVo5WldSVVc1TDhEaUFIaVgrTHJzTVJCVjl1OVlpeEVVUzZrbEFKU1VDMy9OZUJQeGdUbHZ4NisvWWl2Ui9VQ3pWSVNVNEgxU2VVa3c0dU9aVkVQR25TeUhnMksxcXZnOGw5MU5USXhpY21hMzZtRFpVcDFOZlU5VGxCb3RGSHdRZk13TlNrbEpZZW9vR1hXMEhNeGlzUXdBb0p3di9PTjlmQVJ6NTlqQW9JdWVzZ1o3Q0UxUmFoU0VPYVVGV1gra3BxWXlrYjBHSmhZRDJHd2xVUjJpQjRtdnd5dEhyckhibWxoYVVoU1V5Mm04cnp4dlF3a1BEdzlxNkhNUUJFRVFCRUhVbHl0WHJnQUF2dnJxSy9UdDI3ZGFlM1IwTlBPeG1abVp4RGwwZFhWeDZOQWgrUGo0d05mWEYvSHg4Vmk5ZWpVQ0FnS3FCYk1mT0hDZzJpYW9xbWlhWm9MV1EwSkM4TzIzMzlib1BWVm1abWFHNDhlUDEzcDhmUklGWDFoYlcwdjhYRmNsQ25vb0t5dXIxalppeEFnWUdSbGgwNlpOY3JOcFNPUGg0U0d6ZE9qeDQ4Zng0TUVEREJnd1FHNEc0TmF0V3pQLzUzQTRLQzR1eHVMRmkzSG8wQ0dwOTFqdDdPd3dhOWFzR3ExNTNyeDVOYnEvcTZlbmg2TkhqMkwrL1BsSVRVMkZuNThmaGc4ZmprNmRPbFhyZSt2V0xlWis1dHk1Y3pGa3lCQ0Z6Mk50Ylkzang0OWo4ZUxGeU03T3hyWnQyMUJlWG83SmNrck5jN2xjckZ1M0RpdFhyc1NTSlV2UXZIbHpoYzlKRUFSQkVFVGorU0lDT3dpaW9lellzYVBhQmRHU0pVc1FIaDZPTFZ1MjRQdnZ2eGRybXp0M0x1TGo0N0YvLzM1WVcxdUx0YTFldlZycUExbWdJcHJkeDhkSDdNSzJUWnMyY0hCd3dQRGh3eFVxTTBKUkZMWnUzUXAzZDNjRUJ3ZmovZnYzbURWckZ0YXRXeWV4bHFrczVlWGw4UFB6WTBvU05LU1BIei9DemMxTmJyL0l5RWlGK2hGZmpxaW9xQ1FBWHpYMk9ocVN2SXYxdW1yWHJwM1VYVXBzTmh2VHAwL0hsaTFiRUJNVGd5VkxsdURvMGFOeWQ3NmNPSEZDWW1CSGJHd3NWcXhZQVlGQWdQejhmTHg2OVVxaG9JdWhRNGZDeThzTDc5Ky9SMmhvS0pPR1ZaWmJ0MjRCcUxnSklpOFlSU1F0TFEwdlg3NFVPMVpTVXNLa3FWMi9mcjNjOGlZQU1IWHFWS2x0czJmUGxsbHE1ZmJ0MjNqNjlLblVkbEVacnZmdjMyUGl4SWxTKzMzNDhFRnFXMzFac1dLRlFoazhXclpzaVNOSGpqVDRlbXBEb0NMNG1rMnh6b0tpTkNtS0x0Sm1hL1RNQmY2dGRhWkUvMGhSMUpxS0Q5bHJBWWdGZHRBVWF5dUxRbGNBNENzSkxRQXdnUjFzSWVzSFNnbmIvK25vK2M5WXZxU3hiRFhsYmdCeUtvK0ZFcldGb3NBV0tsR0hBVHl2UEpaRnN6WlRMRmhKR2t1RE5ZUkZZUmRGUVpVRm5EWTJObjZlbUpqSUJIWlFvRFpRRkhvQUFFdkk3Z21BQ2V4Z0t5dC9SNEUrQklyaXNvRFRMVnFZLzUyWkdjVkV1bElzZWgxRlVkOEFnQ3JVK3dCZ0FqdVVPY285UWJHOEtFQUhOUDVuYk13SlQwekV2M2VLS2RacWlzSjNBS0NpUlBVRHdIeVJzaW5hZ3FKWmgwQ2hPWXRtM1duRFlvV25BcVdWeHE2a0tBd0FBRnFWTXhBQUU5aWhva1IxcENrY29Dam9VMHFzUnhSYkt3eEF5YjlES1JlS3dnOFY1MkdOQXNBRVlMRFZsSTFvaWo1QVVkQ253UXFuMUp1SEFmOEdkckNWV0Q5UkZDWURBQzJncHdCZ0FqdU1qYTI0VUtiZFFhTUhoMEtxVWNldmp5WEYvbjJoOHI4VFFSQUVRUkRFbHlvN081dTVCMlpyYXl2eG5sWlVWQlNBaXV5VHNoNDZVeFFGZTN0N21KcWFZdWZPbmRpMWE1ZkVESVhsNWVVeWd3bXE0dlA1Q21kb2tLUW01MnBJcjErL1pqWW95THJXckV4MGpTdXBiQ3NBZE9uU2hRbnF6OHJLUW41K3Zzd01FMlZsWmRpelp3K0dEUnVHcmwyN1NpeXRVNWtvRzZpT2pnN016YzBWV3JPNXVUa09IRGpBWkZsZXNtUUp2TDI5MGFWTEY0WEdONFNXTFZ2aTZOR2pjSFoyeHFwVnF5UUdkV1JrWkdEbnpwMEFLckxFS0pJNXRTcFRVMU1jUDM0Y2l4WXRBcHZOeG9BQkF4QVdGZ1pIUjBlNVkvbDhQdmJ0MjhlVWdaRm02OWF0dFM2cjI5VHdlTHhDTHBkN0dnQW9pc3FSMTU4Z0NJSWdtaElTMkVFUWRTQXBEYjlvcHpXSHc2bldKcnBRbGRRbWJZZDJjSEF3dkwyOThmcjFhK1lZbDh1Rm5aMGRKaytlWE9QYW9Tb3FLdGk5ZXpjMmI5Nk1XN2R1b2JDd0VDdFdyTUQ0OGVPeGRPbFNoUjV3dm52M0RxdFdyVUpLU3NvbkNleFFVbExDMTE5L0xYTTkyZG5aME5IUmtYbHhHQnNicTNDbUZZS29ielF0aUlXUUZUQnE1TERKNW1hZEcrUWNmRDVmYWoxVmZYMTlKcGloc3VIRGgwc3R4U0lyTzRYSXVISGprSmlZaUo5Ly9oa1JFUkZZczJZTmR1M2FKVFByUkZoWUdFSkNRcGdzUTBCRklJS1RreE5UNXNySnlRa3pac3lRZTM2Z29xUkpuejU5OE9USkUvajUrY2tON0lpT2ptYUM1SDc4OFVlRnpnRlVaRU9xbk4za3lKRWpLQzR1aHJlM043UzF0UldlcHk3eTgvT1o0QTFaeXN2TGExVTd1R1BIanZEeThxck4wZ0JVN0xZVGtaY3lWMFJlYVRORmRUSHZqQlBlQnhIOU91Ymc4cFhyZkpJU28ycGRob1dtYVJZQXRmVDA5TzREUjR4VEx5MHRoYnE2T3ZmYXhmUFJIZHIvRytpMGUvOWhlQjA3QVFCd1crcXcxZEhlYm12bGVZYU50a1hjbXpjQWdOOXVYNDdzMU5HRWFUdDY3Q1IyN1Q4RUFMQzNtN3R5bWRQaWxaVXpyVlFlZSt1YWY1aTVXU2V4c1hzUGVVRWdFR0QyOUNtTzYxWStjNnc4ZHVUNHlYZ2RFeXR4N0psei90aStleC9LeXNwZ08zNzBuSzBiMXN3UnBWb0dnTkcyMC9BcXF1TDc0K2IvL0VNdHUvNTdJL1IvVjY5ajQxWlBmQ3dwZ2UzNDBYTTJybGs1UjBQajM3OW54aytlaWI4aks0S2ZybHo2K1VrM3EzOHpFOTIrK3h0V3JkK013c0lpREI4MjJOWno4d1piTFMxTnB0MTIyaHk4Q0svWUFmYy92MVBCUGEzL0RlcDZFUHduWE56WElDOHZId1A2ZlR0ODc0NnRtWHE2dWt6N2xGa0xFUEtzSWd2UGhUTytnZC8wK3JlOFV1anpNQ3hldWh4WjJkbXc3dDd0TzY5OXU5SmF0UGozd2NBOCt5VUlldmdJQUhEaTJJR2JnNy92ejdSRlJjZGd6c0xGeU1yT2hubm5qbGJIdlE0bXQ5WnZ4YlF2Y1hYSHJUdjNBQUFIOTNuNmp4NDUzRi9VbHBtVnhaKzcwTEU4Nm5XTUdnVjhwYUxLdm81S21WRUlnaUFJZ3ZpeWxaZVg1M0E0SE5HRHhhekdYcytuZHZ2MmJTWm9vbjM3OW9pTWpLeldKeUtpSW1hNmRldldFdHVyYXRteUpUdzhQRkJVVkNUV1gwMU5EU1ltSnBnM2I1N00wc2QrZm42NGZQa3lnSXJzSGdZR0JqVjZUMVZWL2h1N01lM2Z2eDlBUmRtT3JsMjdBcWpJZU92cDZZazVjK2JBd3NLaTJoaFJZRWQ1ZVRuaTR1S1FucDZPakl3TVpHUmtJRDA5WGV3MW44K0h0clkyN3QrL0Q2RGltalVwS1Vtc3RHcE1UQXorL3Z0djNMMTdGMmZQbm9XK3ZqNm1USmtpZGMwWkdSa0FnTURBUUNiQVI1Smh3NFpoN3R5NXpPdnUzYnRqeDQ0ZFdMWnNHVDUrL0FoSFIwZjQrdnJDeE1SRTZoejFSVjVHR0dsbFdBUUNBVlB5NXRteloxTHY2ZlR2M3gvYnQyK1hPcitSa1JGOGZYMmhwS1FFZlgxOXBLU2tLQnhjcEVnQVUrVXNwUDkxc2JHeFdRRG15dTFJRUFSQkVFMFFDZXdnaUNidThlUEhURkFIbTgyR3JhMHRGaTVjV0tlSGlHdzJHNXMyYllLMnRqYjgvUHdBQUZldlhrVmdZQ0FjSFIweGR1eFlzWWV5bFI5azNyeDVFNTZlbmlncEtZRzZ1am9FQW9IRW5SRDFpY3Zsd3RmWFYycjc1czJiY2UzYU5YVHYzaDI3ZHUyUzJzL096ZzR2WHJ4b2lDVVNoRnp2WWlOL0JmRHJvZGZoRFpaaWc4VmlTUTJHRVAzTTZONjlPd0F3dTFZbVQ1NHNjUmRPVFc1Q09UazVJVEV4RWNIQndRZ0tDc0wrL2Z2aDZ1b3FjNHlucHljQ0FnS2dyS3lNZCsvZXdkN2VIcG1aRlp2N2x5NWRpcGt6WnlwOGZxQ2lKdk9USjA4UUhCeU1sSlFVbVRmaC92ZS8vd0VBbWpWcnB2Q09FNkZRV0szTVZXUmtKUGg4UG43NjZTZDRlM3RqN2RxMWNIZDNyOUc2UmRhc1dZTS9GU2dITjNyMGFNeWZQMTlxZTBCQUFDNWN1SUN1WGJ0aTY5YXRVdnNkT0hCQVl1a3FMUzB0OU83ZFcrS1l1TGc0dkh6NUVnWUdCZ3BsUmRtNWN5ZmF0bTNMdlBiMjlrWmdZQ0JHamh3cEZoUlkwd0JGYVRTNVhGaDBNWWRGRi9OM2syMG5TTC83SndkTjB4U0EwUUMyNk9ycVdzeWFOaGxaMlRsUVZWV0JacFhneHk3bW5mSGp1TkVBZ002ZHF0ZnhIanI0ZTFoYVZPd3dxeHpFQUFDZE9wb3lZeTNNemF2dFVxdzhWbHRicTlyWUNXTkhRU2dVd3NyU290cllJUU1Ib01zL3dSeFZ4M2JvMEE3angvd0FQcCtQSHQyN1ZRdkNHdng5ZjNUK0p3QkY5NStkY2lKdGpRd3hkdlJJbEpXVm9VZjNibUN6eFgvL0R4elFEeVlkS2dKZjlQUjB4ZG9NMnJUQm1COUdnTWZqd2FKckZ5Z3JpMStHZk4vL083UXpyaWdOMTd5Wm5saGJxMVl0TVhya2NIejgrQkdkVEUyZ1VpVVR6SUR2K3NMUW9BMEFvRVh6Wm1KdHpadnA0WWNSTmlncUtvSnhXeU9vcUlyL2JQdTJUMjgwKzJldGxZTTJnSXJQbldoc205YjZVRk1UejBiVXU2YzFWUCtaei9BcjhlUlFIQTZIM2FkM1R6YXZ0QlJ0MnJRdTM3aHFoVnI3OXNZY2lxSWtiM3NrQ0lJZ0NPS0w4dkxseTJSOHdROFdSUS91QWVrUHZFWEN3c0l3Wjg2Y1dwL0x6TXdNNTg2ZGc1NmVIdlQwOUNUMitmRGhBMjdmdmcyZzRwcnJ1KysrWTlyNGZENUtTaW9Tdm5HNVhJVXk1allWZ1lHQkNBME5CWWZERWN2V2NlellNUVFGQmVIUm8wZllzbVVMaW9xS3hBSTNrcE9UbWI2eUFqQkVXQ3dXZUR3ZVZGVlZFUjRlRGxkWFY5amEyaktidEN3c0xOQ3NXVFBjdVhNSHJxNnVPSG55cEZpSmFXa0tDZ3BRVUZBZ3RWMVNoczkrL2ZwaCtmTGw4UFQwUkVGQkFSd2NIT0RuNTlmZ3BVWnFtaEZHRWttbGIwU2taVStwclBKOUVGTlRVeHc2ZEVobWYwOVBUN3gvL3g3ZHUzY1hDNUNSUkZLMkVZSWdDSUlnUGowUzJFRVFUZHo4K2ZOeDdkbzFXRnRiWTlteVpUQTJOcFk3UmhUcExRdEZVVmkyYkJtKy92cHJlSGg0SUQ4L0gzbDVlWGp3NEFIR2pSc24xamMxTlJVQWtKU1VoQTBiTmdDb3VDamJ1blZyZ3daMVdGaFk0TWFOR3pKMy90ZkU5dTNiVVZaVzlzbDIxaFBFcDhaaXNlRGk0aUt6ejlDaFF6RjA2RkRtZFczU2ZFbzY3NVl0V3pCanhneWtwS1FnSUNBQUV5Wk1rUGp6cWt1WExvaUppY0c3ZCs5dzZ0UXBEQjQ4R1BiMjlzakpxY2grNmU3dWprbVRKdFY0RGQ5OTl4Mk1qWTJSbUppSTNidDNNN3VTcWtwTVRNVE5temNCQU9QSGowZmxMQWV5L1A3NzcwaFBUMGUzYnQzdzh1VkxsSmVYWTlteVpUaDA2QkJpWW1MZzRPQUFiMjl2YUdwcXlwOU1Ba1hYd2VWeXhYWStWU1VLa21qUm9vWE1maG9hR2pWYklJQW5UNTdnd0lFRHNMR3hVU2l3dzlEUVVHeG5sSlpXUllDQnRyYjJKOWt4VlZONkppWmFta3JjSmNQSFRncS9jKzJpQndCekRvY0RGeWNIY0pTVkpmNHVHbUV6QkNOc3BOYy9kbHNxUGZYdG9PLzdZZEQza25kajFYV3NxNVAwNyt2dit2VEdkMzBrQis4QXdGSkhlNmx0UGEyN29YSW1qYXFjSEJaS2JiTzA2QUpMQytscGtCM3RwZGZPN3R6UkZKdldycFRhL3RQQ2VWTGIyaG0zeFliVks2UzJ6NTh0UFRQUVYyMWF5eHc3WStva3pKZ3ErZWVWbHFZbW5CZmJZOExZMGVCeU5iaUdCbDg1QS9nZHdHT3BFOWFSbFpVVkU0a1RIaDZlSjZzdlFSQUVRUkJFWTFKV1ZwWlp3ck55R1JSNXBUN2xVV1Q4L3YzN21US2JWY3RYUEgvK25MbHUvdU9QUDVneUlVMWRTVWtKVTE1ajFxeFphTjI2TllDS2UzdlhybDBEVUZFbTlNNmRPekt6ZGFxcXFrSmZYeC82K3ZwbzFhb1Y4M0hsWTVVM2hvaktmclpxSlI0MHZXYk5Hcng4K1JJeE1URUlDZ3FTV1k1Nng0NGR1SG56SmthTkdpVno4NFMwVFFJVEowN0V1M2Z2Y09IQ0JmejQ0NDhOSHRRaE9xZTBiQnRWclYyN0ZqazVPZmptbTI4d2E5WXNoY1pVRFVvcUtDaUFrNU1UcGs2ZGltSERobFhycjYydFhhMThlRldpYk5MTm16ZVgyNWNnQ0lJZ2lLYmhpd3Zzb0drYXdWZXY0dHN4WTZDazRFTVVndmdVUkJlc1ZTUC9temR2RG45L2Z4Z1pHU2s4bDZqRWdDSVA3b1lNR1FJckt5dHMzTGdSQ1FrSjJMSmxpOWdhU2twS21BczhtcWJCWXJFd2YvNTgyTm5aTlhpcWhFN1NBQUFnQUVsRVFWU21EaFVWRmJScDA2YmU1dnNVRjNJRThTbE5tellOeGNYRm4reDh6WnMzeDRrVEp5UzJhV3BxWXRldVhYQjJkc2EyYmR1cUJYVUloVUlBRmVsQmUvWHFoVk9uVHVIa3laUHc5L2RIZm40K1dDd1dObXpZZ0ZHalJ0VnFiU3dXQzh1WEw4Zml4WXNSSEJ5TWUvZnV3Y2JHcGxxL2JkdTJnYy9ubzFtelpncG5CYUZwR2lkUG5nUUFqQmt6Qmk5ZlZwU2FFTlZ3ZG5aMlJuUjBOSnlkblhIa3lKRTYzM2lzQzlGdXBycmNiQ3dwS1pHNEswcFVzb2ZINDRudHNCUFIwdEtDbXBvYWs2SzF2akp4ZkNycWJMVnVMTkQyc1hGeEJvdGRWbURMK2xYUTA5V0ZhaE5Kb1V6OHQxQVVCUzVYQTJhZG1Vd3VlZ0M4QUZnMTREbXZWbnI1ZVJUQUpnaUNJQWppcytUczdDd3pVNGNvTTZ1MGtxTDE2ZW5UcDdoNzl5NEFZT0hDaFUzbTNsRjBkRFN1WHIwcXYrTS91bmJ0Q2xOVFUrYjF3WU1IOGY3OWU3UnAwMFlzRzhPaFE0Y2dFQWlncDZlSEJRc1c0TnExYXlnb0tHQ0NORnExYWdVbEpTVjRlSGdBcU1nS1daT3lOR2xwYVFBcXlzRldwcTZ1am0zYnRpRWpJd09EQncrV09ZZm9mcU9Ta2xLMVV0YUtjbkZ4d1lBQkF4VGFsRkFmMnJadEs1YXhVaGJPUHhrSVc3Um9JVFZqcGp3N2QrNUVaR1FrSWlNajhkZGZmOEhkM2IxUjcwVVFCRUVRQlBGcGZIR1JEWUVCQWZEZnRRdkJWNjVnZ1ljSFd0WGdZVG5SOUZFVUxhUnBDQ21LWWdtRlF0QTAzV1JUSk42K2ZSczBUVU5kWFIyNXVibDQvcnlpTnJ5a3RKRFNnanJDd3NJUUdCaUk1czJiTXhjNmxVdTNLSkxkQTZoNFdIdjQ4R0ZrWkdSVTIyMmVrSkNBOSsvZk0vMDhQRHhnYlcydDJKdjh3dEEwRFlGUUNMcmlZeHFnQkFCb2VlT0lMME9MRnVaY0ZWMWw3YlQwREdpb3ExY3J5MUFiT1RrNUtDd3NyTkVZVVdyUTJsend5OHVlMDdGalIxeTdkbzI1U1FGVTFOTGR0MjhmRWhNVG1XTUxGaXpBcjcvK2l2VDBkT1RuNTBOVlZSV2VucDRLNzI2UjVwdHZ2c0dnUVlOdy8vNTk3Tnk1RTliVzFtalc3Tit5REwvODhndFRqc25GeFFYY0ttVTFwTGwvL3o3aTR1S2dwYVVGR3hzYjVnWVhBUFRwMHdjclY2N0V0bTNia0plWGg0S0NnZ2E5bVpLZW5vNm5UNTlLYlgvNzlpMkFpaUFNV2YyeXNxU1g4YjUrL1RwMjd0d3B0ZjNodzRkNCtQQmh0ZU9yVnEyQ3JhMHRreUtXVTZWY1JrUEx6c2xCZU1STGhJVkhXQnFhV3ZSUHBrdWVJajVlNGJJWGJBSFZCa3FvU09sRTAyQXJmWEYvSmhNTktEM2pBK0xpMzN6OXpRQ2JKYW1wSDE0bnhZVUhBcEJmekxvR0tJcjZ2ajduSXdpQ0lBaUNhQXhDb1pDNTN1amZ2MytEbnF1b3FBaWJObTBDVUZGcVl0cTBhUTE2dnBvSUNncENVRkNRd3YyZG5aMlp3QTRlajhlVUlNM1B6OGU0Y2VOUVdscksvQ2ZxeitWeU1YMzZkRXlmUGwxc3JyeThQT2E2VjFZcEZFbEVnUjJ0V3JXcXRpR2dhOWV1ZVBIaWhkUVNzbFhuZVBEZ2dkeStBSERtekpscW04K1VsSlErV1ZCSGJkWGxudlh5NWN1Umw1ZUhKMCtlNFByMTY0aU9qc2F1WGJ0a1p1NGtDSUlnQ09LLzc0dTZZODB2TDhlOW4zOEdBTHlManNhV3FWTXgyYzBORm5WOGtFUTBIUUlhdVN3V1NnQm9GQlFXZ2NmalFVMU5yYkdYSmRHVEowK1krcDBpTEJZTDMzenpUWTNtT1gvK3ZOUTJSUzUrS3F1YUpoR29LSnN3YytaTXZIejVFanQyN0pCYWo1UUFCQUlCOHZQei93a29BbDlJMDlrZ2dSMk55dExTMGtCSlNla3ZpcUsrQXBCSjAvVElzTEN3WjQyeEZ2Vm1uREVVaGVVTEhKd3hkdFFJTEp3M3U4NXozcmx6cDBiOVEwTkRZVzl2RDFWVlZRUUZCVFZJUmdYUncveU1qQXg0ZVhuaDFxMWJvR254YndOVlZWVzR1Ym5CemMwTlFFWE40ejU5K3RUTCtaY3RXNGFuVDU4aU56Y1hUazVPT0hic0dEUTBOUERpeFF0NGVub0NBS3l0clRGaXhBaUY1dVB4ZUV6NldsdGJXNGxCR3hNbVRBQUFEQm8wQ0Z3dWw4bkFWQk5WUDBmU0JBWUdJakF3VUc2LzMzNzdEYi85OWx1TjF3RlU3Qm9TMVVLdTdNT0hEMGhMUzRPT2pvN0VuVWlpblcyaXpCNmkwaXVmU3NMYmQvRFlzUmNwYVdtVFdFcXNacTNLMWVkbkFCOFVIVSt6V1hxZ29VNEJhTjZzR1RRMGFyY3pqQ0FrQ1huMkF0dDM3VVBHaHc4SFdVbzRiV3hzSEp5WW1GaXZnUjBFUVJBRVFSQ2ZnNGlJQ09UbTVnSm8rTUNPSFR0MklDTWpBeXdXQyt2V3JWTzRST2Fud0dhemE3U2V5dGYzcXFxcTZOU3BFNktqbzFGY1hGd3QwMmUzYnQxa1pzdXN2T2tyUHo5Zm9mT1hsWldCdytIZzNidDNBQ295V0VqSzlKaVdsc1prR3BZbkx5OFBlWG55S3d3cWVqM2RWSWd5bXRhRnRyWTJEaHc0Z1AzNzk4UFB6dzl4Y1hHWU1XTUd0bTdkV3VkTk01ODdjM056TG9mRCtmR2ZseC9EdzhNdk5lcUNDSUlnQ0tJR21zNWZxNThBVzFrWkd3SUM4T3VwVS9qRHp3OWxQQjUrM3JvVm5adDQ5QzZoT0pyQ0J3Q0ZBRFJ5Y25KUi9QSGpKdy9zOFBiMkJrM1RFc3VVbkQ5L25tbExTMHREZkh3OHlzdkxBVlNrS0p3NmRTbzZkT2lnOExsTVRVM0JaclBGSGlKeXVWeTBhOWNPQ3hjdVJMZHUzZXIraGdBc1hyd1lBSnJVQlc1VHhDc3RSVlpXTmdDQXBxbVBGSVNwamJ3a29nbWhhTFNnS0ZoRnY0N0JOejBiSit1TnFJUkl0MjdkR3F4TVJuNStQazZmUGcxL2YzK1VsWlVCK0RjN2lDaGJDQUFNSERnUTA2Wk5nNStmSDhMQ3dyQisvWHBzMjdhdHpsbVc5UFgxc1czYk5yaTR1T0QxNjlkWXRtd1puSjJkNGVMaWd2THljclJzMlJKYnQyNVZlTDZ6Wjg4aUxTME42dXJxMVhZeFZUWmh3Z1FrSnlmTFRTbGJXNmFtcGlnc0xFUmFXaHBURzdtcTB0SlNSRVJFQUFBc0xTM0Y2aHhYOWZidFc2bFpPd1lOR29SQmd3WlZPMzcyN0ZrY09IQUF2WHIxd3ZidDJ5V09MU3NyUTFGUkVUZ2NUclVNVUExTklCQ2dzS2dJNVdWbGFoUW9ycHFnWEhhS21Tb292dkFabEZoYm5CZmJiN1N5dEdqd2NtT0V1SktTRXFpb3FNak5ES1FJb1ZBSW9WQUlGb3RWTC9QVmg3S3lNdVFxY0ZPYUlBaUNJSWd2ZzRXRmhhNlNrdElZQUtBb3FpZ3NMT3h5WTYrcHFSQ1ZYbUd6MlZCUlVVRmtaR1NONTJqVHBvMVk5a1pKN3Q2OXkyeTRvaWdLTGk0dUV2dUo3dHNCd09USmsrVmVzNTQ1YzBiaXhxbWFzck96dzRJRkMybzlmc09HRFNncEtZR2VuaDYwdGJWeC9mcDE3TjI3RjJ3Mkc2dFhyNVk1VmtsSkNYcDZlc2pKeVVGMmRqWnpQQ2NuQjBsSlNVaE9UaGI3THlrcENkOS8vejAyYnR5SWQrL2VRVU5EUTJwSkcxZFhWeXhac3FUVzcwdVNtdDZ2OVBIeHdlblRwMnMwUnJTQm9UNklBanZxZXMycHBLU0VaY3VXb1czYnR0aXhZd2Y0ZlA0bjMyRHhYOFJtczF1d1dLelRBQ0FVQ2xNQWtNQU9naUFJNGovamkzdEtxOGJsWXNLU0pSZ3djU0l1N3RtRHNQdjM4VG8wdExHWFJkUVRpbC8rSG16bFBGRFFENCtNeExQbjRSaHVVLzhQMlI0OGVDQzFUZFlmNVpYYnhvMGJoM0hqeHRWcEhWd3VsMG0xTHlvOTB4QVBvbW9iMEZIVGJBSzF0WDc5ZXF4ZnYvNlRuRXVXaUpldjhPZ3ZwdlJCRVEwNlVWWi80c3RDUTFoRTBWUktxMWF0RE9yN2dYZHljakkyYk5pZ1VEOEFpSXVMdzd4NTh4U2UzOFhGQlJZV0ZqTDdsSlNVNE1LRkN6aHo1Z3h6dzBOSlNRbGp4NDdGd29VTDRlRGdnSVNFQkxFeFM1Y3V4WnMzYjVpYXhod09CMnZYcnExekVGbS9mdjNnNk9pSVE0Y09JVFEwRkxObXpZSlFLSVNhbWhvT0hEaUFsaTFiS2p5WHFGekx6Smt6b2FPalU2ZDExY1hDaFF1eGMrZE9oSWFHd3RIUkVVT0hEcTNXNS9mZmYwZEVSQVJVVlZYaDYrc3I4L040OHVSSlBIcjBTR3FwTHdBSUNRbEJWRlFVYkcxdEpaYXRTVXhNUkhwNnVsaW1xWlNVRkFDUUduelNrUFIwZFRIbyszNzRPK0xWMzY5ajR4NEFISjc4VVpXd1dOOVFGRFllT09LTnVUT25ZVUMvdmcyMDBvWlZWbGFHOVBSMG1mKzJzbXphdEFtWm1abm8xcTBiNXMrZlg4K3JrOHpUMHhNM2J0eUFvNk1qcGs2ZFd1ZjVmSDE5Y2V6WU1Rd2FOQWk3ZHUycWh4WFduU2FYaS9iR2JmRXVLZm5keHhKZVdxSzZldDIzNlJFRVFSQUU4Wi9GWnJPTktJbzZEUUEwVFNjQ0lJRWRxQWhXdjNmdkhnQ0F6K2ZEenM2dVZ2T3NXTEVDa3lkUGx0b2VIeCtQelpzM002OEZBZ0V5TXpQbHppdXJwR1hsdVpvQ1VWa1dvR0xkUGo0K0FJRFpzMmVqZmZ2MlVzZmw1T1FnT1RtWjJTaHc5dXhaWExod0FVbEpTZmo0OGFQVWNlbnA2VWhLU2dLUHgwT1hMbDJrOWxOV1ZvYXlzakpLUzB2cjlMbGlzVmd5eTZEU05JMkNnZ0pvYTJ0WGErUHhlR0liVCtxQ3grTWhKeWVuUm1ORW0yQktTMHVSbWxxelBXSGEydHJRME5BUU8yWnJhNHRXclZwQldWbFpZdlpOZ2lBSWdpQStIMTljWUlkSU0zMTkvTFJyRnlJZlBjS0ZIVHVRVmNNL29vaW1LU2tlY1cwN1V6Y3BvSE4rZmdFODkrekgrN1EwMkF3WmlPWjZlazIyTEV0OWFDbzdVcjgwcGFXbHlNN0pSZEREUnpoejNoK1ptYUtMZlBxZW9DZzN2RkVYUnpRcHBZS1AxMVVwN3ZNVFJ3K0c2ZW5wMXV2Y0h6OSt4TjkvLzYxdy82eXNMSVZ1U0lrVUZoWktiU3N0TGNYbHk1ZHg2dFFwc1pzWmd3Y1BocU9qbzh5SHkwcEtTdkQwOU1UTW1UT1JrcEtDR3pkdUlEczdHenQzN3F6enorczVjK2JnanovK1FGUlVGTE1ieHRuWkdSMDdkcXpSUENOSGpzUXZ2L3lDMmJQbGw4NHhORFRFOCtmUGE3VmVWMWRYbVVHREFOQzdkMjhFQkFSZzQ4YU4wTkhScVZZdldMVGJyRWVQSG5LRFkrYk5teWMzdU9mNDhlTjQvdnc1RWhJU3hHNTZBaFhwa1JjdFdnUVZGUlZjdkhpUkNaWVJCZS9JdWxIWVVOcTNhNHMxSzVZaEx5Ly9rclcxellITXpLaGkrYU1hMXVQSGovSCsvWHRNbkRoUmFwK3NyQ3lGVXhFRFFMdDI3V0JnWUNDeHJhQ2dBSzZ1cm5qNzlpMjh2YjNGYnVZcTZzV0xGMGhKU2Fuejl5Qk4wOGpPemtaYVdoclMwdEpnWTJNanRhK1JrUkY0UEI2OHZMd3dhTkNnZXRuaDJOVDArYVluVEUzYUkvREJuNnUzYk53V2lIZlI1ZkpIRVFSQkVBUkJmRmwrLy8xM3NZMENBb0VBQmdZR0NtVURMQ2twUVdKaXhmNGFXZmZJaW9xSzRPYm1WdTNCL280ZE95VCtIZnJxMVNzbVdQanc0Y01TZzk2VGtwS2F4SVlqYWJadjM0N2k0bUlZR3h1TFpRRXBMUzNGOGVQSHhiSnZWQzNiOHViTkc3SFhYQzRYaG9hR01EUTBoSkdSa2RoLzVlWGxjSFIwVk9oYVl1M2F0YmgvLzM2dDM1T1ptUm5PblRzbnRUMHNMQXdyVjY3RXFsV3JNSERnUUxHMmFkT21ZZFNvVVlpTmpjWEdqUnNCVkFTd2lLNmpuWnlja0pXVmhUbHo1akRYTVJzM2JrUnNiR3kxODRTR2htTHAwcVcxZWcrM2I5K3VWcVpiSG1sQlM1TEtyOXkrZlJ2SGp4K1hPcGNvcU9UUm8wZE1pVmxKTm03Y0NFdEx5eHF0a3lBSWdpQ0lodkhaQjNaRS9mVVhNdi9aUFNxSnhYZmZvWTJKQ1ZiOThNTW5YQlhSY0tMS0NzcmFiOVhpYUU1aFVaUkJVbklLZHU0OWlHTW56b0ROWm9QRnFsdUtmNEtvaXFacDhQbDg1QmNVb3JTMEZBQWdwSkhOSzZkWFpxU2tsRFR5OGdoeGpmb0RJRDArUGhOQXBybFpwd1k5ejcxNzk2cmRSQkZkNE4rOGVWTnN0MHBSVVJGR2pCZ0JvQ0lUVWRXYlh5TkdqSkNhYnJTc3JBeS8vUElMVHA0OEtiYXpxVnUzYm5CMmRwYWI0VU5FUzBzTDN0N2UrT21ubjVDY25JekhqeDlqMXF4WjJMNTlPMHhNVEJTYW82clUxRlRzMkxFRFVWRlJZc2YzNzkrUGtwSVNUSjA2VmVGU05EbzZPdkR4OFpGWjF1UlRHVEJnQUNaUG5veUFnQUFzWGJvVW16WnR3cEFoUXdBQXNiR3hlUGp3SVFBdy82WjE4ZXJWS3laSVJWSUpHbk56YzdSdDJ4WnhjWEhZc0dFRGpoNDlDZ0JNZ0pHNXVYbWQxMUJUYkRZYm1wcGNhR3B5U3pJem8ycWVKMWNnZkVwVHJFM09peGR0NlBhMVlsKy9zang4K0JCdWJtNFFDQVJRVmxhV21xVXJQRHdjN3U3dUNzL3I2T2lJdVhQblNteUxqWTFGWkdRaytIdys3TzN0NGVQalUrdnZJMFhsNU9UQTI5c2JoWVdGS0N3c1JGNWVIcE95dVhLcHVCNDlla0JQVDAvaUhGT21UTUh0MjdjUkhSMk5uVHQzWXMrZVBRMjY1c291WGJyRTdBcVZaZjc4K1dMWmFXcEtTMU1UV3BxYWFOL09PR25CM0JscHRaNklJQWlDSUFqaU0zYisvSGtBRmRrbXJLeXNjT25TSmZUdjN4L0xsaTJUTzliSHh3ZkhqaDBEbTgxRy8vNzlKZmJoOC9sWXVYSWxrODF5L3Z6NU9ISGlCQUNnVTZkT01EUTByRGFtY3BZS016TXppWmtjT1J5Ty9EZlhTRzdmdm8yZ29DQlFGSVgxNjllTHJaWEQ0ZURDaFFzb0tSRy9mY1hoY0tDaW9vTEN3a0xvNit2RDN0NGVSa1pHTURRMEZQdWJQaVVscFZyUXViUnJGV20wdGJYbGxzMnBMRDgvWDZ3OGpEUjM3OTVGZG5ZMjNOemNjTzNhTlJnWUdFQkxTd3ZhMnRvd05EUkVwMDZkbU0wcGJEWmJMTXVJS01DalpjdVc2TlNwRS9OeFJrYkdmMnJUWUdGaElkNjlleWUzMzhlUEgyWDJxL3IxUVJBRVFSQkU0L2xzQXp1U1kyTnhjYzhleER4N0pyZXZVaDFUdmhOTlMyNUNRcjZtU1pkaE5KdTlIeFQxYlhsNXVYcG1EWGFtRTBTdDBYUXBLSVJTZkhwNXhwdUlENDI5SE9MTHBLYW1CblYxZFlYYUtxYzlWVlZWVmFnRUNwL1B4OFdMRjNIbXpCbXhyQjlHUmtaWXVuUXBCZ3dZVU9NMXQyN2RHaWRQbnNUaXhZc1JHeHVMaElRRXpKdzVFMDVPVHBnMGFaTENKYWJ5OC9OeDVzd1orUHY3TTRGV3hzYkc2TnUzTHk1Y3VBQWVqNGNEQnc3ZzRzV0xtRGR2SGthTkdxWFFEVGhkM2ZyTnNGSVhycTZ1U0V4TXhOT25UK0h1N281Smt5Wmg5dXpaV0w5K1BXaWFocjYrUGdZUHJuc0pNdEd1bnI1OSt6STNzaXBqczluWXNHRURaczZjaVpDUUVGeTllaFhqeDQ5bnlvTlpXMXZYZVEyZldtSjh4RjhBL2xycWFDKy9ycEVDdW5mdmpnNGRPaUEyTmhaYnQyNEZoOFBCeUpFalpZN1IxOWVYMnBhVmxTVVdLQ0ZKang0OXNIMzdkcmk3dXlNdkx3LzI5dmJ3OWZWRnUzYnRhdlVlRktHdXJvNHJWNjZBcHVscWJSd09CeTFidGtTclZxMlFtSmlJMGFOSFM1MUg5TjZDZ29MdzdiZmZTdTIzZCs5ZTlPN2R1KzRMLzBkS1NncGV2SGdodDkvNDhlUHI3WndFUVJBRVFSQkVkU0VoSVlpSmlRRUF6Sm8xQzZhbXByaDA2Ukt1WDc4T0J3Y0htUS9VQ3dzTGNlSENCUUFWV1JlbFpZRGJ1blVybmp4NUFnQk1OZ1pSWU1mbktDVWxCWjZlbmdBcXlvdFdMZFBCNC9GZ2Eyc0xBRXpnaHFHaElWcTFhb1ViTjI1ZzA2Wk40UEY0RXYrT3YzRGhBZzRjT0lBVksxYkl6UFlneitqUm8rSGk0cUp3Zno4L1A3bUI0QUtCQUgvODhRY0F3TkxTa2drK3FmcHZMY3BPS3UwZVNtVUhEaHlRZUx4WHIxNDF5cnB4K3ZScFhMeDRrWG05ZCs5ZWRPN2NXZUh4V2xwYUVvOGZPM1lNUTRjT0ZidjI2OW16SjlhdVhTdDFMbDlmWDJSa1pNRGMzRnptdjJGalpPUWtDSUlnQ0VLeXp6S2lJU3MxRmR1bVQyZFNyeE5mbnFUNFYxRXQyM1dkcWFiTXRvVVMzUTlBTzlCVUI0cUM0aUhnQktFQW1xYnpBY1JUb040S2diL0tTOHN2cFNaRUpUWDJ1Z2lpb1NncEtlSDY5ZXRNVUllMnRqWVdMbHdJVzF0YmhRSkRwTkhUMDRPdnJ5OWNYRnp3NHNVTGxKV1ZZZmZ1M2JoMjdScVdMMTh1TTFBZ05UVVYvdjcrdUhMbENyT1RoTVZpWWVyVXFYQndjSUNxcWlvR0R4Nk1MVnUySURFeEVXbHBhZGkyYlJ1OHZMd3didHc0akJzM1RtcHBpNmFHeldaajc5NjljSFIwUkZoWUdDNWV2SWhMbHk0eEQ5V2RuWjBWemtZaXphdFhyNWpzSC9Qbno1ZmF6OHpNRE9QR2pjUFZxMWZoN2UwTk16TXp2SG56QnJxNnV1amF0V3VkMXZBNTRISzVPSExrQ09iTm00Zms1R1JzMkxBQnFxcXFHRFJva05UK3QyN2RranJmakJrekZDclpNbWpRSUt4ZnZ4NGJOMjVFYm00dTdPM3RjZUxFaVFiN0dsZFZWWVdycXl2WWJEWjBkSFFRR3h1TFU2ZE9ZZkRnd2RpNWN5ZlRyNkNnQU0yYk42L3orUnBxTjZTVmxWVzFyL2ZYcjEvanlKRWpBTUNVR3lJSWdpQUlnaUFhaHBlWEZ3Q2dWYXRXc0xHeEFadk5ScTlldlJBU0VnSWZIeCtaNVM1Mjc5Nk53c0pDcUtxcVl1SENoUkw3SERseUJEZHUzQUJRRWNDK2VQRmlwcFRrNStqang0OXdjM05EY1hFeFdyUm9BV3RyYXdRRUJDQXhNUkZ2M3J4QlFrSUNyS3lzc0h2M2JvbmpSV1ZNOC9MeWtKcWFpalp0MmpCdHdjSEIyTGR2SHdRQ0FXN2Z2bzB4WThiVStuNEFuODhYeTRvaVQzbTUvSXFHSVNFaHlNM05CU0E3UUZ0VWlxUXUxeWtxS2lvS2w1SVVDb1VJRGc0V08rYnY3ODlrd0t5dGxKUVUrUGo0d01mSEIxdTNibVd5ZUxadjMxNW1VRVpBUUFBeU1qSmdZR0JBQXRrSmdpQUk0ai9pc3d6c2FONm1EY3g2OTBaOGVEaEd6SnVIOE1CQUpGWkp4MDU4L2o2OGZaa0I0R2dMYy9NekhLRlFoUktxcUNvcnNUN0xyM21pOFpUemhRS2F4ZU9WVVZScFZrek1Sd0FDdVlPSVQ0YWlxT3BieUJ1SmNXY3JZMXFBTHZlRGdtRm8wQWFtSmgwYWUwbTFRbEVVRmkxYUJIZDNkMHljT0JHTEZpMlN1bU9rTWtWdXZuQzVYQnc5ZWhUSGp4L0h5Wk1uSVJBSUVCY1hoMWV2WGxVTDdPRHorUWdPRHNhMWE5Znc2TkVqc1d3QmZmdjJ4ZEtsUzlHaHc3K2ZZeXNyS3dRRUJPRENoUXM0ZWZJa0Nnb0trSnViaTFPblR1SFVxVk93c0xEQXNHSERNSERnUUpsWkU1b0NWVlZWSERseUJFdVdMTUh6NTgrWjk2Nm1wb2FQSHoraXVMZ1lHaG9hdFo1Ly8vNzlBSUErZmZyQXlzcEtabDhIQndja0ppWml6Wm8xekE2NW9VT0hLcHhscFQ2OWlucU4vWWU5RWYwNnhyRnQ1NitOQlVYOGpTa3ByM0krK1VJcTBkUFR3OEdEQnpGNzltd1VGQlJnMWFwVitOLy8vaWVXNHJtZ29BQ0FZcnZFRkRWNjlHaWtwS1RnK1BIanlNckt3dVhMbCtIczdGeHY4MWMxYmRvMDVtUFIxMlBWcndFdExTMWN1M2F0WHMrYmtwS0NOV3ZXVkR1ZWtaRUJBSGoyN0JsbXo1NWRyZjNJa1NQVmFxUHI2ZW1oYjkrK1lzY0NBd01CQUlhR2huWE9RaE1WSFlQN0Q0Sng1OTRmYzQwN1dUVkxqQW0vQlVCMkNoYUNJQWlDSUlndnhNT0hEeEVaR1FtZ0lxQlpGQ1RnNnVxS3FWT240dno1OHhneVpJakVBUEw3OSsvajVzMmJBQ3F1VDFxM2JsMnREMDNUVEtsT1EwTkRlSGg0VkN0Ritya0pDQWhBWEZ3Y0FDQXpNMVBpOVlDa3o1V0lpWWtKVkZWVndlUHhFQkVSd1FSMmhJU0V3TjNkSFFLQkFLYW1wdGkvZjMrZE5ubjQrL3ZEMzkrLzF1TWx1WDc5T29DS2V3dzJOalpTK3lVbFZlekxrbFNDcHlGY3YzNGRhV2tWVlJsbnpacUZzMmZQSWlRa0JEZHUzSkNaM1ZDZXg0OGZNeCtUVFJZRVFSQUU4WG43YkI5eVQxNitIS29hR3RCcDNoeVJqeDQxOW5LSXhpUE1qSW9xQWxEVTJBc2hDT0lMUjJNc2k0MzlDeHljTUhmbU5LeGJ0Ynl4VnlTWHFEUUNSVkZpeHdjT0hJakxseThyZlBNak56ZVh1WGtoTCtDQXpXYkQzdDRlMzMzM0hkYXVYWXQyN2RwaDFxeFp6SHBldkhpQjMzNzdEWC84OFFmeTgvUEZ4dmJwMHdjTEZpeVFHb3pBWnJNeGMrWk1qQjgvSHY3Ky9yaHc0UUx5OHZJQUFKR1JrWWlNak1UdTNidlJzV05IOU8zYkYrUEhqMWM0eThHTkd6ZVlGTGUxVVZaV3BuRGZ1TGc0bkR4NUVzK2ZQeGM3WGxKU2dpMWJ0c0RUMHhNOWV2UkE3OTY5WVdWbGhZNGRPMEpGUlVXaHVmUHo4NW0xTEY2OFdLeE5VaGtRUFQwOUhEOStIS21wcWN6dXQ4bVRKeXY4WHVwVFlWRVIvbzU4aWF6czdIWVVLQXMybTY1UmFnY2pJd3RkSlRXcTVadUV0OURXMWtMekd0UjVsajJ2RVhidTNBa1hGeGVzWHIyNjJ2ZE5SRVFFQU9DcnI3NnFsL09KMk52Ykl6azVHWjA3ZDJhK2g1cUM4dkp5RkJjWDEzaWNscFpXdFp2dlBCNFBMMSsrbERxbW9LQkFZcnU4a2pZQVVGcGFpbnYzN2dFQWJHMXRxLzBjckttbzF6RTQ3TzJMc3JLeWVhREFNalkydnB1WW1FZ0NPd2lDSUFpQytPS1ZscFl5cFRVTURRMHhjZUpFcHMzVTFCUlRwa3pCaFFzWDRPcnFpak5uem9nRkkwUkZSV0hkdW5VQUtzb1NUcGt5UmVJNUtJcUNwNmNuZnZycEoyemV2Qm1hbXBvTitJNmFoclp0MjRxOVZsVlZSZHUyYlprc0R1M2F0WU9GaFlYVThXdzJHNWFXbGdnSkNjSERodzh4ZlBod0JBVUZZZVhLbFNndkw0ZUJnUUVPSHo3OGYvYnVQRHltNjQwRCtQZmNXYkxJaG9tRWhJUkVFaUVib25aQ1Uwc3JXZzFhKzFKcjBDQzJDSTJ0YWlsKzFxcmFTbEcxMHhUUkNxSFd5b1pFQklOWUlxdXNrOW51NzQ4eDEweldtU3hpT1ovbjhUekpQZWM5OXlRem1MbnozdmN0bGpDdEwwdExTNjFxSU9WSlRVM2xLbTJVSkNjbkJ4RVJFUUNBWHIxNndkRFFzTlM1TVRFeEFGQ3RyU3ZWc3JLeXVLbzB0cmEybUR4NU1oNDhlSURJeUVnc1g3NGNibTV1c0xlM3I5RGE2c1FPZTN2N041YWtRbEVVUlZGVXpYaHZFenVzaTd4NExjblZVNmVRbVpLQ2o4cnBkMDVSRkVWUjd6dTVYSTREQnc3QXdzSUNob2FHdUhuekppUVNDUUNnZHUzYXhlYVhkckhnMkxGamVQandJZXJVcVFNakl5TklKQkljTzNhTSt5QzE2TVdsMHJSbzBRTDc5dTFEWVdFaHQ3K2hRNGNpTVRGUmE1NUFJRUNQSGowd2FOQWdPRHM3NjdTMmlZa0p2dm5tR3d3Wk1nUmhZV0hZdjM4L2R5Y1RBQ1FtSmtJdWwyUGt5SkU2cmFmZW4vcjNWUjJTazVNUkdSbUpzTEF3N2s0elFOVUtaOXk0Y2NqTXpNVGh3NGVSbHBZR21VeUdTNWN1Y2IyakdZWkJ3NFlOMGFoUkl6Um8wQUQxNnRWRDdkcTFZV1ptQm1Oall4Z1pHWUhQNTROaEdEUnQyaFE3ZHV4QVZGUVVSQ0lSeEdJeHpNek1VRkJRZ0gvKytRZEF5V1ZxZi9qaEIwaWxVbno4OGNjVnZoaFYwNGd4cnhkTE1HTkswQnowL2F3WHhvNHFYdW1ob3J5OXZmSG5uMy9DM054YzYzaGFXaHJDdzhPNU9iclF0ZFVnSVFUZmYvKzlmaHQ5QTg2ZE80ZFpzMmJwSFJjV0ZsWm1pZU4xNjlacHpmM3JyNyswMnF2azV1Wml6cHc1T3AvdjdObXp5TTNOaFlHQkFmejgvUFRlTDBWUkZFVlJGS1diWDM3NUJjbkp5UUNBb0tDZ1lxMGx2LzMyVzhURXhPRDI3ZHVZT0hFaTFxOWZEeHNiR3lRa0pHRHk1TW1RU0NTd3RiWEY4dVhMeTZ3Y2FHcHFpcDA3ZDlaSWRjR2E0T25waVlDQUFEZzRPTURCd1FFTkdqVFF1MHBKKy9idGNmWHFWVnk4ZUJIYnQyL0hoZzBid0xJc0dqZHVqSFhyMWtFa0VpRS9QeDlLcGJMQ0NSNDlldlRBMUtsVGRaNi9aODhlTGhHb0pDZFBudVJ1VmlpcnZjaXpaODhnRm9zQm9OTFYrY3FqVUNnd2UvWnNwS2VuQTFBOXp4bUd3ZXpacy9IZmYvOGhQejhmQVFFQjJMbHpwOTV0WVFvTEMzSHQyalVBUU9mT25hdDg3eFJGVVJSRnZWM2UyOFNPc3VSbForTzM3Ny9IOWZCd01BeUR1bVdVbmFNb2lxS29xcUNFOGduRE11Yys4bTdWcGRGYmVBY0ZuOC9IenAwNzhlTEZDNjNqMXRiV1pmWmtMZXJGaXhmWXNXTkhpV01XRmhiNDlOTlBkVjdMME5DUXU3dUd6K2NqSkNRRW8wYU5nbHd1aDUyZEhUNy8vSFA0K2ZuQndzSkM1eldMcnQrdlh6LzA2OWNQY1hGeE9IcjBLUGNoKytyVnEvVzZNTldqUnc5ODlORkhGZG9IQUN4ZXZCaFhybHpST25ibzBDRkVSVVVoTmphV3U5Q3BabUZoQVg5L2Z3d2VQSmhyaFROMjdGakV4TVRnd29VTHVINzlPaElTRWlDWHk2RlVLdkh3NFVNOGZQaXd6RDIwYXRVS1AvLzhNd0NnWmN1V09INzhPRUpEUTR2TmE5dTJyZGIzWVdGaHVIanhJZ3dNREtxMTNVZDVYRjJjc1dudFNzVGRpdCs0WU9IeUxXSXg5UFRzWGRjQUFDQUFTVVJCVkdyRFFsaFlFZ0xQK0lRN2FPdGQ5UmYyaWlaMXlPVnl6SnMzRHhLSkJIdytINTk5OWxtWjhlcm40NWt6WjlDNmRXdXQ2amVPam81VnZsOWQ1ZVhsSVRVMWxmdGUvWFZlWGg1M29SUlFQV2MxLzY2S1JLSml6NldTWEx4NGtldVBYUmJOTmlycU10NmE3VlhVMVhsMHBTN243ZXZycTFPN3FmSTROM1hFTnlPR0lmenZmMzVMdUp2MDV5TmFyWU9pS0lxaUtBb3hNVEhZdVhNbkFLQmp4NDdvMkxGanNUa0NnUUFyVnF6QTZOR2o4ZWpSSXd3Yk5neGp4NDdGaGcwYmtKZVhCNUZJaFAvOTczL0ZYbStYNUVOSjZnQlVyNFZIalJwVnFUVzZkKytPTld2V0lEYzNGK3ZYcndjQWZQVFJSMWkrZkRuMy9pUTJOaFpCUVVIdzlmWEYzTGx6OVc3TDh2TGxTeVFsSmVrOFB5MHRyY3p4Z3djUEFnQ2FOV3RXNXMwZisvZnZCNkM2THVEbDVhWHorZS9ldlF1SlJGSm10Uk5ONnZkOTZ1U0xUei85RkowNmRRS2d1dDR5Wjg0Y3pKczNEOCtmUDhmbzBhT3hidDA2TkdyVVNPZjlYTDE2bGJ2SmhDWjJVQlJGVWRUNzc0Tkw3TGdiSFkydGMrY2k0L2x6QUlDeG1SbHlkTGhZVEZFVVJiM3pLbGRIdjVJZTNZazlBT0RBZy9nbzlrMmZXNTB3VVBRQ2k2bXBxZFpZNTg2ZEVSTVRBNWxNQm9GQWdDWk5tbURzMkxFUUNuWHZhT0hzN0F5R1liU3FDdFN0V3hkdWJtNllQSG15VGhmYlN0TzhlWE9zWExrUzV1Ym1jSGQzci9BNkpYRnpjNE9ibXh0bXpweUpsSlNVTWx1d1dGaFlRQ3FWYXYwK2pZMk5ZV3hzWE9IemwxUWU5dkhqeHdnTEMrTys1L1A1YU51MkxUNzU1Qk44L1BISHhkcXJNQXdETHk4djdxS1VUQ2JEdlh2M2NQLytmVHg4K0JCUG56NUZTa29LVWxOVGtaV1ZoWnljSExEczY2ZmpoQWtUdE5ZcldwV2xYcjE2R0Rod0lEcDA2S0IxM05mWEYrZlBuMGViTm0zMEtxRmIxY3pNVE5IS3l4T3R2RHp2alJ3NktGci9GZGhzbGlWaVc1djY5cFY1bnFhbXBrSW1reFU3WHE5ZVBlNDVrNVdWaGVEZ1lGeTllaFdBcW85NGVhMVlXclpzaVd2WHJpRXhNVkhyQXEyaG9TRXVYcnlJdExTMEVsdjZHQmdZb0c0VnRaVXB5YVZMbDBxc3dISHg0a1ZjdkhpUiszN1VxRkZhN1gwYU4yNk1CUXNXbEx2K3FGR2pkRXJzcUVxcHFhbmN2NDMrL3Y1VnNxWmJDMWU0dFhCRlVHREFUNFFRMmllU29paUtvcWdQWG5aMk5vS0RnNkZRS0dCcWFvclpzMmVYT3RmYTJocGJ0bXpCdUhIajhQVHBVeXhmdmh3QVVMOStmZnowMDA4NnQ5Q3NMcG8zU09pYjJGQVRwRklwYnQyNmhhaW9LSFRzMkJGT1RrNGx6b3VPam9aQUlPRGUzL1RyMXcrelpzM1MraG1mUFh1R2dvSUNSRVJFNEx2dnZ0TjdMOGVQSCtmYWVsWldWRlFVVjQzejg4OC9MM1hlNDhlUHVjU08zcjE3dzhqSVNPZHp4TVhGWWNtU0pYQndjTUR2di85ZVpzdkduSndjaElTRTRNS3JOdkhObXpmSDNMbHp0ZWIwN3QwYllyRVlXN2R1UlhKeU1rYU1HSUVGQ3had3lSL2xPWC8rUEFCVjY4cXF2azVDVVJSRlVkVGI1KzEvcFZtRmNqSXo4Y3ZjdVpDOUt1dmV3YzhQWHdZR1FpNlRZZSt5WlRXOE80cWlLS3FxTVF5amxVVEJzbXlOSm5kVUYyZG5aL3ozMzMrbGpwZDFZVWx6VEo4MkJhWHAxS2tUZHllS1FxRUFJVVR2Y3EvbHJWK2RoRUpodVQxcFQ1NDhXZVhuWGJWcVZiRmpZOGVPeGMyYk45R2tTUk8wYWRNR2JkcTAwYXNYdEVBZ2dJdUxDMXhjWEVvY1oxa1dlWGw1a0Vna1hQbGlUWjZlbnZqdnYvKzRKSjNTSGtlQlFJQ2xTNWVXZVVFTEFPYlBuNC81OCtmcnZQODNUYUxJTzJGSVRLSTJyMXNkVmFkTzhmWkR1cG80Y1NMdTM3OWY3UGp4NDhmUm9FRURuRHQzRG9zV0xlS1NGVHAxNmxRc3FhWWt3NFlOUTJwcUtpNWN1SURzN0d6dXVMcTkwZlRwMDNIejVzMWljZTNhdGVQdXJqdDc5aXhDUWtMS1BJLzZicStJaUloaVNUeEZyVml4QWk0dUxwZzVjeVozYk92V3JVaFBUNGVMaTR0V0N4TlhWMWV0MlB2Mzc1ZTdGd0RsVnBxcERpZE9uSUJTcVVUVHBrMTF2aFB2YmNDeXJINWxTU2lLb2lpS29tcUlYQzVIVUZBUW5yKzY4UzQwTkJUMXk2bW9uSmlZV095bUF4NlBoL2o0K0RlYTJISHQyalc4ZVBFQ0ppWW1NREl5UWxaV0ZqWnYzc3p0cHpxVHFpc3FOemNYTVRFeGlJcUtRbFJVRkc3ZHVzVWxhN1JvMGFMWS9NVEVSUHo0NDQrNGZ2MjYxbkYzZC9kaTF4Y2VQWG9Fb09KVkJPM3M3SFJ1cXdxbzNoL2N1WE9ueERGMXNvYUJnUUY2OXV4WjRoeUpSSUtRa0JCSUpCSUloVUlNR3paTXIvMFdGQlFBQURJeU1zcDhEeHdURTRPUWtCQThmZm9VZ0NxcFk4T0dEY1Z1MEFCVTd5R1ZTaVcyYjkrT2x5OWZJakF3RUY5ODhRVW1UWnBVWm9WU3BWS0ppSWdJQUtvS2hoOVNSUnFLb2lpSytsQjlVSWtkcHJWcm8vZm8wZmg3eng0TW16OGZubDI2QUFDeXlpbmhSbEVVUlZHVS91aEZoY294TWpMQ2xpMWJxbTE5UWdoTVRFektiVG1qUzJKT2VVa2Q3NExuU1VtcEFGSmRtK2wrVWJFa1BCNVA2M2VtV2IwR0FGeGNYTGlMZVFNR0RNRDA2ZE4xdXF2UDBOQ3cyTjFkK3B3WFVDVmJxUk0zeXFOVUtzdWRxMUFvWUd0cmk0RURCd0pRVlNKWnNXSUZBS0JSbzBiYzhaS2twNmZqcjcvKzBta3ZiNXE2RFV1L2Z2MXFlQ2Y2WVZtMjlDYmlGRVZSRkVWUmJ3bWxVb25RMEZEdTVvUkJnd2FoYTlldUpjN056OC9IeVpNbnNYLy9mcTRTZzFBb2hJK1BEeUlpSXBDY25JelpzMmRqNTg2ZCtQcnJyK0hyNjZ0WHhjbUt1SG56SnBjNFhWVG56cDJMdlE5Kyt2UXAwdFBUZFZyNzJiTm4zTmNwS1NsY2kwRjk4UGw4TkczYUZHZlBudVVTT2U3ZXZhdFZyUkZRdlg5d2RYWFZTcWdSaThYNCtlZWZjZXJVS2U1WXAwNmRrSmFXaHZqNGVLeFlzUUl0VzdiVXFqWjQ3OTQ5QUNqMWhvTHlkT3JVQ1ZPblR0VjUvcDQ5ZTBwTTdIaisvRG4rL3Z0dkFLb1dNaVc5ejVYSlpBZ0tDdUlTNHNlTUdWUHVqUjFGcVZ2QldGbFpsVGlla1pHQjlldlg0K2pSbzl3eEh4OGZMRml3UUt1ZFpsR1RKazJDcGFVbFZxMWFCYmxjanNPSEQrUDA2ZE1ZUG53NC9QMzlTNngrR2gwZGpZd01WUWRTelRaR3VibTVPcjN2VXlnVUFJREN3c0p5Vzl3QVFPM2F0ZWwxSG9xaUtJcXFZUjlVWWdjQTlCd3hBcDM3OVlOcDdZcmZpVWxSRkVWUitySzN0emVVR1JyV3lzak1ncUdCQVl5TmRTLzFTVkZVK2JKemNuRC93VVBjanIvVHVHRXo5eGFQNHdWM2dQK0s5MFNwWnZ2MjdlTytUa2xKUWUvZXZiWEdyYXlzOE5OUFB5RTlQUjJlbnA1VmR0NXQyN1pwZmYvZGQ5OXhDUXBxN2RxMTQzcE9seVlnSUFEUG56OUgyN1p0TVdQR2pETG5GcjJZZWVIQ0JhMEx4bzhmUHk3MVFtbXJWcTJ3WnMyYU10Y0hWSGV2VmVTQ2RrWEZ4OGRETEJZRFFKVlc2OGpMeTBmV3k1ZjQ5L0pWYXhzWGw3cFBFaEl5QUZScGE2N282T2lJcWx5UG9paUtvaWlxcWlrVUNvU0dobklKdm0zYXRNR1VLVk8wNXNoa01seStmQm5oNGVFNGUvWXM4dlB6dWJIdTNic2pNREFRRFJvMHdMTm56L0RqanovaTdObXppSStQeC96NTg3RnExU3AwNjlZTlBqNCs4UGIyaGtBZ3FQS2ZvWG56NWpBMk51WVNxWlZLSldyVnFvVldyVnBwVmJKVDI3VnJGMWRKUWgrSERoM0NvVU9IOUk0ek56ZkhtVE5uc0hUcFVyeDgrWkk3VGdpQms1TVR2TDI5NGUzdERTOHZMeTdSSURvNkdydDI3Y0s1YytlNDEvUDI5dllJQ2dwQ3UzYnRjUGZ1WFF3Wk1nUjVlWG40NXB0dnNINzllamc0T0NBM041ZEwwSGxUbGU3VTdTZUwzb0R3MjIrL2NZa0tKYlZoU1V0THc0d1pNeEFiR3d0QWxXd3hmUGp3RXMraFRsNG9xZFhsa3lkUEFLZ1MyVFc5ZVBFQ3UzYnR3cUZEaDdpa0NnTURBd1FFQkdEdzRNRTYvV3dEQnc2RWk0c0w1cytmaitUa1pPVGw1V0hqeG8zWXVuVXJldlhxaFo0OWU2Smx5NWJjL3M2Y09RTkE5ZGkyYTllT1cyZkpraVU0ZmZxMFR1Y0VnSFBuenVIY3VYUGx6anR5NUlqZWlUQVVSVkVVUlZXdER5NnhnOGZqbFpyVW9WUW9jUGxWTDN1R1ljQVRDQ0FRQ21Ga2Fnb1RDd3ZVclY4ZndoTEtwVkVVUlZGdnA2aW9xS2NBYXJiWnJwclFvcWNBN0xocHMrYmlrKzQrR0RUUXY2WjNSRkh2bGJ0Sjl4QVN1Z1NQa3A4TTQ3R2tnYldqY3Z6ekpLVFc5TDVLUWdoQlFFQkFoZU9iTkdtQ1hidDI2UjFYcTFhdE11OFNBMTYzWnpJMk5vYTl2YjFlNjZ2TEFBT3FPeGtIREJpQTc3NzdUcXNNc29lSEIxYXVYSWs2ZGVyQTJOaTQzRFcvL2ZaYlpHVmxsVm1DdUNvNU9qckMyOXNiMTY1ZFEzQndNSGJ1M0Frek03TktyM3ZsMm4vWXZIVUhFdTRraHZKWkF4ZkFkVGx3dS9pVllvcWlLSXFpcVBjWUlZU3JET0RoNFlGVnExWkJJQkFnTlRVVi8vNzdMLzc5OTE5Y3Zud1p1Ym01WEF6RE1QamtrMDh3YXRRb09EZzRjTWZyMTYrUGxTdFhJalkyRmhzMmJNRDE2OWVSbFpYRkpVUVlHQmpBMWRVVm5UdDNMclhkaGtna3d2VHAwd0dvcWhIb29rMmJOb2lNakt6b3IrQ05ZQmdHN2RxMVEySmlJcGZJMGFwVks2M1h0Ym01dWRpM2J4OE9IejZNcEtRazdyaXBxU25HakJtRGdRTUhjdThObWpadGl1RGdZQ3hjdUJBdlhyekE4T0hEMGExYk55UWxKVUVpa1lEUDU4UGIyN3RLZjRabno1NGhQejhmeHNiR01EQXdnRUFnUUZwYUdsZE5wRjY5ZXR4Y2hVTEJKVG5ZMnRxaVpjdVdXbXRkdlhvVjgrZlBSMnFxNnUxaDI3WnQ4ZjMzMzVkYWZjTEt5Z3BQbmp6QnlaTW4wYjU5ZTY3NlIySmlJaTVjdU1EOVRnRGc4dVhMK09PUFB4QVpHY2tsbGdDcXBQclpzMmZyM1NiSXc4TUR2Ly8rTzdaczJZSTllL1pBS3BXaXNMQVFSNDRjd1pFalIrRHY3NDg1YytaQW9WQWdQRHdjZ0txZHpwdDZ2L1Era0Vna09TWW1KanNBZ0JDU1VkUDdvU2lLb2loOWZIQ0pIV1dSeTJUWU5tOWVtWE1zYlczaDFMSWx2THAxZzJ1N2RqcVZ6cTR1OXZhZTloRENFd3pNQWVDbE5QdEk1djM3WENxMm5hT0hGK0VUZHdCZ2lUTHVZWHpzRGMzNFJpN3VmUmd3ZFFCQW5pczducHg4aTNzaFkrL2s1cUlrVEd1R0VCNFV5Z1R4M2RqckFCU3ZZejArWTBEcUFvQU1raE5QRWhLNG1vSzJEczBkZVh6QlI0U0FyMlNSOU9oTzlCVUFjbTVmVHA2OUNRTkxBSkRJYzhOZWxUNEhBTlJ2M016T3dFRFFIbUNFU3FKNDhpaGVjVjd6b3JlZGsxc3Z3dkJVcjl3bDBsTmk4ZTNuNmpFckIvZDZSa0owQThzWXNFckZDMFYrWmtSeWNuSUJ0MmNuOSs0TXc5Z0NnRXl1L1B0SlVtd3l0MmZiNW5XWVdvTHVESUV4Z1RLak1EdnQ3NmRQbjNLM0JOZzZ1blhoODNucVR6Zk9pUk9peGVveGtiT3phUzFpOEFrQlkwSll0aUEzUXhhV21ucWJld2RxNTlLaVBRRy9LUUN3Q3ZuVmgzZHZ4bXM4REh3N0Z3OC9BbUxLc3BCbnk3SlBsUFlZeWxsNVZQS2RtN0dhajZHOXMxdGZFSjdxbGJzRVI4WGlhSzYzdXEyTG01dUFFQytXWmNpcnh6OEtHbmVHTm5KeDd3T1dNUVNyekFETFBuaDBOKzR4Z0RkK1p6TkZmVEFJN0FnaFBjOWYrQmNPamZYN3NKU2lxUExKWkhLa1oyU2lvS0RBRENCMURPV0ZldFdJYmVqY29qVVB2TzZidG15SGV3dFhkR2ozVVhWdEZTekw2dHdTcFNTVmlhMHVPVGs1M0VWT1FIWFJYaXFWWXZueTVXalRwZzNpNCtPeGRldldDcSt2VG1UWnVIRWpEQTBOaTQxMzZOQ0IrMW91Vjczc2pJaUkwRHF1QzRGQWdKVXJWMkw0OE9FUWk4WDQ3cnZ2c0hyMTZncnZXeTBqTXhNeGNUY2hsVXFiRTBJYzdPM3pHYkc0L0RpS29paUtvdDVQTXBrc1F5Z1VxajlZL0dCNlJETU1nNlZMbDJMQmdnVll0R2dSakl5TW9GQW9NSFBtVEs2U2dwcTF0VFg2OXUyTHp6Ly9YT3REL0tMYzNkMnhlZk5tUkVWRllkZXVYVGgvL2p4WWxrVmhZU0Z1M3J5SlNaTW1sUnByWVdHQlFZTUdWZG5QVjVMeDQ4ZGo2TkNoMVhvT1RlcEtGZ3NYTGl5emJZWmNMc2V2di82S2xKUVVBSUNOalEwR0RScUV2bjM3d3Npb2VJWFJ2bjM3UWlLUllPWEtsU2dvS01DZmYvNnBOYVpyWW95dXpwNDlpeDkvL0xIVThVNmRPbkZmODNnODdONjlHNnRYcjBhVEprMjRWcUZTcVJUTGxpM0RrU05IdUxuKy92NllNV05HbWRmMHUzZnZqaHMzYmlBaElRRURCZ3dvTmk0UUNOQzllM2NBcWtvZG1nbnVibTV1Q0FnSXFGU2lpNkdoSVNaUG5vd0JBd2JnbDE5K3dZa1RKeUNWU3RHNmRXc3VFZW4yN2RzbHRtRUJnS0NnSUV5Y09MSEM1eStOWnR1ZWQxbGlZbUlhZ0pFMXZRK0tvaWlLcWdpYTJLR24xT1JrcENZbjQrS3hZeERaMk1Cdi9IaTBMVkppKzAxUkdDZzgrSVQ1RllTWUFvQTV2MWF6VE9CMWpUMGUreVVoUk5XTW5TVS9BTkJLN0dCWVppRmg0QWtBZkNPQkZ3QXVzWU1GOHpGRHNJSVFHQ3A1WkwyOXZYMk1XQ3ptRWpzSXlIZUVvRFVBTUVxK053QXVzWU12RUhRa1lOZUJFQk1HMkdGcDZScWptZWhBR0hZZUlhUXRBQmpDdUIzdyttNWFnVkRnRGNKc0pJQUZ3ekluN2UxNTE4Vml2TDZia1REQmhLQWpBTENHUWg4QVhHS0hBWTg0RVphc0E0R0k4SmdMaEc4V0JhRGdkU2laU2dnK0JRQStZVDREd0NWMjhJMEVqUWhoVjRFUVd4Wk1OREVXUlFHdkV6djRQR1lDSVJnSUFLeUMvUW9BZHluZVVNNjNJZ0ptSlNHd1p3bWUxNm9ydkpxYWl0ZTNGckM4VVlUQmFOVXZuUjhJZ0V2c3NMUjBOUVRJTWtMZ1NBaWJhODZ2NVYzYVk4aGorU0VBdE43bHNvUlp6QkMwQUFBNVQra0dnRXZzNEN1WlQ4RWppd2dCLzlYakh3dU5CQnVHWlJhQ3dCa01lUW1XK2FlT28rT0VqS1NrS2tuc2FPamNvalVEZmcvQ1FNUXEyUndaVzdEMnFlcEZNd0RBenNuakM4SWpuUUdBeUJXSEg5eU5PODhGdTdvSzdaWDg2U0JNUFNqWndnSTV1eXJsWHV5THFvbDE2MDE0UEY4QVVBSmhqK0tqd3pYM2JlL2lQZ2VFcVFjQUJWTGxVcjFpblQxbWdTSFdVQVV2MDB3NmF1VGszcDNoTVo4QmdKSmwvMzZVRUJPbVdrYTNXQjVEZXJPRU1DWEYycm00QnhIQzJBQ0FYTUd1VEU2TWVmSTYxcU1qajhFWExDRU15eW92UEV5SVBheFBMR0ZJWDBMQWZ4VjdGSm9KV2k0ZTB3Z2hEUUZBS3BXdmVucnY1dU9TWXNFcXI0b1RZdi9RTmRiV3Rua2R4cGozbVZMSlBwUmtTVytrcGQzSndYdUd6K2V6UmtaR3BLYjNRVkh2RzFNVEUzaTR0OENsSzljZTUrWGxQNUlLNWZMeW8xN2pnZCtCTVBoaHhlcTFHRGwwVUxVbWR0alkyQ0FpSWdMLy92c3Znb09EVWJ0MmJlemZ2Ny9NVXRINStma1lNR0FBY25OejRlN3VYbTE3cTZqdzhIRElaREs0dWJraExpNE96WnMzaDd1N08vNzY2eS84OE1NUDZOaXhJMkppWWlwOUhuWEo2NkpLU25aUktwVVZTb0l4TVRGQmFHZ29SbzRjaWZQbnp5TXlNbExyd25GRkdCc2J3YVpCZlR4OTl1eFpnVVNhOXBEUHI5STJMQlJGVVJSRnZWdHUzcno1R0Ivb0I0c1dGaFphaWJNOEhnOHJWcXpBa0NGRFVGaFlDQjhmSC9UbzBRUGUzdDdGMm0yVXhjdkxDMTVlWGtoT1RzYXhZOGNRRmhhR3NXUEhWbW43dzRvd056ZUh1Ym41R3o5dldVa2RnT3B4V0xCZ0FUWnUzSWdoUTRiQXg4ZW4zTi8zd0lFRDRlN3VqbTNidHVINjlldFFLQlRvMXEwYmwyeFFsWnlkblVzOExoS0o0T2ZuaDg4KyswenJlTjI2ZGJGNDhXS3Q5d3RDb1pCclIyTmlZb0xwMDZmRHo4K3YzSFAzNzk4ZjJkblpPSDc4T0o0L2Y4NnRLUkFJMExoeFkweWNPQkYyZG5ZQUFEOC9QeVFsSmVIWnMyY1lOR2dRdkx5OEt2VHpsc1RLeWdwejU4NUZRRUFBd3NMQzRPZm5CNkZRQ0VDVlFITGl4QW1jT25VS1hicDAwWXFyVzdjdTZ0YXRXMlg3b0NpS29panE3VUVUT3dCWWlFVFllT1dLOWtHV2hWd21RMkZCQWZLenM1SHgvRGxlUEg2TUIzRnhpTHR3QVhuWjJVaDc4Z1RiNXMzRDFaTW5NV3JSSXBpODRSZnBsLzQrNWRxOWQxOGpxVXoxV2Z5WnY0N0dPelJwekkydlhMTWVHMzlXM1JrNWZzekkyYk9tZlR0Yk03NzNGd09SY0NjUkFQRG4wWDFScnMxZXYyRGV1WHNmbHE1Y0RhbFVpdUdEdjVvVVBHUHFKQU9OTmpSOS9BZmgxbTFWZnNLSkEvdXV1YmRvem8wZE9Id01vWXQvUUg1QkFmeS82RE1pZE83c0ViVnF2UzYxL2NYQW9ZaUp1d2tBT1BUSHJrdGVucTgvbkFnN0ZZNDU4eGNpSnljWFhUcDE2TGwyNVErWlptYW0zTGovb0JHNEVhMzZVR0R2emkxbjI3WnB6WTFkK3k4SzR5WlBSVmJXUzdScTZkVng0K29Wenl3dFJkejRxUEdURVhGZWRTZnAxcC8vZDZKNzE4N2MyTzM0T3hnOVlRcFNYcnlBcTR1VDV5OGIxejZ1Yi8yNmIvemthYlB3NTBsVmI4SzFxMy9ZMTZkM3ozM3FNZkhEUnhnNmVqeWVQSDBHUzVISSt0RGVYeC9ZMmpUZ1ltZUZMTUFmaDFTWjRmT0NnOWFNR2phWWF5aWZsNWVQVC9zTnhLUEh5VEEyTmpZNXV2KzNVaC9Eb01DSml5ZU5IN01ZR25yMDhjZmRlL2NBQU9GaEIrT2NuUnk1c1UwL2I4T3FkUnVoVUNnd2ZzekkyZE9uQk16V3pFWi8vZmdUSTZ2NjFsbmlzeWV6VVVWNExPTUlCZ3NJd0FPRDU0eFU4Q3NBTHJHREVOS0ZBTjhDQU12d3hBQzQ1QXpMVkFoUmx3d2pnQXNZNUJyeDJCMEFYbFJGTEFocFQ0QkFBQ0JLcEFIUVNzNEFYc1VDTU9LeG0vV0paUW1HTUZBbjJmQzNRaVBwaUFIeFZzY3lnQVRBU1dna1dKUVhDMEttRUlCZlVpeGhtY0dFdkVyUVlzbE9BRnh5QmdFODFiRXNDQi9BVVgxaUNkaEpCTVNRQmVIYjI5di9LUmFMTlQ0a0pWOFRxSks3ZUh6OEJ1Qnh5YkhNRG50Nys4TzZ4dkpOQkdZQU80ZGhHRHNUa1dGU0xaSGJ1SWNKY1pmd0hpQXNld2tzR1R0blJ1Q1lUdTNiVjIyTlVvcWkwTlRSQVVzWHpzZTZEVDlQM2ZicjdwaW45eEt6eW8rcUdRekR3TlRVRk4yN2QwZmR1bldSbnA2T0N4Y3VsSG1SOFk4Ly9rQnViaTc0ZkQ1R2p4NzlCbmVyRzNYLzcrN2R1eU11TGc0QUVCZ1lpSFBuenVHZmYvN2g3ckxzMnJVckZpMWFwUGY2NVNWV3FFc3lBNnJxSHJ0MzcwYW5UcDBRRWhJQ0FNak96a2IvL3YxMVBwK2JteHY4L1B4dzlPaFJiTm15cGRLSkhSOTV0OEtQUHl4QzJLbS9RMy82ZWV2ZlNFcXE4allzbnA2ZVhQM2w2T2pvdC9iNVQxRVVSVkVVVlpSSUpNTHUzYnRoWVdGUjZlckl0cmEybURoeFlwVlZMUGpvbzQvdzMzLy9WY2xhYnh0dmIyOXMzNzVkcjVobXpacGh4WW9WT3MzdDNyMDcyclJwd3lVamFDcHZqVmF0V3VIeTVjdGdXUllzeTRJUUFvWmh5bjErRkUxT21UOS9Qc3pOelRGKy9IaFlXbHJxdEc4ZWo0ZXhZOGRpN05peE9zMmZObTJhVHZNcXFyVEtNdlhyMThlSUVTT3E5ZHdVUlZFVVJiMWRkRTk3ZnMveCtYenRQd0lCREkyTllWNjNMdW8zYm96bTdkckJaOEFBakZxMENDdkR3ekVpTkJSMXJGVTMyTis4ZUJHYnBrOEh5MWIvalhjc3l4S1daYnV5TEh1cHJxak85LzIvL0p6L3NVOFgrSGJyV3F4UHVhTkRFL2gyNndyZmJsM1JWS01IcFZxN05xMjVjVk5URTYyeFJnMXRvRjdYeGFscHNSZkZiYjFmeDVxWm1tcU5OYWh2alc1ZE84TzNXMWMwYitZQ0hsODdRN3lOZHlzdTF0eGN1MmU1VmIxNjhPbmNDYjdkdXFLbHAzdXhGK3R0V3Jma1ltc1g2UjFvWVdHT3JwMDd3cmRiVjdScDVRV2hnZmFiQmk4UGR5N1dVcVNkdFd4cWFvTE9IZHZEdDF0WHRHM2pEVU9OSkJZQWNHdlJuSXUxdHRJdS8yaHNiSVNPN2R2QnQxdFhkT25Zb1ZoNThPYk5uTG5ZUmcyMSt5cnkrRHgwYk5jV3Z0MjZvbHVYem1VK2hvM3Q3VkJVdTdiZTNMaUpTUzJ0TVh2N1J2aTRXeGZ1OFZlWEllUmkyN1JHMTg0ZDBjekZDVHMzcngvQ3N1eHFsbVVybFozRXNxd2h5N0p1ZngwLzJNdk1UUFdjc2hTSnJDUC9EcnZMYWhnNWJOQzM2cGg1d1VGck5NY2VQTGlXMDZTeHZRc0FHQnNibTV6NTYyaDhWY1ZPR2o5bXJqbzJLSERpWXJZSWRTeWdTcFRTSjliWjBiR0Zlanc4N0dDYzV0ak02Vk9XcXNmR2p4azVXeWFUeWZTSjVmRjQvTkppbXpWejRtNDkrZlBvdmlqTnNRWHpacTlUeHc0Zi9OVWtmV01OREF3TTFiRUpDUWtGbXVOdXpadHhXVlVuRHV5N1ZscXMveGQ5UnVnUks5KzFkZE9OT25WcU94SUNJNkZRYUYzTHdPVHQ2emRRUVE4U1k2NDlTSWplTW5MbzRFdU9EbzNMRDZBb1NpOUNvUUNpdW5VVUMrYlBQcEo4NzFZU05Db0Y2VUtoVkVTeFNxd1pNV1FRMnJSdVZVMjcxTWJuOCtIdjd3OEEyTFJwRS9MejgwdWNsNUtTZ2gwN2RnQUErdlhyaHdZTkdwUTRyNlpFUlVVaFBqNGVYbDVlV21XeVJTSVJRa0pDc0hQblRqZzVPUUZRWFdnMU5qYlcrMDk1UkNJUjkwYzlYeUFRY01mcTFLbWo5OCtsVGdTNWRlc1drcE9UeTVsZHRycDE2c0RUM1EzQk13SnZQMDY2ZVE4YTdmR3FDaUhrc1BwUFZhOU5VUlJGVVJSVjNVUWlVWTIydkthcW5vR0JBVVFpRWN6TXpNcWZYQUtCUUFDaFVBZ0RBd01JaGNJS1BUL016TXd3Yjk0OG5aTTZLSXFpS0lxaTNtWWZ4S3RsM3lGRDROMmpCMnhmWFZDdUxCNmZqL1o5K3FCbDkrN1l2V1FKMHA4K3hkZ2ZmaWoyd1hsVnNyUjBOVEd1SS95Mlo5OEIwU2VQN2w4Q3dNTkFLTVRjV2RNaEZBaEtMSlgzZVovZStMeFA2VzFpNXMyWlVlcVlUNWRPOE9sUytwMkpjMmVWbm9uY3ZtMGJ0Ry9icHRUeE9VR0JwWTYxOHZKQUt5K1BVc2RuVHB0UzZsaFRoeVpZOWNQaVVzY25UeGhUNmxoRFd4c3NXL3hkcWVOalJ3MERSZzByY2F5ZXBTV1dMcHhYYXV5d3dWOWgyT0N2U2h3ek5EREE0dEM1Slk0QjVUK0dvWE5ubFRyVzY1T1AwZXVUajBzZG56ZG5CbVF5R1ZKZXBNTFdwb0VaZ0VsUVZhaFlXbXBRR1ZpV0ZRSVlDMkJtSTFzYm0vbHpaa0toVU1EWTJBaWlJdVgvL0Q3ckJYV0ZHQSszNWxwakJnWkN6Snc2QlRtdjdrcldyTHBTMmRpZW4zU0h2VjBqQUVCelZ4Y1VwWTRGb0hmczlNQUFaR2VydW9aWVcyc24vL2gwN2NTdDUremtXT3p2YTNteFZ2VXNvV1RaRW1PblRwNkFseTlWeFZZYTFMZldHdXZRN2lNc1cvUWRsQ3dMaHlhTjlZNWR1bkFlRkFvbEhKbzBMdmJtT1RCZ0hES3pWT1VzYlcxc1NvMjFhOVJRbjFoZW80YTJ0UWNOOEVmNFB4SDQzTzlUeGNCKy9SclVxV01laGZlRCtrTzhyUUQ2NXVYbDJ6MTcvaHhXOWVxaFZpMWp2VXJNVWhTbElwWEtrSldWaFpUVVZMZzROWlVLQklKMWhCQkYrWkhGUFZhMTlqby9QemlxOUJjcTFXRElrQ0hZdjM4L1hyeDRnZlhyMTJQbXpKbkY1aXhac2dSNWVYa1FpVVFJQ0FoNGs5dlR5VysvL1FZQUpWWWM2ZEdqQndEZzNxc0tZNXE2ZGV1R3dzTENVdGR0MHFRSmR1M2FWVVc3MUYrelpzMVFwMDRkWkdSa0lEWTJGcmEydHVVSDFTQkNTTmVhM2dORlVSUkZVUlJGVVJSRlVSUkZVZFhqZzBqc2FObXRXN1dzYTJoc2pHK1dMSUZjTHEvMmpIS0QyZ0pYaHJEakUrL2V0UjA5ZmdxV0xweUhldlVzaTFXV29DaDlDQVFDYUxTTjRUOTducks0ZTYvUGplN2RGMmVnTU9zbnNWaGNiclVFR3h1WHVnSVRndzNEdndtNHNQT1hEWE1CMURNeU1zUVhmcCtDRUZKaXdwT25ld3Q0dXJjb3ZoaFVkeS8zOEMzOTcyeGxZbHU0TmtNTDEyYWxqbGNtOXBQdVBxV091VGcxaFl0VDAycUo5ZTFXK21jNGpnNk5VVlpsaU1yRWR2ZnBVdXBZWldJYjJ0cmcyNEJ4R0Q5bUpBeUVRbXMrbjcrU1pkbFRoQkM5N3J4WGE5V3FWWDJsVW5tTkVHTERzbXdHeTdJOW82T2pyMVZrclNwMHU2Q2dZUHFhRFQrdFBuM21iRU1uUndmTW12NnQxdThzSXpNVFMxZW9lZzdYdHJCQThFenRaTHBOVzdiaC9nTXhBR0Q4TnlPaDJjS3BvS0FBOHhlcEFzOTQxQUFBSUFCSlJFRlU4ck1NRFEyeGFINXdsY1h1MkwyWGE4TTFmTWpYV244bktoTUxBRE9DNTNOZnIvaCtZYlhFRHZqeUMzaTM4dEk1OXZjRGgzSDlSbFNOeHZwOTJndWRPclRUT2Zib2liOXc0ZDlMNzFUczZiL1BJdnp2c3dBQTMrNCt4ZjVOTEN2MnpOa0k3TmkxQi9jZlBGS09HRGJveElqQkE1ZmhIV05zYkl6Smt5ZGo0Y0tGK1AzMzMrSGw1UVZmWDE5dWZOT21UYmg0OFNJQVlQYnMyVEF4TVNsdHFScVJrSkNBczJmUHdzVEVCTDYrdmpoLy9uejVRYS9rNStkRElCREF4YVY0d21SMGREUWtrcG92Mm1Salk0T01qQXlrcEtUVTlGWW9pcUlvaXFJb2lxS29TbkoxZFRVUkNvVmZ2dm8yUHpvNitvOGEzUkJGVVJSRjZlR0RTT3lvYm0raVRDQ1BKWllBekFCQXJxaitSQkxxdzNNdThpS21CTTFtY25KeTU0SGdXRGFmdncxQXVaK284TXdNV3dKc2x3dVhMZzJjTUNVSVN4Yk1SWjNhdGF1MWdnMzEvaUtFY0MyeFhuRUJNQldBYmcxYzN3R0VFTG1UZTVzWENvVWNTcVVTZVhsNTB2ejhnZ0lBWEN1ay9Qd0NIRHh5SEFCZzA2QitzY1NPOHhmK3haVnJxaDYvWDM3dXA1V2NJWlBKdVZoVFU1TmlDUmFWaWIxMCtTckMvNGtBb1BvQVhqUEJvakt4QUxoWW9QaUg5MVVWKzVGMzYySUpGbVhGWHI4UnhZM1hWR3d6RitkaVNSSmx4Y2JHM1h6bll1TVQ3bkRqdGpZTmlpVjJsQkZibUpxYWxoRjM2N1psWWFHVXQrcC9HNXF1K3QrRzhudDIxRENXWmJGMzcxNzA3Tm1UYXcvU3QyOWZuRDkvSGhFUkVRZ05EWVZJSklLWGx4ZjI3OStQWDM3NUJZQ3Fzb2VQVCttSmdQb3FLQ2lBa1pGUnBkZFI5K1QrNG9zdktyUmVreVpOc0dYTGxtTEh1M1FwUFFud1RaSktwUUFxLzNyL2J0STkvSHZsR282SG5mSnYxTlRUNk5IZDZIOEFWS2k2REVWUkZFVlI3ejQzTjdmYVBCN1BEd0FJSWJsUlVWRUhhM3BQRkVWUkh3SStuMi9KTU13T0FGQXFsY2tBYUdJSFJWRVU5YzZnZGQvZkZRd3NXS0FXQU5TcGJRRXpNOU9hM2hIMW5qRXpNd09meDFOOVExZ3JJejVmb0ZPZ2tyVUNZTXF5TElRR0FoZ0loZFczU2VxRGN5cytBYnYzL2ZHNXZiUEhlQ3NIOTNybFI3d1RpS1JBYXFoUUtPOEJlSlNla1hILzAvNERPeE1OblgwL3MxZFBUbjd5VEV5S3VIejF2d2oxK05mRHgzYlZIUFB5OHJGUWoyWG41R1pWWmV6cGZ5S09xTWZIQlV6N3ZLcGlTWkZNc09xS25SSDgzUWg5WWc4Y1ByNmpwbU1YZmI4eVVKL1liYnYyckhuWFl0ZXMzeHlxSGx1emZuT29IckdHOHhiL01GNGlLYndQRm5GS1ZubGFsaVBOUVFVMWFOREF1SEhqRmxhcHFXbkl6YzJyNkRKbGV2cjBLY2FORzRjZmYvd1I2ZW5wV21QejU4K0huWjBkSkJJSkprK2VqQVVMRm1EWk1sVUJrbzRkTzJMS2xOTGIwZW5qMmJObkNBZ0lRR1JrWkpXczUrRGdBRDZmajYrK0tybnQzTHRNTEJiajd0MjdBQUJyYSt0eVpwY3RKdTRXbHE1WWpSdFIwZDh5UEF5eXQ3Zlg3WFVXUlZFVVJWSHZKVDZmMzRoaG1CMnZQbHhjV2RQN0tZWW9Yd0tzRkFCeWNuSWhrOGxxZWtjVVJiMUg4dk1MSUpPcmkvT1NIQUZMcERXNklZcWlLSXA2UjlDeUQrOElRc0FuQkR3QVJlOW1wNmdxVWR2Q0hEeWU2bm5Gc3FTdXJGQzNKeGtEVXBlOFNqb1MxYW1EV3JWcVZlTXVxUS9OekxuZklUNGhzVDFoU0h0akhuTUp3SXVhM2xNVllCL2RqUTYzZG5TTUZ2Sk1uRURZT2t3QmVhdzVJVWVabjJFQ284QlgwN09MTFFEbGVpaVpJd0FnWjVWSm1tUDNEUXNLN0JWQ2RXeGhWY1lxV1hZcnc1SUlBRkFxRlhGVkZRc0FyQktCUlk5VmRTeXJsRi9WSjVZUTdHR1ZpSzdKV0NoeFRxOVlLQTZ6U3A3NFhZcUZRbm1TWlpnc1ZhenlzajZ4TWtYK0pSN2ZaSnhjTG4vOE9PbW1HSldvZ0NBMHNlekRNZ2djTjNrYVB1dlZBNk9HRDY3b1VoeDF0UWNBT0hyMEtQYnMyWVA4L0h3QUtOWm14TnpjSEJzM2JzU0lFU09RbXBxS1k4ZU9BUUE2ZCs2TTVjdVhnNmRPdnF3Z3BWS0pBd2NPWU8zYXRTZ29LRURYcnFXMzQ5SkgzNzU5a1pXVlZlSEVoNGNQSDJMYXRHbkZqaGNVRkZSMmEzcmJ0R2tUcmx5NUFuTnpjOGhrTXNURnhVR3BWTUxRMEJEdDJyVXJmd0dLb2lpS29xajN4M093cEFBRXd0UzBkRWdraFJBSWFGNHFSVkZWSXlNckM0V0Zxa3RITEVHcVZDcC84MjhBS1lxaUtPb2RSTE1ES0lvQ0FOamJOY0xWeURNQXNJSVFNbFBYT0JsaC94SW8ySlMxcTVidGJkellydm8yU0ZFVlVGQlF3Qm9ZR0hEZnN5ejcxdlFJZXA2VWxBb2d0YVN4dER0M2N0S0EvNVVXK3pBaHR2UXl2YmR2UzhYVkZQc29JZVpFdGNRQ0VOK0pmdXRpSDhSSGh3TUlmN2RpNDg0RE9QOHV4WXJ2eGw0QmNLVWlzYS8rSGtXVU5xNFhRcXdKUWR2bzJEaDRlYmhWeVpKaXNaajdXdDFTeGNyS0N2UG16WU9ibS9ZNTh2UHpjZWpRSVdSbmErZHlaV1ptSWlrcENjMmFhYmNnMHNlOWUvZXdhTkVpeE1XcDhxSXNMQ3pnNE9CUTRmVTBXVmxaSVRDdzlMeWQ4dVRrNU9EY3VXSzVRSHJyMEtFRDk3WDgxWjFmRVJFUldzZkw0K0Rnd0QxT2FvUVF6Smt6QnlZbUpwWGFuNk5ERXd3Yk5CQi9uNDM4NDc3NC9tbXhXQ3d2UDRxaUtJcWlLS3Btc0VxU0FvWXRJQ0RtLzBYRklEVTlIYWFtbFhzOVJGRVVCYWphazk2NkhZK01qRXoxb1ZRbFkwQVRPeWlLb2loS0J6U3hnNktvU25tU0VKTUlJTEhQcHozMzF2UmVxUGVQYllNR3lNN09MVWgrOHVRaG9DaFdCWUtpS0txcUVJSjhGdXh6eTdvaTY2cW9Qc1d5TEhidTNLbDFyRStmUGdnS0N0SktFbmo1OGlVT0hEaUF2WHYzSWpOVGRXSEx5c29LSGg0ZU9IMzZOT0xpNGpCMDZGQjgvUEhIR0R4NGNMR0VrTktvRTBSdTNicUZRWU1HY2NrT3ZYdjN4dlRwMDJGaFlWRld1RjZFRld6RDV1bnBDVnRiVzh5ZVBidkU4U0tkZU1wVXRBSUtvS3BTVXRMeDByUnAwd2FEQmcyQ1JDS0JVQ2lFcGFVbHVuWHJoa2FOR3VtOFJtazgzVnZBMDcwRmdtZE9XMHNJdVZEcEJTbUtvaWlLb3FwUnRpem5ocm5RN0E0SXJKOCtlNFo1b1Vzd2QvWjBOTEsxaGFHaEFhMGtURkdVWGxpV1JYNUJBVjYrek1hdDIvRlkvOU12S0ZDOVY1TkR5VjU2bmhTZFdkNGFGRVZSRkVYUnhJNTNoamlCdDZkSkV4eUppanFiSlJEUWg0MmlxQS9ENXZXckFTQ09FUEpSVGUrbE90Zzd1cmNsUE9MTE1xUU9xMFNhSWsrMktUbjVWb1o2dkpHVCt6Q0d4M2dCQUN0amYzMllGQk9sSHJOMThyRGhNK1FiRUZnUVZ2a2tTNXE3SmZQKy9aZXZZOTNHTUR5ZUt3QW9aV1RMbzZTbzI1cXhQSUp4aENHbWhGVSt5V0VMTjZmZHVaT2pTNnlkczN0amdJeFV4YkwzYzFqSkRzMVlPeWVQU1lSSEhBQkFMcFZ0U0w1M2kydjNZdS9rNXNMeXlCQUNwaFpZTnFFZ2s5MmRraEtieDUzWDJYMEt3ekNOQVlCVkt0Yyt2QlA3UURNV0RHOFlDSXpBc2dueTNQUmZrNU9UQzNTSnRYRnE3aUZnQkFOVnNZaVI1NmI5cmhscjcrd1pDQVoyQUZBb0tWeno3RUg4UTQzZlZScytRVDh3eEFDczhxcVlrUi9FN2R0Y2Z3MDdGNDlwaEpDR0FDQ1Z5bGM5dlhmenNXWXNqeUg5Q1FFZnJQS3FPQ0gyRHdCeVhXSWJPWGwwSkF6cFN3ajRMS3U4OERBaDlxaDJySHNRSVl3TkFNZ1Y3TXJreEpnbm1yRThCbCt3aERCS2x2MzdVVUpNR0FCbFNiRW9rQzRUaTI4L2Z4M3IzcDNIa040YXNWb1ZUK3lkUFdhQklkWWx4ZG81dWZVbVBKNHZWQ2NMZTZTcVBQSTYxc1Y5RGdoVEQwcTJzRURPcmtxNUYvdWlwRmdpVnh4K2NEZnVkZlVQVjFlaHZaSS9YUjByWlF0V1BrMU1UTk5hMjk3VFFpeU96a0lsU09YS3Z3Ujg1dTdhSDM4NGEyMVZyekpMQVZCZHVGSXpNelBEL1BuejRlUGp3NDFGUlVYaCtQSGpPSDM2TkpkOHdPZno4ZlhYWDJQY3VIRXdNakpDbno1OXNIanhZcVNrcENBOFBCemg0ZUZ3Y1hHQnI2OXZtUWtIRW9rRU1URXhBRjRuZUZoYVdtTHUzTG5vMUtsVHBYKzJxdkxUVHovcE5DODlQUjJBS3RHanRDU1NVNmRPbGJsR2RuWTIrdmZ2WCtZY0N3c0xUSjgrWGFjOVVSUkZVUlJGdmM4eTc5OS9hZXpvTmtmQVo4NFJRZ1NYcmw3RHlMRUJhTkhjRlNZbXRTQ2tiVmtvaXRJRHk3TEl6czVCeW90VTNFbThDNmxNcGo3K3FBQ1N6ZEM0M2tGUkZFVlJWT2xvaHNBNzR6L1ovZnQ0YVdabVd0TWJvU2lLZXRlb1AxMTlhOXF3cUxFOE5BZEJLQUVZd2lDSm1BaCtBOEFsZGpDRTlDYkFRTlUzdUF5QVMremdzOFNTZ1AwR0lMWXNZYUtOR1pOOW1RQ1gyRUVZcGk4QlBnVUFRdGd6QUc1cnhvSmh4eERBbWlWTXRJbUV0enNOeU5FbGxtV0pEY05nREFHc1FYREJSTUw3UXp1VytCT2dDd0R3QllLakFMakVEaEJpejdETU9CQ0lXT0FrejF4eUVDbmdFanNJU0g4Q2RBUUFKVXNPQW5pZ0dRdUNDUVN3WUlHVGZMN29kK0IxY2taWnNUekNhNnFPQlhDQXp4Y2QwWXdGWVFjU2tMWUFZTUFUL0E2QVMremdNOFNWZ0EwQVlNS0MyV0daaXVPcEFKZllBWkN2Q2RBYUFIaDgvQWJnc1dZc3dFNGlJSVlzbUIzMjl2YUh0ZHN2bEI1TEFFL0N4UksrdmIzOW41cXhoR1VHRXdMUFY0L25UZ0JQTkdOQnlCUUM4QmxBQXVBa05CSTdOR1BsUFA1V0FGeHlCZ1BpWFNSV0s3R0RKUmpDQUMxS2lnVWg3UWtRQ0FCRWlUUVVheWREaGhIQUJReHlqWGpzRGdBdlNvcGxHWjRZR20xZExGTWhSTjNYc1l4VThBc0FyY1FPR0NMSzNzbGpjOEZMZHAxbXNwQStuaVRGSmdOSWJ0dW1kVVhDaTJFWUJvc1hMOGJpeFlzUkVoSUNrVWlFSzFldTRQejU4NGlJaU1EejU2OS9kWHcrSDMzNzlzV29VYU5nYlczTkhXL2Z2ajBPSFRxRXZYdjNZc2VPSGNqTnpVVkNRZ0lTRWhLd2J0MDZpRVFpdEcvZkh2UG16UVBETUZ6Yy92Mzc4ZklsOTg4QmV2ZnVqVm16WmxXNm5jaWJjT1hLRmR5N2R3OFdGaFl3TWpLQ1ZDckZvVU9IQUtncW1aUjJkNmhJSkNwelhTTWpJM1RyMWcwQWFIOTRpcUlvaXFJb0hUeEppcnZjeU5saks0OWdQQUNrcHFYajdMbkltdDRXUlZIdkZlWHlsRHQzSHBRL2o2SW9pcUlvQUdES24wSlIxSWNnSXlNVHE5WnV4T2dKVTN6c25EM25pcHlkZGNvaXNuSHhjTEozOGhoNFBPd1VidDFPcU81dFVwUmVHSVpoeTUvMTVyRXNhOFN5Yk12ZmQyMzkyT1JWeXdlN1JnMGRJOC84K1lEVjhGbnZIZ1BWTVd0WC83QlBjK3pQby91aXJLeXNiQUhBMWNYSjgxcms2Y2VhNDkyNmRQcFVIYnYxNS8rZEtCcHJLUkpacTJPdlhqMzNUTmZZQTN1MlI2cGpXN1gwNmxnMDlpUHZWbDNVc1h0M2JqbXJPYlpqeThhL0xHcWJpd0NnUzZjT1BlTXVYMDdWSEcvZDByT2pPdmJBbnUyUlJXUE5URTBzMUxFeE1lY3pkWTNkOUwrVmY2aGplL2JvN2w4MDF0UGRyYTA2OXRBZnV5NXBqcTM0ZnNGMlkyTmpFd0R3LzZMUGlBY1BydVZvanJzMWI4WmxBWnc0c085YTBWZ0RBd05EZFd4Q1FrS0JyckVMNXMxZXA0NGRQdmlyU1VWam16Vno4bFRIL25sMFgxVFJXQjZQeHdlQThXTkd6cGJKWkxMU1lzUEREc1pwanMyY1BtV3BaaXhiaExPalk0dlNZaWVOSHpOWFBSWVVPSEZ4MGRnbWplMWRBTURZMk5qa3pGOUg0MHVMblJjY3RFWno3TUdEYXptYXNaRi9oOTE5TlpURnN1eTFYWHYzLzBVSTdBbVBMRENxVFdZVyt3dFhnNnl0cmJGKy9YcFlXMXRES3BWaXlaSWwyTGR2SDVmVVlXbHBpZkhqeCtQUFAvOUVjSEN3VmxLSG1xR2hJVWFPSElrLy8vd1QwNmRQaDYydExUZVdscGFHOXUzYmF5VjFBSUNmbng5RUloRXNMQ3l3Y3VWS0xGcTA2SjFJNmdDQTU4K2Y0OGNmZjhTOGVmTVFGQlNFNE9CZ1hMOStIUUF3Y09CQXJibDJkblk0Y3VRSWpodzVVdTY2dFdyVndvb1ZLN0JpeFFwVVJhc2RmVWtrRXFTbXBTUDg3Tms2ZFJ3ZHpkNzRCaWlLb2lpS292VEhGbVk5RDJKWlpURExJb1psOFF3c1hnS1ExZlRHS0lwNnQ3QXN5NEpsQzFtd21XRFpaSmJGZVlWU01VQ2NFTGU1cHZkR1VSUkZVZThTV3JHRG9rb2hsOHMvcUo2aDJUazUySGZnRU5MUzBsdUR3TUpFd3R1cWVSZCthUVFzNlVWNFdQTnQwR3lNSERvSXpWMWQzc1IyYTFSVVZCVHExNjlmNGdkd0ZGVWVsbVdOQUV3R01NUEYyVW4wM2R4WllGa1dwcVltcUcxaG9UVjM4RmY5MGFWVEJ3Q0FwN3ViMWxpRCt0WUltVDBkQlFVU1dKaWJ3ZHhjKzNQQ1VjT0hvSGNQWHdDQXE0dFRzZGo1d1RNZ2tSVEN3dHdNcHFZbU9zYzJ0bS9FeFlycTFpa1dPMkhNU1BoLzRRY0FjR2hzcnpYbTdOUVVDK2JPUnFGVUNtdXJlcWhsYkt3MUhqRCtHNlNuWjNEbktScTdjRjR3WkRJWnJLM3F3ZERRVU9kWTl4Yk51VmdibS9yRllpZFBHSXVNVEZVNzEwYU5iTFhHV3JmMHhPTFF1WkRMRmJCcjFCQUdCdHB0SUFJRHhpRXpTMVVad2RiR3BsanMwb1h6b0ZBb1lkZW9ZYkgvVThxSzdkRHVJeTdXb1VuallyRlRKMC9BeTVlcUZoc042bHNYaTEyMjZEc29XUmJPVG83RlB2VFhqTFcyMW00NTR0TzFFNnpxV1hLeFJVMFBERUIyZGs2SnNUMC82UTU3TzlYdnZxVC9DMlpPbllLYzNGencrWHhZV29wS2pmVndhNjQxWm1BZzFJb1YxYTJySGpJSDBQckowMmNBQUFHZkx3WFlrdnQwdkFXTWpZMnhhTkVpQkFZR29uUG56dWpSb3dmYXRHbWo4MnNORXhNVERCbzBDRjkvL1RXaW82TVJIaDRPWTJOaitQcjZGcHVyVHVpb1g3OSt1WlVzM2hSVFUxUFkyZG1oWHIyeTI5eTR1Ym5CemUzMXYzZUVFSWhFSW5UcTFBbCtmbjVhY3dVQ0FSbzJiRmd0KzYxcVY2NzloNjA3ZHlQdVZueW9tYURXN3hsd1hRM2NscFlmU1ZFVVJWRVVWWE5TVWxMeWtKS3kxTWJGNHlCUG9iQUR3NnZOQUxYQkVzUHlveW1Lb3RSWVZnbmtBU1JURG1WNm9VUnhKMVdqdFN0RlVSUkZVYnA1NjhyUzI3dDQva01JZkFDZ2Y4QTREQWdZWDlOYnFsYjdOL3lFUHphb0VsTlpGcUhpaE9nRkpjMXIzTGlGRldzZ2NObTc4K2NJUzFGZE9EUnAvRWIzV1ZNaUl5TVJHeHNMVTFOVERCczJqRHYrK1BGalpHVmxhVjM0cnlweGNYSFlzV01IMHRQVHNXM2J0bUlmaUZWVVdGZ1lIajkrREc5dmI3UnMyVkxudUwxNzl5STFOUlZkdTNhRnU3dDdsZXlsSk9LSGp6Qmc2Q2lrcGFWRHlTS0pTS1NkeERxOHdMWjM5dnlXTUZnREFDT0hEc0s4T1RNcXRZK29xQ2g0ZW5xQ2tMZnVueWNBd09MRmkzSDQ4R0cwYU5FQ1c3ZHVyYkxrSDZsVWlwa3paNkp6NTg3dzlmV0ZxU2x0dXdRQU8zYnR4ZjBINHFlNzl2NytLMHVrYXgvR3h6L1RKNzVGaXhaV0FvSGdPaUhFbG1YWlRLVlMyVE1tSnVacWRlMjNMRllPN3ZXTStPU1hmdjM4enYvNC9jSlpBRVNxR3haWUVFTGUydWM4UmIzdEpCSUpmajk0QktLNmRiSTd0RzNUcDNidDJ1ZkxqeXJPMXNYTmpRK20vZUxRa0o5Y25CelJ5c3V6L0tBS1VDcVZWZmJhZ25wM0hEaDhEQ0VMbGtBcWxZSmxzUU9TckFsaXNWaFNsZWRvMmJJbFY2WHF4bzBiOUQ4VmlxSW9pbnFMZVhsNWVSQkNvZ0dBWlZseFZGVFVoM0doajZJb3FvYTV1N3MzNXZQNTl3RkFxVlFtUjBkSHZ4dDNDMUFVUlZGdmhJMVRpNkVDaHRsQkNNT3dMUEx5QytYdFh6eTRHVnZUKzFMN2NNb1J2T05ZQTM1UFF0Z2RnMGFNd1plZjk4R0s3eGRXZXMwSER4NWcyYkpsVmJDN2tuMzU1WmNsM2tXcWozLy8vUmY3OSsrSHBhVWxsOWp4OU9sVGpCa3pCcW1wcWVqVHB3OENBd05oVWVRdTk4cTRlUEVpSWlJaUFBQUhEeDVFLy83OXEyVGRzTEF3WExwMENUd2VyMWhpUjFuVlFZNGVQWXE3ZCsvQ3lzcXF4TVFPaVVSUzdPN3ppcWhUdXphbVRwNkEyN2NUL3RtOTc4QXVxVFFyVzVjNGxsVWtnbVgyZmRhcngxZXV6U3BYcldQYnRtM1lzR0VEK3Zmdmo5bXpaeGNiejgvUHI5VDZha1pHUmhYK0VMMUpreVlBZ0pzM2IyTFRwazJZUEhseWxlenAxS2xUaUl5TVJHUmtKT3pzN05DcVZTdXRjYmxjWHFGMWVUeWUxcys2ZmZ0MjdOaXhvMUo3MVpXL3YzK2xmejkvSEQ2QytJVEVCb1NRMlVSaHVBK0FYb2tkYnhNaG4yMEhoblE0Y3ZSRUgxYWh4SkxRdVpWNkxsSVVwV0pvYUlqaGc3OENBRE1BTXdGVUtMR0R6L0s2RVFacjVpMVlncEZEQjFWYllnZE42dmd3Q1FSOG1KbWFJRFByWlk1Q3BzaC93T2UvbGEzQ0tJcWlLSXFpS0lxaUtJcWlLSXA2TzlIRWpnOVlibTR1cmwyN1ZtM3J0Mi9mdmxyV3JWZXZIdnIyN1l2dDI3ZmorUEhqaUl5TXhKdzVjL0R4eHg5WHlmb2pSb3pBc1dQSGtKS1NnbzBiTjhMWDE3ZEtFMGVLdW5EaEFwWXZYNDZwVTZmQ3g4ZEhyMWlsVW9uUm8wZWpZY09HbUR4NU1teUtsUExYaDVtWktiN3UveVVBL0xjNE5FVG5ULzRmSnNiOUJlQ3ZkZkhSWDFYNDVBQVVDZ1dpb3FJQUFILzg4UWNNRFEwUkdCaklqZWZuNTZOVHAwNlZPUVhueUpFakZTN2QvdlhYWCtPZmYvNUJWRlFVNHVQanE2eGx6Lzc5K3dFQTdkcTFLNWJVa1pTVWhJRURCMVpvM1RWcjFtajkzcVJTS1hKemN5dStVVDBVRmhaV2VnMGV3d1BETUt4U3FWUUE3M2JGZWg1SUE3REVpQVVMSTBORDhIaThtdDRTUmIyUHZHdDZBeFJWa3ZZZnRjRzZWY3R4NHE5VGMzZi90aThjU1VsVjNwdWVaZG1zcWw2VG9paUtvaWlLb2lpS29paUtvcWkzQTAzc2VFY1FLRE5ZTU5HdUxrNmVEZXBiVjhtYXpabzF3NmxUcDNTYUd4a1ppY1dMRjhQTnpRMHJWNjdVS2NiRXhLUXkyeXNWbjgvSGhBa1QwTGx6WndRSEJ5TTVPUm56NTgrSHM3TnpsZlJaTnpRMFJFQkFBT2JQbjQvczdHeHMzTGdSd2NIQlZiRHprb1dIaCtQSmt5ZFl1SEFoWEYxZFlXVmxwWFBzb1VPSGtKQ1FnSVNFQkxSdTNScisvdjdWdHMvcXh1UHhzR0xGQ2t5WU1BR3hzYkhZdFdzWGpJMk5NWGJzMkdvOWIwWkdCcVpNbWFKWHpNdVhMOEhqOFpDZG5ZMFJJMGJvSE9mbzZJalEwTkJpeDJOaVluRDc5bTBBUUVCQWdGNTcwZGVvVWFNd2RPalFNdWRNbmp3WjBkSFJtRHAxS3ZyMTY2YzFkdUxFQ1N4YnRneXVycTdZdkhsem1lc0lCSUpLNzNmSTF3TWdmdmc0ZWRQbXJSc0xGTHgzdGxvSEFJQXc5UWlCRVFEVXF5ZUNVQ2lzNlIxUjFQdW93cG1ZTEpSeFVKS2ZCbjNsUDc2bGwwZFY3b21pWUdrcGdxV2xDQjk1dDRwYS9OM2NoT280Qjh1eVgxVEh1aFJGVVJSRlVSUkZVUlJGVVJSRjFUeWEyUEdPZUpBUWV4ekE4UWUzbzZxc2JET2Z6NGRJSk5KcHJxbXBLUURWQjdXNnhsUzM1czJiWTgrZVBWaXhZZ1Y2OSs1ZEpVa2RhcjE2OWNLdVhidGdhMnRiWmExWVNqTnQyalJjdkhnUm1abVpDQWtKd2ViTm0zVXEwLzd5NVV0czNMZ1JBT0RsNVlVdnYveXlXdmY1SmhnYUdtTHQyclVZUFhvMDd0MjdoODJiTjhQTXpBeGZmZlVWakl5TWNQRGd3VkpqbnoxN2hrbVRKZ0VBRmk5ZWpHYk5tcFU2dDM3OSt0elhNcGtNOGZIeEZkcXZ2bkdsVldqWXRtMGJBT0NUVHo3UjJyZFNxUVRETUxDM3Q5YzVDVXV0VjY5ZVVDcVZ4WTRMQklKeUV5N1V6eitCUUFCalkrTmk4ZW81UmNlcXc0QXZQd2VBWjdPbVQvbWgyazlXemNRSjBRc0FMR0JabHBiZnA2aHFFQk43RTVIL1hoWTZOUE1La1lHOThpZytPbHlmK0lkM1l2OEI4TStTME9qeDFiUkZpcXBXMGRIUkVUVzlCNHFpS0lxaUtJcWlLSXFpS0lxaXFnZE43UGhBVFpzMkRlZk9uZE03N3NhTkc4WGFSSlJIM2ZiaTVNbVQyTDE3dDE2eHo1NnBidERQek16RWtDRkRTcDIzZHUzYVlzZGF0V3FGcVZPbll1WEtsVGg4K0xCZTV3VlVyVUVlUDM2TVM1Y3U2UlUzZE9oUWpCK3YrMmRDNXVibUNBb0t3dHk1YzNIanhnMXMzYm9WWThhTUtUZHV6Wm8xZVBueUpRUUNBVUpDUWtBSTBXdWZWWWpuNk9qSUx5d3NCSS9IcTNSYkVsTlRVNnhldlJyRGhnMURWbFlXZHUvZURUOC9QeGdiRzhQZTNyNzBUV2drVFZoYlc1YzV0elJCUVVHd3RxNmFpamlhVHA4K2pkT25UNWM0ZHZmdVhWeTRjQUY4UGwrcldzZmp4NC94elRmZndNL1BEME9IRG4xckVxcmVOVGR2M2t3QlVIVlpYNVhRMk5uZG1RWGpjdnJ2czNCb2JBK0hKbzFyZWtzVTlWNzVMem9HcTladUFJQkZETEFHZ0Y2SkhSUkZVUlJGVVJSRlVSUkZ2ZDhrRWttT2lZbkpEZ0FnaEdUVTlING9pcUlvU2g4MHNlTURaMjV1anJwMTY1WTdMeTh2RHlrcEtUQTBORVNEQmczS25hOVFLUER3NFVPdFl4a1pHUld1akNDWHkvV09yVmV2SGdDZ3NMQVFFb21rUXVlVnlmUnZmeTZWU3ZIZ3dZTmlMVG9LQ2dvQUFGdTNic1d1WGJ1NDQvMzY5Y08zMzM2THNMQXdYTHg0RVQvLy9ETzh2YjNoNmVsWjZqbk9ueitQWThlT0FRREdqUnRYb1NTR29zUVBIMkhBMEZGSVMwdWZZZWZpK1FXUlNEdUp4YmVmbHhkbjcrVFpSODZ3NDhaTm5vWlB1dnRnME1ES3Q0T3hzYkhCOHVYTHNXN2RPcXhjdVpLckRCRVhGNGRmZnZrRlM1WXMwYnZWVDJabUpoWXNXSUJKa3liQjBkR3h4RG5lM3Q2bGptbjY5ZGRma1pXVmhhNWR1OExkM2IzYytZbUppYVdPYmRpd0FRRGc3KzhQVzF0Yjd2ajY5ZXVSbHBhR0V5ZE9ZTlNvVWVXZVF4OVpXVmxsSmc4OWZmb1VnS3FTeUlFREI3VEdzck96QWFnU1VzcXFack54NDBaWVdscFd3VzdmSHl4aHZpSUVvZU1uVDhPM0FlUHdiUUF0Q2tCUkZQV2h1UGRBakd2WGIrRFlpVk4rOWk2ZWZIRkNkQ1FBUlUzdmk2SW9pcUtvbWlHVHlUS0VRcUg2ZzhXMG10NFBSVkhVaHlJeE1URU53TWlhM2dkRlVSUkZWUVJON1BqQTllN2RHMEZCUWVYT08zUG1ER2JObWdWWFYxZHMyYktsM1BrcEtTbm8zYnUzMXJIT25UdHJ0Y0RReGVIRGgzSHg0a1dZbTV0ajNyeDVlc1dxS3h5TUdERUNmbjUrV21NS2hRTGp4NCtIVENiRG1ERmowS0ZEQjUzWFBYSGlCQTRjT0FCQ0NEWnYzZ3loVUtnMWJtbHBpZHpjWE9UbTVwWVlMNVZLSVpWS3VlL1ZTU2ZCd2NIdzkvZEhRVUVCUWtKQ2NPalFvV0pyQTZvUDVSY3RXZ1FBOFBEd3dQRGh3M1hlZTdVZ3NDT0U5RHgvNFY4NE5LNThnb2xhcTFhdHNIMzdkcTRTU1dGaElhWk9uWXJNekV5c1dMRUNDeFlzMEd1OWpSczNJakl5RXBjdVhjS2hRNGRnWTJOVDRiMGRQSGdReWNuSnNMS3kwaW14b3pSUlVWR0lqSXlFaVltSlZxTEZ6WnMzY2ViTUdRQkFZR0Fnakl5TUtueU9rc2psY3R5L2Y3L2NlV2xwYVVoTEsvbjZVbUZoWVpsclZDUXBxaVQzSDRpUjlUTGJ1TEdUbHdjcnpid2pGb3NybHFWRlVkUjd6OE90QlNhT0hZMk5XN1ovejhwbEYvVmV3TlZWMkVSaVpKU2RuUU9oVUFCRFE4TnEyQ1gxb1lxS2prWG9rbVdRU3FVekFGamEyOXRmRm92Rk5MR0RvaWlLb2o1UU4yL2VmQXo2d1NKRlVSUkZVUlJGVVhxZ2lSM3ZpTVl1N24xWXdpejh0TjlBZk96VEJWTW5UNnpTOWZmdjM0OG5UNTZVT0RaNjlPaGl4NDRkTzRaNzkrNlZPTCswbGltMnRyWmFGUWwwY2ZYcVZRQ0FVQ2lFajQrUFhyRnFOalkySlg2STcrYm1oaHMzYmlBOVBSMXVibTQ2cjdkOSszWUFnSXVMUzZsdGFaUktKU0lqSTdXKzc5dTNMN0t5c3ZETk45OW9KV01JQkFJQXF2WWhFeWRPeE83ZHV4RVNFbEppVW9kNmZ0dTJiWEgyN0Zrc1hMZ1FETVBvdlBmcXdCSldBZmIvN04xM1dGTm4rOER4YjBKa1Q0dUtpb3JXQVU1dzFWR3RkWmVxVll1anpxcDF6enByVzBmcnFMdTFMcHl0dHRhNjk2b0Q2OTRpdUVFRkJXU3BJS0NNa1B6KzRKZnpFcEpBZ0NCYW44OTE5WHJOZWNaNUFpY0piNTc3M0RmSkZoWVdsbWI1TE1PU1ZlYnlNaFlXRm93Y09aSWZmL3lSZmZ2MjBiSmxTNW8wYVdMVVBQZnUzWlBLOFhoN2UydGREeGJ5U3kzT0FBQWdBRWxFUVZRV0ZuejAwVWNBdWM0Q1lpdzNOemMrK3VnanlwVXJKeDFUS3BYTW56OGZnUDc5KytQbzZDaTFMVml3QUFBdkx5L2F0R2xUSUd2U09IandvTTd6SGpseUpQNysvbno5OWRkMDd0eFpxMjNmdm4zTW5UdVhxbFdyc25MbFNxMjIxTlJVV3JSb1lkTDFqUnczaWR0MzdsWEhESCtadVpNbmhGdzM2UWxlSXpXcUc2aGxmN2Y3cEUzM1NoWGZMK3psQ01KL1RoMnZXdFR4cXNYNE1TT215R1F5Vlc3SHV5bk52VlhteXNHanhuOWpzZ3hVN3dLMVdnMVFtQ1hoaFAvbjZla3AvVEhoNys4ZlY1aHJFUVJCRUFSQkVBUkJFQVJCRUFUQnRFUmd4MXRDamJ5b0REeHYzN2xIVmZjcUpwLy8wS0ZEWEwrdWY3KzBXN2R1T3NkT25EakJ2Ly8rcTdlL3Q3ZTMxaWExUGlxVkNsOWZYNW8wYVdKVVVFVjhmRHpQbnovSHljbkpZSjk3OSs0UkZSVmw5R1ovdlhyMXVIcjFLcGN1WFRLcVAyUnNYbHk3ZGcyQXVuWHJHdXdubDh1bDhpR1FVVUlrTGk3aisvVWlSWXBvdFdYV3ZYdDNPblRva0cyQWdZMk5EVE5tek9ESmt5ZTV6b0NTSGJkeVpibDQ4aWpBZkpsTU50SFljYWtwcVhzdHpJc0VyMXl5NkdCcEk4cjA1RWVIRGgzWXRXc1hBUUVCekp3NWt4MDdkbUJqWTVQdEdMVmF6ZHk1YzFHcjFUZzZPako2OUdpdGRrZEhSeFl0V2dSQVpHU2s5UHZOVGtwS0NnQmhZV0ZHOWYvb280OTBBalQrL1BOUDd0NjlpNk9qSTAyYk5pVTBOSlQwOUhRdVhyeElZR0FnQ29XQ2I3NzVKc2U1ODh2S3lrcm5ldFFFQyttN1ZqV0JTRm12Y1FBek03TUNYT25iTC9ST3dIWmcrNUxiL3QwTGV5MEZSYVZTRVIwZGpZdUx5MnMvdDFLcEJFQmg0Z0N6ZDExTVRBeE9Uazd2eHMrMWdESlFtWUsvdnovSnljblVybDNiWU9CblZwb2d3WGJ0MnVIdTdsNWdhOXUyYlJ0TGx5NmxhZE9tVWtheHZFcE1UTXgxa09YSmt5ZTVmLzgrcFV1WHBuWHIxdms2ZjBFcVY3WU1IZHQveXVtejV3K0doWWVmRGkyQWJCMHltV3hucG9kNWk0Z1dCRUVRQkVFUUJFRVFCRUVRQk9HTjlBNThTeS9vMDZGREJ6dzlQZkh3OEFBeXlsU29WUHB2YnJXeXN1TFdyVnRheDM3NjZTZlMwL1YvSDIxcGFVbHljckswZ2E0dnlHUDI3Tm5zM0xtVExWdTJzR3JWS2lwWHJwenRlbE5UVTltNGNTTWpSb3pRMng0VkZjV29VYU40K3ZRcDQ4YU5vM3YzblBkTjY5ZXZ6OHFWSzNuOCtER1JrWkZHYlVRR0J3Zno0c1VMSVB2QWpxd01CY0ZBUnVCQjVwK2xwYVdsdEVHWm1VcWwwanBlckZneDZiRk1KaXUwVGZVbkQyK0hBcUVmTlRHK25FMVdmbjUrZlAvOTl6ckhPM1hxcEZVcVNDYVRNV25TSkhyMTZrVnNiQ3krdnI2TUd6Y3UyN2szYmRxRXY3OC9BT1BHamNzMjZHajM3dDJzV3JYSzZIWC85ZGRmL1BYWFh6bjIyN3g1TXhVclZ0UTZwbGxUWEZ3Y1BqNjZkNFgzNmROSFo4eTdxSHk1Y2lTL1NrbDY4REEwS0UydWVsWFk2eEVNQ3c0T1p0eTRjU2lWU25iczJJR0ZoY1ZyUGY4SEgzd0E2SCs5RlFTMVdzM09uVHRwMEtBQnBZd01hanQ3OWl4bno1NmxhTkdpOU8vZlAxZm5TMGxKZWUwL1U0QUpFeVlRRkJURWdBRURjcjNtdDQ4NlJZMHN6dDdPMXRIQzh2WC9yTE96YXRVcUxseTRnS2VuSjJ2WHJqVnF6S1pObTRDTURHVUZGZGp4NnRVclZxOWVUV0ppSXZYcTFjdnpQR3ExR2w5ZlgzYnMyTUdxVmFzb1g3NjgwV01QSHo3TW9VT0hhTml3NFJzZDJGR3ZqaGYxNm5nQnpKYkpaS2NMNGh3eW1heFpRY3dyQ0lJZ0NJSWdDSUlnQ0lJZ0NFTGhFNEVkYnduVnkvUTlacFlLejMyN052azdPTmpuZTc1bXpRcjJlMTlyYTJ2NjlPbGpzTDFyMTY0Y09uU0loSVFFaGcwYnh0cTFhN1hLVk9pelpjc1crdmJ0aTUyZG5kYnh4TVJFUm8wYVJVeE1EQUNYTGwyaWE5ZXVPWllvcVZtekppNHVMa1JHUnJKejUwNkdEaDJhNC9QYXYzOC9rSkUxdzFBWmxxelVhalZIamh6Uk92Ynk1VXNwMjhHdVhidVlPWE5tanZNc1dMQkF1dnMycStyVnE3TisvWHFqMXZNbVNrOVBKems1V2VlNEpqTkdadTd1N25oN2U3Ti8vMzcrL3Z0djJyVnJSNVVxK3JQWVBIcjBpR1hMbGdIUXBFa1R2TDI5alZxUHJhMXR0dGxRSGo1OGlGS3BwRml4WXRrR2lnUUZCUmxzYTk2OE9VRkJRVGc1T2VIbzZJaVRreE1YTDE0a05qWVdWMWRYblJKSWl4Y3Z6bFYyR1VPQldtK2JwVC9QQTdncGs4ayt5TXQ0THkrdllzQlZtVXptcWxhcjQ5TFQwOXNHQkFSY01Pa2lDOW5wMDZlbFVnZ0ZTYUZRMExCaFE0UHRaY3VXUmFsVUVoa1p5Y2FORzNNZEJLQlNxWWlKaVNFOFBKekhqeDhURkJURW5UdDM2Tnk1czlHdjNkY3BJQ0NBV2JObUFiQml4UXJxMTYrZjQ1akF3RUEyYmRwRXVYTGxqUDc1UEgvK25GbXpacEdVbE1UU3BVdTFndmhTVTFONS92eDUzcDVBSmc0T0RsaGFXdW9jVDB4TTVPYk5tNmhVcWx5WFVpc016K1BpaUltSjViUFArMVJ6YzZzYUV4SnlLekkzNDFOU1V3OWFtQmNKK1hYQm5BTFBRSlViOGZIeFhMNThHWUNtVFp0cXRTVW1Kcko1ODJZYU5teUl1N3Q3bnN1enFWUXF2Wi9EK2xoWVdFalg0VysvL2NiVHAwOXhkWFhsd3c4L2xMS1Q2V05yYTJzdzgwdFlXQmdiTjI3azFhdFhEQmt5aE5XclYxTzJiRm1qMXc0VWVtazZRUkFFUVJBRVFSQUU0YzFYdFdwVlczTno4OC8vLytGTGYzLy9yWVc2SUVFUUJFSElCUkhZOFpaNDlDandPZkM4cW9mcHk3QUFEQnMyekdBcGxyMTc5K29jbXp4NXNzRXNGSC85OVpmQmpYYU55cFVyTTN2MmJNYU9IY3Z6NTg4Wk5Xb1U2OWV2ejNhVFBDa3BpVC8rK0lOaHc0Wkp4NUtUa3hrL2ZqekJ3Y0ZBUnNtTHVYUG5Hdlhsdmx3dXg4ZkhoNlZMbDdKOSszWUdEQmlRYlhyejFOUlU2V2ZoN2UyTmxaVlZqdWNBdUhMbENtRmhZZExqTTJmT3NHblRKcFl1WFNwbFRIblhOV3pZa08zYnQwdVA1OCtmei9uejV3MzJIejU4T0VlUEh1Vzk5OTdMTm9EaDRzV0xKQ2NuWTJkbnB6Y2ppQ0gxNjlkbi92ejVCdHMvKyt3endzTEM2TmV2bjk1U1JSclpCZjkwNk5DQkRoMDZTSThEQXdNNWVQQWdBRk9tVE5IWlpBMExDK1AyN2R2R1BnV2pkZXJVQ1psTXBuVk1rNVZtNmRLbHJGbXpScXRORTJ4ejU4NGRXclZxWmZMMS9NZVpWYXhZVVpHU2tvS1ptWm5KU2x0OC9mWFhyeVdReDhIQmdlUEhqeHRzTnpjM1ovanc0VXlaTW9YTm16ZlRxMWN2ZysrcHMyZlBKaVFraE5UVVZKS1NrbmoyN0JueDhmRjZBMVFVQ29WSkF6dVNrNU1aT1hKa2p2MktGeTh1Qlc3b2MrellNU0JqczlyTHkwdXI3Y2lSSTZqVmF1clhyNTlqYWJLY1hMNThHVDgvUHdCOGZYMFpQbnk0VnBzeHp5VW5jK2ZPcFdYTGxqckhMMTI2aEVxbFFxRlEwS2hSbzN5ZnA2RHQzTE9mbVhNV0FBUmdaZjRMOEhWdXhwc2lBMVZCK1BmZmY2WE1YbG5mZDY5Y3VjTHk1Y3Radm53NTY5ZXZwM3IxNm5rNng0TUhEN0w5UE10TWM3MEVCUVZKUWFWaFlXRTVmaWFzV2JORzU3V2lVYVpNR2ViUG44K1lNV09JalkxbDhPREJyRjI3MXVoc09DQUNPd1JCRUFSQmVMdlVxRkhEeWN6TXJBT0FUQ1pMdkhidDJ2YWN4Z2lDSUFqNXAxQW9pc25sOHQ4QlZDcFZHQ0FDT3dSQkVJUzNoZ2pzRUFCbzI3WXROV3JVME50bWEydExtVEpsNk5xMUsyWEtsQUV5TW41by9wMVYwYUpGalRwbjA2Wk5HVFZxRklzWEx5WXNMSXl2di80YVgxL2ZiRlBOYjlpd2dVOC8vWlJ5NWNyeDZ0VXJ4b3daSTkzRit2SEhIek5uenB4Y2JaWjI2dFNKbFN0WDh2ejVjdzRkT3FTMTBaN1YwYU5IcFR0UlAvLzhjNFA5c3RxOWV6ZVFVVVpFclZaejY5WXRsRW9sUTRjT3hkZlhsM2J0MnVuZFVEUEcxcTFicFl3VStSVVhGOC9XbmJ1NWVldE9vN0x1dFVhK2VwcjJXMHpNcmNTY3hybTYxNmloUU41bzQrWnR1RmV1U0IwdnoxeWYyOGJHQmhzYkcrbXhKcHVKSVNWS2xPQ25uMzZpVHAwNjJOcmFHdXpuNCtPRGk0c0xLU2twT0RzNzUzcGRyMHRhV2hvelpzeEFyVmJUdlh2M2JNdjgxSzlmbjY1ZHUrWTQ1NFFKRTR6SzRwQ1lxUHNybHNsa0ZDbFNoTFMwTk5MUzBuVGFpeFFwQWtCQ1FrS084d3YvNDFhNWxvOVNKdXMrYXR4azJubTNvYjEzRzVQTTYrbnBhYkEwbGo1eGNYR0Vob2FpVUNpb1ZxMmEwZU15WjB1NmRPa1M4K2JOMCttanVlYmtjams5ZS9iVWFSODRjQ0N0VzdmbTJyVnJQSGp3UUtkZG9WRGc3T3hNOGVMRmNYRnh3Y1hGeGVCblRWNnBWQ3F1WHIyYVk3K2NNbFJvZ2x5YU5Xc212U1kwZnZ2dE4rN2V2VXVqUm8xWXNtUkozaGRMeGtiKzJiTm4yYk5uRCt2V3JhTnUzYnBTMlJrN096dHExYXFWNnptRGc0TkpTa3FTSGh2NjNOUTh4NXplYXpNYk4yNWN0b0Y1V2JWcDA0YXBVNmNhM2Y5ZHBNbjZWYU5HRFoxQUI4M2ZRTys5OTE2dVhzOVptWm1aYVFVVXFsUXFVbE5Ua2Nsa09uK1htWm1ab1ZRcStlR0hIMUFxbGJpNHVPRGs1S1IzM29pSUNPTGo0d0YwWGlkWk5XellrR25UcGpGbHloU2lvNk1aT25Rb2E5ZXV6Zkh6Vy9PK1k2cGd1WUtTbnA2T1Vxa2tOamJXbkl6L0Q2WmJkMDhRQkVFUWhIZUdRcUVvSzVQSmZnZFFxOVVoZ0Fqc0VBUkJFQVJCRUFRaFcyLzJONkRDYTVQVFJyRzl2VDJUSmsyU0htY1hBSkViZmZyMElUQXdrT1BIanhNUUVNRGh3NGYxenUzazVJU2RuUjJQSGoxaTl1elpMRnk0a0pFalJ4SVFFQUJrQktiODhNTVB1ZjVTMzlIUmtYYnQyckZ6NTA2V0wxOU84K2JOOVc1ZXBhYW1zbXJWS2dDOHZMeW9WS21TVWZOSFJVWHh6ei8vWUdscFNaVXFWYmgrL1RvOWV2VGc3Tm16QkFjSE0zVG9VRmF2WGszRmloVnp0VzROZmFuejh5b3VQcDdWdjIwZ052WnBZeG15RWpZMmJJMkpJY2ZBRG9YYXJMbE16aTlUZnBoRnY5NDk4aFRZa1JjZmZmU1JVZjArL1BEREFsNUovcTFZc1lMNzkrOVRwa3laSE8rK0wxbXlKQjkvL0hHT2N6WnAwZ1NWU3FVMzBNck16SXhpeFlvQnNHM2JOcDFyZnZmdTNlemN1Wk1XTFZyUXZYdjNIRGZqTkZKVFU2WFhiK1p5RWZtUm1wcEtlbnE2dkdMRmloYkJ3Y0dwUU1IWEhDa29jcG03VEViSEk4ZjlxT3BSMldUVHJsNjlPbGY5RHh3NHdKUXBVM0IwZEdUZHVuVjVPbWRpWXFMZXdBeU42T2hvb3FPamRZNXJzc0ZvakI4L0huZDNkNmtja1lPRGcwNEdtWUwwN2JmZjZwUmRXcmh3SVNFaElSUXZYdHpndUJzM2J2RGt5Uk1nNC9NbnN4Y3ZYbkR2M2oxQXQyeEdYazJZTUlFclY2NFFIaDR1WlVSeGNuS2lSbzBhV3IvRDY5ZXZFeFVWUllzV0xmUytCZ01DQWxpK2ZMa1UxRkd0V2pXR0RCbWlOeHRIV2xvYUowK2VCREt5UWpSdW5IMFdpd0VEQnRDL2YzOVNVbEtNTHVrQkdhOXhVeW5xNUlSN2xjcmN2blB2dWhwVnVNa21Ma1NSa1pGU29JeSt2NC9PblRzSFpMem41K2UxVTc1OGVjNmNPU005M3JGakI3Tm16YUpaczJaNnk4RE5uVHVYMjdkdlU3Um9VZjc4ODArOWdSMWhZV0ZTZ05jbm4zeGlWRFlSYjI5dklpSWlXTEZpQldGaFlZd1lNWUxWcTFmcmxPSExUS25NaUk5NDB6TjJYTGgwaGI4MmIrUFNsYXZUeXJyWDJ2Ym9qc0lYcnVoR1R3cUNJQWlDSUFpQ0lBaUNJQWlDSU9naEFqdmVFaVZLMUxTeExtcm1IQlllZ2JXMUZVVU4zQmxwak5telozUGh3Z1VUcmk1bksxZXV4TVhGUlcvYjlPblRlZmp3SVowN2Q5Ylp0TkNVRjFBb0ZFeWNPSkVSSTBadytmSmxmSHg4aUltSkFhQno1ODVNbmp3NXoxL29EeDgrbkNOSGpoQVRFOE92di83S3Q5OStxOU5uN2RxMVBINzhHSURSbzBjYlBmZnZ2LytPVXFta1RaczJQSHYyRE1qSVRyRjQ4V0w2OXUxTGJHd3NRNGNPWmMyYU5aUXJWeTVQNjM4WDNMMTdsNmRQbjJiYkp6WTJWdnIzalJzM2VQWHFWYmI5N2UzdERXNHkrZm41MGFCQkE0TmpOVmtzRmk1Y3lNOC8vNXp0ZVhKeTZkSWxObXpZZ0VLaFlQYnMyU1lMMXNsdVhVNU9UaHc2ZEVodlcxSlNFa3VYTHVYWnMyZlkyTmpRdTNkdm84OXBibTV1Y042OFdyWnlMVUhCd2VXVUNsdmZVdTlYbnhweC84YmozSXhQU0VqSXZDSDQraUlHOUZDclVZSTYyY0xDd3RKVWdTOTVvWGxmemM4bWNOT21UVGwxNmhRQUowNmNvR25UcGdiZmd3OGVQTWpISDMrTXBhV2xUbW1XMnJWcjUxaTZLNnVsUzVkeTZkSWxnKzNmZi8rOVRvYUJsaTFiNnIyV2E5V3FwUlZZRngwZFRXaG9LSkNSMGNtUVhidDJBUm5aZ3pUWk16UXVYTGdnWlJBd1ZXQ0h0YlUxMDZkUForREFnVHg5K3BRZmZ2aUJYMzc1UmF0UGZIdzhZOGVPSlM0dURsZFhWL3IxNjBlN2R1MVFLQlRjdm4yYkZTdFdTQnYzSGg0ZURCNDhtQ1pObWhnODU2bFRwNlNNUGtxbFV0bzhOeVJyZHAvV3JWdlRvMGNQZy8yWExsMHFaWnN3bFk3dHZlblkzaHVndGt3bXkzVjlvbktWcW52SXpCVDF0KzNjUTZYM0sxQ3JadDdLbXBqU3pwMDdVYWxVV0ZwYTBxYU5kcGFmaHc4Zjh2RGhROEQ0WUVkamFmNU9yRisvdms3YmdRTUgyTEpsQ3dEVHBrM1RHOVNSbXByS045OThRMkppSXRXcVZXUEtsQ2xHbi91cnI3N2l3WU1ISEQ1OEdBOFBqeHcvRnpYWFptRytyeG9qNGtra1IvMytKVFUxdGFrYzJRTTN0NmRtSVNHSXdBNUJFQVJCRUFSQkVBUkJFQVJCRUl3aUFqdmVFbFpPY2g5US85NjAxYWQ4M3JFOTgyZi9tT2U1RWhJU3REYkJqYUc1KzdaSWtTSjUrdUk4dXcwaEd4c2IvdnJyTDYwTnY2ZFBuK0xyNnl0dG5rRkdpdTdtelp0ei9QaHhLYWhqNE1DQkRCa3lKTmZyeWN6SnlZbGh3NFl4Yjk0OHRtL2ZUcXRXcmFoWHI1N1UvdURCQTM3Ly9YY2dZNlBQVU1tYXJLS2lvcVF5TEYyNmRHSGx5cFZTbTR1TEM0c1hMK2Fycjc0aU9UbVoyTmpZUWcvc3NMZXpvN3RQWjI3ZXZuUDVtTitwWFlrVzZVazVqd0kxcWtCVU10OGUzWDJHMVBiS2ZVa0FZNnhaczBZcUNXQ01yQnVlK3RTdVhkdGdwZ08xV3EyM0JFbFc2ZW5wdVNxQmtkWFRwMC81L3Z2dlVhdlZEQjgrbktwVnErWjVMbU1ZS3EyUzJlclZxM24yN0JseXVaemh3NGZ6OHVYTGZKMnpTSkVpUm1mODBPZW8zd2x1MzdsWFRDYmpTd3V6SXI4QXVRcnNlSk9rSzlNMkt4Um1WMVl1V1hTd1hGblRsaGNCbURKbGlsR3ZFODAxR3hNVGsyTVdCc2pJRXBBNVl4TmtiS0JhVzFzemQrNWN0bXpaUXYvKy9SaytmTGpPV0Q4L1AyYlBuczNxMWF0WnZudzVGU3BVTVBMWkdCWWFHc3FOR3pjTXRnY0ZCZWtjTS9hMXRXL2ZQdFJxTlk2T2pnWkxaQ1VsSlVrQlRPM2J0OWNKYURsNjlDZ0E3dTd1bENoUndxanpHcU4yN2RwMDY5YU56WnMzRXg0ZVRseGNISTZPamxLN2c0TUR2LzMyRyt2V3JlUEFnUVBNbURHRDFhdFg4Lzc3NzBzQkhaVXFWV0x3NE1GR1pmM1pzV01Ia1BIWk8zNzhlQURtelp2SGhRc1h0STVwWkY0TFpKUUd5ZTd6MHQ3ZTNyZ24vaHJKNUlyV01obS9UUHh1R3YxNjl5ajB3QTZsVWluOUhWU3ZYajJ0a21Yd3Z4SXRrSkhWeFZDdzF0U3BVNWsyYlpyZXRoa3padENxVlN1dFkycTFXZ3E2eVJyWWNlblNKWDc4TWVOdjBBNGRPbEM3ZG0yOW54Ty8vdm9ydDIvZnh0SFJrUmt6WnBDZW5pNzFrOGxrV0ZsWkdYemVrQkV3MHJoeFl6Nzk5Tk5zKzhILzN0UGU5SXdkY3JrY0MzTnowdExTVWxScWRWcW9RdkgyWnFBU0JFRVFCRUVRQkVFUUJFRVFCT0cxRTRFZDc2Q2Zmdm9wVi8xVFUxTnAwcVFKU3FVU1gxOWZQRDFOWDJwREU5U1JuSnpNbjMvK3llKy8vNjQzNDhLNGNlTTRkKzRjcjE2OXdzSEJJZHM3cW5QRHg4ZUh2WHYzY3Z2MmJTWk1tTUNhTld1b1dMRWlzYkd4akI0OUdxVlNpWU9EQXlOR2pEQjZ6cDkvL3BtVWxCUnExYXFsZDNQTDNkMmQrZlBuNCtUa1JLVktsWEs4RzFvZnpaMzNwbEMwcUJOalJ3MEQ4SlBKWkxPTUhSZDZOK0E0Y0h6V2RQLzhSZGhrdzhyS1NtK0puTXhVS3BXMGFXUmxaWlZqQUpLMXRiWEJ0bzgvL3BnNWMrWVliUC84ODg4SkN3dGovUGp4ZE9uU3hXQy9ySGZ5WjVhZW5zNmtTWk9JalkybFNKRWlCQVVGTVc3Y09CSVNFa2hJU09ERml4ZThlUEdDa1NOSDVsZ3F5VmdyVnF4Zy9mcjFSdlZWcVZTNXl0Wmh5QmRmZktHekFad2JscGFXV0ZoYXBxZThldlVxVFo1dXVndStFSVRkdnhrTUJIL1VKT2RnaXJ4SVRrN09WUWtNelppY3BLU2tHR3p6OXZabSsvYnRyRnUzanRxMWE5T3dZVU9wTFNrcGlYbno1Z0ZRc1dKRjNOemNjclcybkh6eXlTZDRlM3RManpWbGpES1hWOW15Wll1VVdjUVkrL2J0QStDenp6N1R5UzZpY2VEQUFlbnpxVm16WmxwdHljbkpuRDU5R3NqSU5KUTE4NDltQXpvME5OUmdWaUEzTnpmKy92dHZ2VzBqUjQ3RTN0NmVmdjM2U1ZsSmtwT1RwYzhDWjJkbkprNmNTTy9ldmZuOTk5ODVkT2dRa1pHUlFFYUF4dXpaczFFb0ZEb2I4VmtEc01MQ3dxVHlINTA2ZFpKK2Q1cHoydG5abWZ6M0tlZzZmdnk0RklpYk5VQk9yVmF6Zi85KzZYRjJmME5rMTZidjc0Z2JOMjVJbVY4eS81N3YzYnZIMkxGalNVdEx3OUxTa2oxNzlyQm56NTVzbjBOY1hCeWRPM2ZXT21acGFhbFY5a1VmQ3dzTG80STY0SC92WTVvTU0yK3FEK3JWWWVHY21lemFlK0NIZmZzT0hTWTRXR1RyRUFSQkVBUkJFQVJCRUFSQkVBVEJhQ0t3NHkyaFJwV0lXaDdpV3Jxa20xT1d1MklMMnQyN2QxRXFsVmhaV1JsVkh6MHZOSGVscmw2OVdpdWJpSU9EQS9IeDhkSmpGeGNYWnN5WXdmang0NG1QajJmNDhPR3NYYnNXQndlSGZKM2Z6TXlNQlFzVzBMTm5UK0xpNGhneFlnUkxseTVsNnRTcFJFUkVvRkFvK09tbm4zVHVTRGJrNnRXcjBwMjBBd2NPTk5oUHN3bmF0bTFiS1F1Sm9FdHpkM0IySGo5K1RNZU9IUUZZc21RSlhsNWVlVDZmVENaRG9jajU3VkV1bHh2Vno5QTU3dHk1QTJSazBqaHc0SURlZnFhODQ5L1MwdEpnZ0V6bXdCaHpjM09EbTlxWmFUYlI1SEs1d1VDWnJDVXhjbXZJVi8wSUM0OEkvWEgyL0Jra3FzTHpOZGs3b2t1WExvd2FOY3BnKzk2OWU1azNieDR1TGk1czNiclZZTC9aczJkejhPREJiTTlWbzBZTnZ2cnFLMWF1WE1uVXFWUFp1M2V2VkRaaDBhSkZSRWRINCtycXl1elpzMDErTjMyWk1tVm8xS2lSenZITTVWVnlFOVFSR0Jnb2xXSEp1aEd0b1ZhcnBSSVVvTHZaZnV6WU1XbVRPYWZNUDRiYVVsTlREWTZ4c3JMU3lWTDE1WmRmNnMxU2t0VzVjK2NNWnVybzI3ZXYxald6ZnYxNktYTko1bkl5bXNDVXZMN3ZGVFNWU29WS3BXTFdyRmtLUUFua0toaE1yVTYvaDFyK2Q3dFAyblN2NnVGZU1JczBlaTFxMXE1ZGE3RDk3Tm16aElXRkFSbFpxdlFGa0xabzBRS0E3Nzc3anViTm0rdWRKMnNXRUVES1NKTTFhMDNKa2lXcFhMa3lNVEV4OU9yVmk3bHo1eUtUeVhUZTV6V3ZBWDBsVkRJSGs2bFVLaDQ5ZXFSM1hhVkxselk2MjVQbXN5c2tKTVNvL29XbGRLbVNsQzVWa3BiTlB6cTE3SmQ1Vnd0N1BZSWdDSUlnQ0lJZ0NJSWdDSUlndkYzZXpHL21CUjJoZHdLMkE5c2YzcjVtMHJUTkkwYU15TEhVd3ZQbno0R01UWVpCZ3dZWlBiZTN0emMrUGo3WjlsR3IxUnc1Y29UbHk1ZnorUEgvS2l6VXIxK2ZVYU5Hc1dmUEhxMU5OTWpJcGpCNDhHQldybHpKdzRjUEdUWnNHRXVXTEtGbzBhSkdyMDBmRnhjWEZpeFl3SkFoUTRpSmllR0xMNzZRN21UOTl0dHZzODIra0pWbW82UnUzYnBhZDdBTGdvWmNMcWRqeDQ3RXg4ZFR2SGh4M252dlBaeWRuWEYwZE1UUjBSRjdlM3ZzN096MGJycmwxYUJCZ3d5K2hoY3ZYc3lHRFJ1d3RyWm0wNlpOdUxxNlpqdlgvdjM3bVRwMUtnQ1RKMDgydUJHZVg2MmFOd09JN2QrbjUrOTVHUytYeTkrNVZQY0toU0xiakRTYWJEYkc5c3RLcFZKcEJTWDA3Tm1UaXhjdjByTm5UMlF5R1NrcEtWeTZkSWxkdTNaaFpXWEYzTGx6c2JDd2tESi9HQk0wVkJnMG1RY2FObXhvOFBvL2R1d1lEeDQ4TURqSDVzMmJBZkR5OG1MQmdnVTY3ZXZYcjJmRGhnMjR1cm9heko2VGwzSm5rTEhwbnJXOFJVcEtDdUhoNFNnVUNzcVdMYXN6NXVuVHAxckJrNUNSYWVYdzRjTkFSb0JMNXMxMVRlYUhOeld3NDhLbEt4dzZjb3cvdHV4ZVdNNjlsbC9vbmVzN2NqTSs5RjdnUWVEZ2t0diszUXRvaVVZN2Z2dzR3Y0hCQnRzMTExcTVjdVZvMHFSSnRuUFoyTmdZSFppYW5wN09QLy84QTBEejVzMjFzbjFZV1ZteGJOa3k0dUxpcEhKSVhsNWVXbVhOWHI1OEthM24rUEhqV2tFZkVSRVJ0Ry9mWG5xY2xKVEU1NTkvcm5jZDI3ZHZOem9yVEZKU2tqUi9hbXJxRy9zZUl3aUNJQWlDSUFpQ0lBaUNJQWlDa0I5djVqZnp3bXNUR0Job2RPcnE1T1JrcmwrL2J2VGNPWlZzT1hIaUJMNit2bHAzR250NGVEQnExQ2lwcHJ1aEZOOERCdzRrS0NpSTQ4ZVBjK2ZPSGI3ODhrdVdMbDJxZCtNcU43eTh2UGppaXkvNDQ0OC9wS0NPVnExYThkbG5uK1ZxbmlwVnFsQ3paazBtVFpwa1ZIL04zYkc1OWRkZmY3Rnc0Y0k4alRXVlVxVktXVnRZRkxXTGlZbjkvNUlwcGd0RUtDd3hNVEg0K2ZrWmJOZVVZUWdLQ3NxMlgwN3lVNkxFV0g1K2ZyeDQ4WUkyYmRyb3ZYc2FNdTdrMzdCaEF3Q1RKazNLTWFnaklDQ0EyYk5uQTlDMGFkTUNDK3I0cnlsZjJhdVdXcTcyM0xaekQxWGRxMURWbzBxaHJDTy9tL05YcjE1bDhPREJPc2V2WGJ1bWMrelZxMWYwN05sVDY1aG1RL3BOa3BLU0ltMW1HOXBvVnF2VnJGbXp4dUFjTjIvZTVPYk5tMEJHMWhSOUcrbWExNkNabVZtT0crMHZYcnpnMkxGak9zZmZmLzk5YXRhc3FYTjh5cFFwT2dHSWdZR0JmUG5sbHdhenMvejg4OC84K2VlZldzZHNiR3lrRWh0dDI3YlZhdE1FNTd5cGdSMjM3OTdqajc4MkE0eVF5V1JLSUZlQkhXOEt0VnF0RlN5UjFlM2J0NlZTSm9hdTE3dzZkKzRjejU0OUE2QlBuejQ2N1NkT25NREZ4VVVLN01nUG1VeW04N21VMjNKU2dKVHhUS1ZTOGVEQkE5emRDemZiaWlBSWdpQUlnaUFJZ2lBSWdpQUlRa0Y0TTcrWkYxNjd1WFBuNnFTMEh6bHlKUDcrL3N5WU1ZTm16WnBwdGZYcjE0L2c0R0IrK2VVWDZ0U3BvOVgyN2JmZlpwdisvdFNwVTZ4Y3VaTGJ0MjlMeDBxVktzV3dZY05vMjdZdE1wa3N4L1hLWkRKbXpwekpwRW1UT0hYcUZPSGg0ZlRwMDRjcFU2WklxY2R6NitYTGw2eGF0WXFOR3pkcUhUOXk1QWpXMXRhTUhEa1NKeWNubytkYnRHaFJydm9YdHBEUVIzVHQzWi9ZMktjVHlybDdkcElscHpZSkNia1ZtZE80SXZiT242aVJqeGcxZmpLZnRHNUJuNTRGYzZOemJHd3NwMCtmbHNxdEZLVEF3RUNqZ2k1Mjd0ekp6cDA3QzN3OStYSCsvSG0yYmR2R3ZuMzc5RzRVeHNiR01tWEtGT254b1VPSFNFcEtva21USnBRcVZVcW4vOFdMRjVrd1lRTEp5Y2tVTDE1Y3l0b2g1RXd0VjNlVXlaZys4YnRwakI0K3VNQUNPdzRjT01DRkN4Y010bXN5TklTSGg5T2xTeGVEL2FLam8wMit0cXdtVHB4bzFOMzF4WXNYWjlteVpRVzJqaE1uVHBDWW1JaXpzN1BCN0FkK2ZuN1psanpSdkw0Y0hSME5scjNJamVqb2FHYk9uS2x6dkd2WHJub0RPMHpKMGRGUjc2YStKckFqdnlXV0NvcVptUm5tNXVha3BLUWtxNUVwY3g3eFp0cTVjNmQwclpVcFUwWXJveGtndlJac2JXM3AwS0dEU2MrZE9kREh6czVPS3FIMDRzVUwxR3JUSmtDeXRiV1ZBbFJBTjZPSE1hS2lvclNDUWZ6OS9kL1l3STdIWWVFRTNyakZybjM3bTd0V3JwVWFkdS82WlhKWkxrZ1FCRUVRQkVFUUJFRVFCRUVRaEhlWENPd1FnSXhObXF3cCtUVmY1cHVibSt1MGFZSXY5TFZweG1WMTZ0UXBmSDE5dVhQbmpuVE0xdGFXZ1FNSDBsb0k1Y1FBQUNBQVNVUkJWSzFiTjZOcnFXZGU4NElGQy9qeHh4L1p2MzgvQ1FrSlRKdzRrVTZkT2pGbXpCaHNiVzJObWtlcFZMSjc5MjVXclZwRmJHeXN0SzV1M2JxeGVmTm1FaE1UMmIxN04wZU9IS0Y3OSs3MDZOSERxSUNOdHltb0l6OWthcm1yVEU2ekM1Y3VVOVc5Y29HYzQ4eVpNMHlkT3BXYU5XdStsc0FPUjBkSEtsU29ZTEQ5eG8wYnBLYW00dXJxU3ZIaXhRMzJ1M3IxYXA3WGtKYVdSbGhZR0NrcEtmbmFwTkpzQ0JwS2FXOWpZOFA0OGVNNWV2UW9aODZjNGR5NWM1dzdkNDU1OCtieC92dnYwN1JwVTVvMmJZcUhod2QvL1BFSHZyNitwS2VuNCtycXlvb1ZLd3I4T3I5ekw0am56NTdidWxXcStVRnFVbXhnUkVSRTlyV2pCT0xqNDNYS2EraVRscGFXYlZrUlF5cFhyc3p5NWN2enNqUUFTcGN1TGYwN0xDek1xREU1bFF6THI0TUhEd0laV2FQMFphTklTVW5obDE5K0FmUnZ0QWNHQmtvQmpWMjZkTW4xNTVrKzV1Ym1sQ3RYVG5vY0V4T1Q3YzhoS2lxS2tKQVFyV05Qbmp3Qk1qN25zclpCeG1aOWJtaEtYbVF0K2ZLbXFGZkhpOG5qdjJiR1QvTW1waWxWdWlsazNnSnhjWEVzV2JJRWdKWXRXMUtrU0JHdDYwMnBWSkthbWdyQUYxOThnWjJkbmNuT2ZmZnVYUzVkdWlROS91T1BQeWhUcGd3QW4zNzZLWkdSdXJHZUtwVks2N3JVWkxUUy9EczlQVjE2bkpkc0hEa0pEUTNWZW56MTZsVzZkeS8wU2pwNlhiaDBoZTkvbUVWcWF1b1BDcm1zdkp1YjI5Q1FrQkRULzFBRVFSQUVRUkFFUVJBRVFSQUVRZmhQRW9FZGJ3azM5MXB0UVBiTkYzMi9vdW1IalJnNnNIOWhMeW5YenA0OUt3VjFLQlFLZkh4OEdEUm9FQTRPRG5tZVU2RlE4TU1QUCtEZzRNQmZmLzBGWk56cDZ1Zm54NGdSSS9qc3M4OE1CcG9rSmlheVo4OGVObTdjcUxWWjhlR0hIeko1OG1SY1hGem8zTGt6czJmUDVzeVpNN3g4K1pKMTY5Ynh4eDkvMEtaTkd6cDE2cFJqdVpsM2dVekdTelhxeUdMdk9idlkySmltREl2bXJtQ2xVc21pUll1a0xDcWFFaElGclhidDJzeWZQOTlnKzJlZmZVWllXQmc5ZXZTZ1c3ZHVCdnRseldhVFZYSnlNaytlUENFc0xJenc4SEFlUDM3TW8wZVBlUFRvRVJFUkVhaFVLbng4ZkpnOGViSVVUSlhibjRGbU05ZkR3ME52dTVXVkZXM2J0cVZ0MjdhOGZQbVNreWRQY3ZUb1VjNmVQY3Y5Ky9lNWYvOCt2LzMyRzBXS0ZDRXRMUTJBQ2hVcXNHTEZDcHlkblhPMWxyd1k5ODMzM0w1enI2cE1JVDl2WVZ2Q0V5S01yd2VsSytkMFFBVkluYzVsNUdyZkh0MTlobFN2VnJYQXp0TytmWHNHREJoZ3NIM3o1czFzMnJTSjZ0V3I2ODBJb2JGNDhXSzlwWWJzN2UxMVNuNW9CQVVGY2VQR0RWeGRYYWxYcjE2T2E1MDNiNTVXOElLdnJ5OStmbjU0ZTN2VHQyOWY2YmdwQWlXeTA3VnJWODZlUGN1cFU2ZllzbVVMWGJ0MjFXcGZ0MjRkNGVIaHlPVnlSbzhlclpQUkp5NHVEbk56Yzh6TnpYVkt6K1JWMmJKbDJiSGpmNVZFSmt5WXdQSGp4dzMyLytHSEh3eTJSVVpHNXFwa1I2ZE9uZlJtYk5Gc3pHL1lzRUg2ek0xczc5NjlScCtqSUZSMXIwSlY5eXIwN2RWOW1Vd215M1VtaExMdXRkckoxYklCZzBlTXBjWEhUZW42ZWNFSEVtYTFlUEZpWHJ4NFFaRWlSUmc5ZXJST0VKVkNvV0Q1OHVVc1diTEVaTmVheHJwMTYzSTl4dC9mMzJDV203eG1VTXZ0K1FHS0ZpM0tzMmZQdUh6NU1rcWw4bzB0RjFUUTFHcDFYR0d2UVJBRVFSQUVRUkFFUVJBRVFSQ0VndkZ1ZnV2NVZwSzV5R1EwdTNEcENxNmxkY3NqdkEwR0RCakE3dDI3cVZPbkR1UEdqVE9ZUVNBenpVWnlkbVF5R2VQR2phTldyVnJNbmoyYitQaDQ0dUxpK1BmZmYvVm1kd2dNREdUUG5qMGNQSGhRNjg3Uzh1WExNM3IwYUswTkNoY1hGMzc5OVZkT25EakJraVZMQ0FrSklTMHRqWDM3OXJGdjN6NWNYVjFwM2JvMUxWcTBlR05UZnh2THJWeFpMcDQ4Q2pCZkpwTk5OSGFjT2psMUx3cEY0TW9saTg0VksyYWFqWDdOWGVaNzkrNlZnanc2ZE9qQWhBa1RUREsvSVQxNjlLQjkrL1ltdXh0ZHM4bXBMNnZINTU5L3J2Y08rcXcwR1RFMFFUUDM3OTgzK3Z3M2I5NGtLaW9LTUJ6WWtabTF0YlVVNUJFYkc4dVBQLzRvcGNuUC9GcDg5T2dSMDZaTms3SjVsQ3haMHVnMXZjdENnL3ozQS90blRmY2ZVcERuc2JXMWxlNnkxMGNUSkZHc1dMRnMrK1VsVU92Y3VYTXNYcnlZMXExYkd4WFlVYVpNR1NwV3JDZzl0cmUzQjhEQndVSHJ1RDdyMXExanc0WU5Pc2Y3OU9tVDYwQ29SbzBhOGMwMzN6QnIxaXptejU5UHRXclZxRmF0R3BDUjlXYjkrdlVBZE96WVVlKzZtalJwd3VyVnE3bDE2NVpKTXlqa2hvZUhCNDZPamxySEVoTVRDUXdNeE5MU0VpOHZMNTB4SVNFaDB2dHRacTlldmNvMnU0SlNxZFQ3czFXcDN1NnFFbksxN0gyWm5JNUhqdnZoV3JwdzN0YzBXVkVHRGh5b3R4d1daQVIzZlAzMTF5WTliMEJBQUVlUEhnVXkza01TRXhPTkdtZHBhYW0xVHBWS0pYMjJsUzlmWHF1OG5sS3A1TkdqUnlaY2RVWjVNTWdJSWpsMzdoeGhZV0Zjdm55WkJnMGFtUFE4cHVCYXVoVGViVnB4N3VMbFk1RlBJaStFaElTazV6d3FkOVJxZFNkVHp5a0lnaUFJZ2lBSWdpQUlnaUFJd3B0QkJIWUlKcWZaN01uOFpUNkFzN016Zi8vOU4yWExsalY2cnR1M2J3UEdiVEMyYk5rU1QwOVBwaytmem9NSEQ1Z3hZNGEwaG52MzduSDA2RkVPSHo2c2svcS9Rb1VLOU92WGo3WnQyeHJNN3RHc1dUT2FOR25Db1VPSCtPMjMzM2o0OENHUVVVWmczYnAxckZ1M2poSWxTdEM0Y1dNKytlUVRhdGV1YmRUekN3c0x5emJqUTA1ZVZ3YUw3SVNFM0lvRUlyMDhhNXBrdnFDZ0lJS0RnNEdNekIxMmRuWk1tVExsdGR6NWEyZG5aOUpOV1VPYmNwQlJqa0t6K1dWalk0T2JteHNWS2xTZ2RPblNsQ3BWU3ZxdldMRmlRTWFtN1o0OWU3aHo1dzV6NTg2bFdiTm1tSnViRzV6LzBhTkhyRnExQ3NqWVBEY21zT1BodzRkY3VuU0ppeGN2Y3Zic1dWSlNVb0NNMTNLelpzMkFqTEk0cWFtcG5EOS9udlBuenpOdjNqd3FWYXBFMDZaTmFkYXNHUjRlSGpxdi9meW9VcWtTNmVtcXhMdjNnbTRvbFlneUxDYWdLYitSTlFnZ04xNjllcVczaklkbU16ZzVPVmtLS3NyTTN0NGVLeXNycVR4RGZqSnhHQW91MEZ5M3VkVzVjMmRPbkRqQm1UTm5tRE5uRGhzMmJFQW1rNUdhbWtwYVdocEZpeFpsK1BEaEpDUWs2QjFmdlhwMXFsZXZucWR6bThMSWtTTjFNcWtFQmdieTVaZGY0dXpzek5LbFMzWEcvUHp6ei96NTU1ODZ4OWVzV2FQenM0Mk9qbWJvMEtFQVRKczJqWm8xZGQvejM1VVNaQVdwUzVjdWhJZUhhMldzeVN3cEtTblhaYjd1M0xtalV6WXZzNnBWcTdKbzBTSUF2TDI5ZWZqd29mVDNseUdhSUo1YXRXcHBaUlY1K2ZLbEZDQzdjZU5HTEN3c3BMYUlpQWphdDIrZnE3Vm5KeUVoZ2NEQVFBQzh2THhRcTlWczI3YU5mLzc1NTQwTTdHaFF2eTRONnRjRm1DNlR5VTRYeERuOC9mMVBGTVM4Z2lBSWdpQUlnaUFJZ2lBSWdpQVVQaEhZOFpaSVRWTWVOMWNvT3E1Y3RtaFhxWkl1aGIwY0xRY09IRUN0Vm1OdGJjM3o1OCs1Y3VVS2tKRVdPeXREUVIzWHJsM0R6ODhQWjJkbmFmTWhjK2tXWTdKN0FOTG1WVlJVbExSQlAzZnVYTFpzMmFMVHQzNzkrdlRvMFlNUFAvelFxSTFvTXpNelB2MzBVN3k5dlRsOStqU2JOMi9tM0xselVudFVWQlFIRHg3VVNlR2ZIYlZhWFNBMTU5OW01OCtmbHpZVWE5U293Wnc1YzNCeGViT3VlVk1ZT0hBZ1gzenhCZVhMbHpmcStYbDdlN04rL1hvaUl5UFpzbVdMM210YUg3bGNybFUySWpFeGtmRHdjQ0lqSTRtTWpDUWtKSVNnb0NDQ2dvSjA3dEIyY0hDZ2JkdTI5T2pSQTFkWFZ5QmpVL0hmZi8vbHlKRWpuRHQzanJTME5HbjgyclZyY1haMjVxT1BQcUpMbHk1VXFsUXBGejhSL1JiTm5RbHdTeWFUTmN6TCtIdjM3c1VDaHROUy9BZEZSa1p5NGNJRmcrMmF3TFRFeE1Scys4WEd4aHBzMjdObkQvUG16VFBZZnZMa1NVNmVQS2x6ZlBMa3lmajQrRWpCRjlrRkorV2tWNjllOU83ZFczcmNwazBiQUZhdFdpV1ZkMW0yYkJsNzl1d3hlczdKa3lmVG9VTUhidDI2eGRteloybmN1REh2di84K1hsNWU5T3paRTBkSFI3MkJIYmR2Mzg3MjU2VVJHaG9LWkFUR25EcDF5bUEvVzF0YnZSazJYaGZONnoyenpJRTZaY3FVTWZweitYV0tmZnFVSjAraThPbjlaWjNTRldzK0NROE9DTXQ1MVAra3lkUUhpNlNybzM1ZE5IZFQrZkxsY2g1UUFPclZxOGU4ZWZNTWxoSjU4dVFKWThhTXlkV2NHelpzMEp2ZFJtUHUzTGs0T3p0amFXbkp5SkVqR1R0MmJJNXp2bnlaRVdlWE9YQ2pJQ21WU3NMQ3dyU3V1LzM3OTB0bFZ4bzNib3lqbzZNVTJERm16QmdwQTVBZ0NJSWdDSUlnQ0lJZ2FDUW5KeWZZMnRyK0RpQ1R5WjRWOW5vRVFSQUVJVGRFWU1kYkl1TCtqY2ZBNDlZdFBpN3NwZWc0ZCs0Y0J3NGMwRG9tbDh0emZiZmt4bzBiRGJiMTZ0VXJWM09WS0ZGQyt2ZXdZY000YytZTTRlSGhPRG82NHUzdHplZWZmNTduVFNtWlRFYVRKazFvMHFRSkVSRVI3TjY5bXdNSERoQVJFY0gwNmROenRabGRzbVJKcVZ4SFh1emV2WnMxYTlia2VmeWJxRWVQSGh3N2RveXFWYXN5ZHV4WWc1dGJiN3NhTldya3FyK3RyUzIvL2ZZYmE5YXM0ZnIxNnlRbEpVbGxhdlN4czdPamZQbnk5T2pSUSt0Y1o4K2VaZkxreVFiSHViaTQwS2hSSTFxMGFFSGR1blYxZnY0Mk5qWjRlM3ZqN2UxTlltSWlmbjUrSEQ1OG1Jc1hMNUtlbms1c2JDeTdkdTJpWjgrZXVYcCs3NElTSldyYVdGdXJiR05pWXJHMnRzYkd4dkFkOVBuaDUrZUhuNTlmanYyT0hEbkNrU05IOG5TT1lzV0tVYXRXTFozajBkSFJQSG55QkVkSFJ5bTRJak5uNTR4eVRab2dvdnhzdkZwYlcwdnpaZWJnNENBZHQ3UzB6TldjSlV1V3BISGp4cHc2ZFlwRGh3N1J1SEZqQUtaUG42NDMyRUZqM2JwMUhEOSszT2p6UkVkSFo3czVYNmxTSmY3KysyL2pGdzdNbVROSEo3dVZwdHhZVkZTVTNzOVJmVmxWRE1tY3dXSDY5T21zWDc4K1gxbGZDc0tlL1llWU9XY0J3TVVpUmVTL0FMbXFWeEorNS9vOTRGNzdUOXR1S29qMUdhdDA2ZElHMjZ5c3JQUys5dlM1ZnYwNkFPWEtsY3YyZC9YZWUrL3gwMDgvY2ZyMGFiMmx3L1RSdklhenl3UmlLZ2tKQ1V5Y09KSFNwVXZ6L2ZmZlM4ZTNiOThPUU1PR0RiRzF0YVZ1M2JvVUxWcVVaOCtlc1hYclZnWU1HRkRnYXhNRVFSQUVRY2lydExTMForYm01cHFOeFp5anhBVkJFQVNUK1ArYndQb1Y5am9FUVJBRUlTLyttenVtZ2tuNCt2cWlWcXN4TXpQVGFkdTRjYVBVOXVUSkU0S0RnMGxMU3dNeU5vYS8rT0lMM24vL2ZhUFBWYWxTSlJRS2hWYnFkMXRiVzhxWEw4K2dRWVB5ZGVleW5aMGRDeGN1SkN3c2pDWk5tcGcwVUtCVXFWSU1IVHFVSVVPRzhPREJnMnlmczYydExRNE9EbG9ialFxRkl0dHlIVGx4Y0hESTg5aXNFaE9UT0hIcU5MZnZCRlVyNTE2cmMzcmkwNE5oWVdHdmNocFhwa3IxdW1hWXRWaXgramRxVnE5SzQ0WWY1RFFrVzJabVp2ajYrdVo2US9aZFVMeDRjYjc5OXR0OHpkR3FWU3ZXcmwxTGNIQXd4WW9WdzgzTmpZb1ZLMUt6WmswOFBUMk4zdFNEakd1NmZmdjJ0Ry9mbnJpNE9LbmNrYnU3dTk1Ti9YZWRsWlBjUjQzOHkxSGpKL041eC9iNGRPcGcwdmtyVmFwRVFrSUNUNTQ4b1dUSmtucjdwS1NrRUJBUUFFRE5tald6dmR2KzRjT0hCck5RTkcvZW5PYk5tK3NjMzdCaEE0c1hMNlorL2ZyODlOTlBlc2VtcHFhU21KaUl1Ym01U1VzZm1jcUhIMzdJcVZPbnBKOFQ2TTlna1ZuNTh1V04ybXlQakl3a0tpb0tDd3NMM04zZERmYkxUY2t5alVlUEhobHNTMHRMeTdHMFJrNHVYNzRzL1Rzc0xJeXZ2LzZhbFN0WDVpdnJpcEI3cFV1WFp0MjZkVWIxclZPbkRnQ0RCdytXTXRwazUrT1BqUThlMWdSMlJFVkZhV1hGMGZ3dENCa1pOVEwvelJVWEYyZjAvQnFob2FHTUdUT0dSNDhlVWExYU5lbjR2Ly8reTRNSER3Q2tUR2xtWm1aMDdOaVJkZXZXOGRkZmY5RzFhOWMzOGoxR0VBUkJFQVFCNE1hTkc0OFJHNHVDSUFpQ0lBaUNJT1NDQ094NHgvMzc3NzhHMi9RRmRPaHI2OWl4SXgwN2RzelhPbXh0YmFXU0FDcVZ5bUJBU1Y1VnFsVEpKR1VoREpISlpEa0dzc3laTThmazUrM1Jvd2M5ZXZRd3lWeXhUNS95NDAvemlZMTk2ZzJ5eWdxRi9Wa2d4OEFPTXhTTlpYTG16UC81Vi9yMTdwSHZ3QTdJL1YzMmtGRWFRRk1HcUtEdDNyMzd0WnluSU1oa01sYXNXSUdGaFlYTzNmMzU0ZWpvaUkrUER6NCtQaWFiRXlBeEtRbGxtdEtzUW9VNkRnOGVYRWtBVkNZOXdldmxKcFBSN01LbHl6U29YOGZra3c4YU5JaDU4K1p4NmRJbFJvd1lRYXRXclhUNkhEMTZsSUNBQUN3dExWbTllblcyZ1c3cjFxM2o5T25UMlFZWlhMeDRrVnUzYnVIajQ0T3RyYTFPZTBoSUNKR1JrVm9abk1MQ01xcGpHQW8rS1d5YWJBblIwZEZHanhrMmJKaFIvVmF1WE1tcVZhdHdjWEV4ZW5QZVdQUG56NmQyN2RwYXgyN2Z2czJJRVNNb1Zhb1VmL3p4aDg0WVgxOWZ0bTdkbXVQY0NRa0pVbUJIN2RxMXVYcjFLZ0VCQVV5ZlBwM1pzMmViNWdtWVFESG45NmhWb3pyK2dUY3VvQ0swc05melg2WUpKTHAyN1JyWHJsM1QyMmZXckZuNU9zZnAwNmY1N3J2dlNFeE14Tm5abVFrVEpnQVpaVmtXTDE0TVFJVUtGV2pZOEgrVnVycDI3Y3FHRFJ1SWk0dGoyYkpsZlBQTk4vbGFneW1kdjNpWkxkdDNjZTdpNVdsdVZXcHREN2w3ZlMyUWx1UEFYUEQwOUpSU3MvajcrK2Mra2tZUUJFRVFCRUVRQkVFUUJFRVFoRGVXQ093UTNqaHl1Ynl3bHlBSS8ybEZpeFl0N0NVWWJkNmlYN2x6TCtoOWxibnk3N0tWYWd4L0ZCVDRvTERYbEZkcTFJbEFaTEgzbkYyc3JRcW1mTUVISDN6QTVzMmJtVDU5T282T2p0U3JWMCtyWFZNMlMxK1puYXo2OSs5UC8vNzlzKzJ6WnMwYXJseTV3b01IRC9qeHh4KzEyZ0lDQWhnOGVEQVdGaFpzMmJKRnlnYWp1Y3UrUW9VS3VYcHVyMHRxYWlxUWZYRGptOGpHeGthbjNJWW0yRVl1bCtzdHhhRzVCbVF5V2Jaei8vUFBQMUltaHBrelovTEhIMyt3YWRNbURoOCtUTGx5NVJnOGVMQXBua0srdGZkdVMzdnZ0Z0NOWkRKWnJvUEF5bGFxVVVFdU42dnh6ekUveXBaeHhiMXl3UVdFdnUwMEdXQjY5dXhKK2ZMbHBlTnBhV25NblRzWGdNbVRKMnU5anVMajQxbXlaSWxSODIvWXNJRTllL2FnVnF2eDhQQmcwYUpGMG52SW4zLytTV2hvUnR6T3FGR2p0SzdmWXNXSzBhbFRKN1p1M2NxMmJkdG8wNlpOdnJLK21WSlllQVFIRGg4aE5UVzFKVEpabUp1YjIrOGhJU0VtRGV5UXlXUTdNejE4OCtvM0NvSWdDSUlnQ0lJZ0NJSWdDSUtRWjJJSC9TM2g1dTdadDd5SHA3cENWUzhtZkR1MXNKY2ovQWRaVzF2eDBZZU5xVmJWSTBpbTVnaVlKeHN6VGdXWDFXcjFuTUVEdnFSUmcvb0Z2VXpoSFhQbG1qK1hyMXh6bE1sa2JjMWtpcmM2cDc0TTJYYlVzaTkrWFRpSFQ5cTBMSkJ6ZlBUUlIzVHIxbzNrNUdUR2pCbkQwYU5IcGJaNzkrNXg4dVJKQUQ3NTVKTjhuK3Ztelp0U2xweWVQWHZxdEZldFdwVnk1Y3FSa0pEQXRHblRwT1BYcjErWDJ0OUUvL3p6RDVCUlZ1eS9KRGs1bWVmUG42TlNaY1E3UEgvK25QUG56d1BvRGZyUVVLbFViTnk0RVFBdkx5OUtsQ2pCbURGanBNM3lWYXRXY2VUSWtRSmUvZXNobDV1MWw4blpOV1RrV0xadTMxWFl5eWwwMzMzM0hRTUhEbVRnd0lFOGZmcFVPcDZZbUNobDdPamR1emVkT25XUy9tdlhycDNVcjMzNzlscHRyVnUzenZaOFVWRlIwcjkzNzk2TldxMm1kZXZXckZtelJncnFDQXdNWlBueTVRQTBhTkNBSmsyYTZNd3phTkFnYkd4c1VLdlZUSnc0VVd2ZS96cVpUTlpNODE5aHIwVVFCRUVRQkVFUUJFRVFCRUVRQk5NU0dUc0VRUUNnZUxGaXpKLzlBOEF1bVV3MjBkaHhqKzc2bndIT1RCbzMrczNKZHk3OFo5amIyV0ZuWjV1VzhDSXhYbW1XbnA3YjhkV3FWU3RxWVdIaEQ1UUJFb0RXVjY5ZVBXL3loUm9oNUk1L0NCRFNvSDdkQWozUDJMRmpDUWtKNGNLRkMweWFOSW11WGJ2U3QyOWZwazZkaWxxdHhzWEZoUll0V3VUN1BHdldyQUdnVWFOR1ZLbFNSYWRkb1ZBd2JkbzBldmZ1emNXTEY5bTVjeWVkT25XU3ltN1ZxV1A2Y2pTNUZSY1hoNCtQRHlWS2xNRE16SXpvNkdpQ2dvSUFUUEl6TXBXRWhBUXAwMGxlaFlXRjBhMWJOd0RNemMybHpDUUFOV3ZXTkRodXo1NDlVbmFFeno3N0RNajQzYzZaTTRjZVBYcnc5T2xUcGsrZlR0bXlaZlZlQjhMYjYrYk5tM3FQbnpoeEFnQm5aMmVLRlN0bXN2T2RQWHRXNi9Hd1ljTVlNR0NBOURnbUpvWnZ2dm1HOVBSMGJHMXRtVHBWZjZCejBhSkZHVE5tRExObXplTFpzMmVNR1RPR0ZTdFdaQnZBOURwOFVLOE9DK2ZNWU5mZS9kTVBIVGx4S0N3a0pEWG5VWUlnQ0lJZ0NJSWdDSUlwbFNwVnlycDQ4ZUt0QU5ScTlhdnIxNi8vVTlockVnUkJFQVJqaWNBT1FSQUU0WTAxYnZRSW9xTmpId3dmTTI3TUszVkthR0d2NTIyZ1VDaFl0R2dSSTBhTTROcTFhMnpac29XdFc3ZWlWcXNCR0QxNk5FV0tGTW5YT1c3ZXZDbGwvOGk4OFpxVmg0Y0hIVHQyWk9mT25majYrdUxoNGNIOSsvZHhjbktpZXZYcStWckR1blhyMkxCaGc4N3hQbjM2U0tVWmxFcGx0bk00T2pxaVZxdWx6QldaMTkyclY2OThyYzlVWHJ4NHdkQ2hRd2tKQ1FIZzZOR2o5TzNiTjljWlJjcVhMNCtGaFFVcEtTbGE1V2I2OSs5UHJWcTE5STU1OXV5WlZEckQxZFZWSzlPTHM3TXpzMmJOWXRpd1lTUW5Kek51M0RqKy9QTlBxWDNyMXEzczNMbFRaMDZOeklFbHBwS1dsa1pxV2hvdGZIeHNxVm8xbVZ1M2NuVVNsVXg5WDY2UzdXclZzbG5IeXBVcW1ueDliNXVmZi82WkVpVkthQjJ6dHJhV2ZxOE5HalF3MmJuVWFqWEhqeDhITWdLUGZ2cnBKNW8xKzEvU2lXZlBuakZreUJBaUl5TUJtRFp0bXM3YU11dmN1VE9uVHAzaTVNbVQzTHQzandFREJyQjgrZkpzeHhTME1xNmxLZU5hbWsvYnRqNG1rOGt1Rk5wQ0JFRVFCRUY0STFTc1dOSGUxdFpXVXpydHBiKy8vMzhqRFo0Z0NNSWJ6dG5adVlSY0x0OEZvRktwd3NpNEdVd1FCRUVRM2dvaXNPTXRFWExIZnoyd1hxMVdod09sQ25zOXduL2FrenlPZXdIWW0zSWhnbEMzdGlkQVdNamRnRU9GdlphM2lhV2xKY3VXTFdQa3lKRmN1WEpGQ3Vxd3NyTGk1Y3VYSkNVbFlXTmprK2Y1Zi9ubEZ3QWFObXlJcDZkbnRuMkhEUnRHU0VnSTMzMzNIWnMyYlFLZ1ZhdFdtSm1aNWZuOGtCRzBvUzl3SXlVbEpWZnpEQnc0a092WHI2TlVLckcxdGFWNjllbzBhZElFYzNQemZLM1BGT0xqNHhrNmRDaDM3OTdGMHRJU1QwOVB6cDgvei9EaHc1azFheGJ1N3U3NCt2cWlWQ3B4Y0hEUUdlL2g0Y0hodzRkUktCU1ltWm14Wjg4ZWtwS1NTRTFOeGN6TWpGS2xTbUZwYWFuMzNDcVZpcWxUcHhJWEZ3ZGtsTGRRS0xUL2JLeFhyeDREQnc1azVjcVZwS2FtRWgwZExiVVordjBVcEZObno3Tjk1eDZpUXlQWHVxbk05NGZBNzdrWi8rak85WU51Ym01SGx5eWM4eXEvMStkL1Fmbnk1U2xUUnZ2N3JWdTNidUh2N3crZ0ZYaGhERTB3anlid0tqT1pUTWFTSlVzWU9IQWc0OGVQMTVvN01qS1NVYU5HU2NGTlE0Y09wWG56NWptZWIrYk1tZlRyMTQvNzkrOFRFaExDRjE5OHdYZmZmZmRHWmVNUkJFRVFCT0hkWldkblYxNG1rKzBDVUt2VklVRDVRbDZTSUFpQ0lBaUNJQWh2T0JIWThmYTVoZ2pzRUFyQXk1Y3ZzYkN3d016TTdHNWV4cjk0a1hBckpUVzFnWk9qZzg3bW55RGswKzNDWG9BcHVGV3ErUUZ5ZVlOMUd6YmlWYXNHWHJVTWw3L0lyNkNnSU5hdFc4ZVZLMWUwanI5NjlZb1pNMll3Wjg0YzZ0YXR5d2NmZklDbnB5ZVZLMWZHd3NMQ3FMbmo0K09sRGRyaHc0ZHJ0ZW5ieUM5YXRDaHIxcXdoSWlLQ3ZYdjNBa2dsUWZLalY2OWU5TzdkTzlzK3k1WXRZOCtlUGRuMmFkdTJMVzNidHMzM2Vrd3RjMUNIbVprWkN4WXN3TXZMaTc1OSt4SWNIRXlmUG4xbzJyUXB6WnMzeDgzTkRhVlNpYVdscFJURW9mbGZaMmRuYWM3MzNuc1BlM3Q3MHRMU1NFdExJeUVoZ1dmUG5rbVBiVzF0cFV3Z0N4Y3U1Tnk1Y3dEVXJsMWJLMXRIWmw5OTlSVnhjWEgwN2R0WEt4dkNwNTkrU3YvKy9RMCt2L256NSt0a1NzbXZrTkJISFB6bktJQVBNc0x5TUVWNlNFaEl1ckd2aGYrcU9uWHFVTHg0Y2F5c3JMU09wNldsOGNNUFB3QVoyVzRhTldxVTQxd2hJU0hZMmRsaFlXSEJ2bjM3Z0l6M0JIMUtsU3JGdG0zYnRNNTc1Y29WSms2Y0tBVVk5ZXJWaTYrKytzcW81MkZqWThQeTVjc1pQSGd3SVNFaHhNZkhNMi9lUE9yVnE0ZTl2WWhERlFSQkVBUkJFQVJCRUFSQkVBVGg3U0oyWDk4K040RlBDM3NSd24rTFVxbGsyY3ExSFBYN2w1VFV0STlLbDNhL0VCNSs1Nmt4WTh0VXFWTEtETXZlQTRhTmRpMWV6Sm1KWTBkUnJveHJRUzlaZUFla3BhVmhabWFHWEM2L2w5YzU1SEs1MnBScnloY3plVnVaak9rejV5eGc5UERCSmcvc0NBc0w0OVNwVXh3NGNJQmJ0MjVKeHgwY0hCZzhlRERQbno5bjU4NmR4TWJHa3BhV3hybHo1NlNOZTdsY1Rwa3laU2hidGl5bFNwV2llUEhpT0RrNVlXOXZqN1cxTlZaV1ZpZ1VDdVJ5T1pVcVZlTDMzMy9uMnJWck9EczdFeElTZ3IyOVBhOWV2WkpLS1dRT0p0Q1lNMmNPcWFtcHRHelpFamMzdDN3L1gydHJhNzNueWF4V3JWb2tKaVpTcFVxVmZKL3ZkWXVJaU9EdTNZdzR1OG1USjlPd1lVTUFWcTFheFl3Wk0vRHo4NVAreTRsQ29VQ3RWcE9lbnA1dHYrKy8vNTVPblRxeGVQRmkvdjc3YndCc2JXMlpNV01HY3JsYzd4aTVYTTdFaVJOMWp0dmIyMmY3ZTdhMnRzNXgzYmxsYm02T25aMHRMeElTNDFEenl1UW5lRWQ4L2ZYWGVvK2ZPbldLNE9CZ0FMcDA2V0pVTU5qUFAvL002ZE9udFk3VnJsM2JZUCtzd1NTblQ1K1dnanI2OWV2SGlCRWpjanhuWnM3T3pxeGV2Wm9KRXladysvWnRmdjc1NTBJTDZnaVBlTUx0dS9mWXZmZmdoK1VxMWtvS0RiNStIVkFWeW1JRVFSQUVRUkFFUVJBRVFSQUVRWGpyaU1DT3QweEtTc3JxcUpqWWJpZFBuU2xYdDdZWDVkM0tHbjJYdFNBWThqRGtFWWVPSE9OaFNDaWdIbVptYTM0SjJHYk0yTFQwOURTRlF1Wno1ZW8xVjRBNlhyWG8zNmRuUVM1WGVBZkV4Y1V6Yys1QzNNcVZmVFZpeUZjYkMzczliNm9kTzNadzdkbzFBZ0lDQ0F2VFRsRGc2T2lJajQ4UFBYdjJsRFl5QncwYXhQWHIxemw5K2pTWEwxL216cDA3S0pWS1ZDb1ZvYUdoaElhR1pudStPblhxc0dyVktpQmpjM2J2M3IxTW56NWRwMStEQmcyMEhoODRjSUF6Wjg1Z1lXSEI2TkdqOC9PVW1UUnBFcU5HalRKcWM3Wmp4NDUwN05neFgrY3JMQjRlSGpSczJKRHk1Y3ZUcVZNbjZiaURnd01MRml3Z0lDQ0Fnd2NQRWhnWVNGUlVGSEZ4Y2FoVSt2ZUlqU21Kb2xBb2FOR2lCVUZCUVd6WXNBSElLSTh4YmRvMEtZdkhtNjV4Z3c4byt1TlVSbytkUE9oVmVuS2VBOElFL1pvMWE4WUhIM3hBVUZBUVBYcjAwTnZIMHRLU05XdldBQm1CTmpWcjFwUUNPeXdzTEtoZHUzYXVnak5Hang1TmZIdzhucDZlZE9qUUlVL3JMbHEwS0N0WHJpUW9LQWdQRDQ4OHpXRUtGeTVkNFlkWmMwbE1TcHFPUWxhQmloVkhFaHljdTlwUmdpQUlnaUFJZ2lBSWdpQUlnaUM4czBSZ3gxdW1acjNHaXZlS09iK01qWGxLS1JjWGZsKzlETGR5WmFYMmcvOGM1ZmlKa3dDMGFkV0NsaDkvcERWK3dTOUxpWXFPMW1oL2NRQUFJQUJKUkVGVUJtRE1pS0dVTGxWU2FqdDk3Z0o3OXg5RXBWTFJxTUVIdFB1a05VV0tGSkhhZjFucVMzaEVCQUNqaGcybWpHdHBxZTNTbFd2czJydWYxTlJVNnRiMm9tTjdiNjJBazErWHIrTHgvMjg2amhneWtISmwvMWV6UFNEd0psdDM3aVk1T1prYTFhdlJwVk1IclRzMmwvcXVJZlRSSXdDR0RScEFlYmR5VXR1ZGUwRnMycktkbHk5ZjRsYXVMRi8yK2dJYkd4dXBmY1dxZFR6NC81cnMvZnIwcEtyNy8rN2FEbzk0d204Yk5oTC80Z1dsU3JyUXIwOVBIQjBjcFBZL04yM2hldUFOQUhwMjY0Sm5yUnBTVyt6VHA2eGF1NTduY1hHODkxNVJCdlh2UzFFbko2bDl5L1pkWExweUZRQ2ZUcC94UWIwNlV0dUxoQVNXcjF6TDAyZlBNRGMzNSt1UlEzRis3ejJwZmZlK0E1dyttNUdlWHQvdmNONmlYNG1KalFWZzdLamhsSFQ1WCtyNzR5ZE9jZmpvTVZRcUZSODNiVUtiVnMweE16T1QyaGY5dXB3bmtaR0E5dS9mcFVUeHhDcVZLajErR0JKYVVhM21Va0phNGhHTUZCa2NIRk8yU3MwL3pKRFZkSE56aTJqWnZKazFVQnd5eXJ1Y1BuZEI2dHU2eGNkYVkwTWZQZVp1VU1iZHYyWEx1T0pldVpKVyt6L0gvQXlPRFk5NHdzM2Jkd0FvVmRLRjZsVTlYc3ZZNkpnWS9BTXlyb3ZpeFp6eHJGbkRaR09QLzN0SzJvRDl1T21IV3ErL1o4K2ZjL21xUHdCT2pvN1VxK05sc3JHbnpwempWWEl5QUUwYU5kQjYvV1VlYTJkclM4TVA2aGs5OWtWQ0F1Y3ZYalpxYklQNmRiRzNzNVBhL3Q2Mmd4Mjc5d0pZTGZ4bDJWcVhpbDZESW9PdnhmQVdVNmxVcCtWeTJad2hYL1g3cG82WHAwbm1mUHo0TVFjT0hKQWVLeFFLR2pSb1FPdldyV25ac3FWTzRKOWNMc2ZMeXdzdnI0eHJJQzB0amZ2MzcvUGd3UU5DUTBPSmlJZ2dLaXFLbUpnWTR1TGlTRWhJUUszK1g5S1RvVU9IYXMxWHBrd1pyY2ZGaXhlblc3ZHVORzdjV090NHExYXRPSG55SlBYcjE2ZFVxZnhWRThzcFM4ZC95VGZmZkVQSmtpWDF0dFdzV1pPYU5iV3p2aWlWU3Ftc1N1Yi8wdFBUa2Nsa1d2OUJ4dldnZWF4UUtMQzN0OGZlM3A3dTNidno5OTkvOCsyMzM5SzhlZk1DZjU2bVV0NnRMT1hkeXVKOXM5VjJtVXlXNjB3SVpUMDhXOG5WOUpqdzdUUStiTlNBejlycEx6L3pPazJmUHAwcFU2Wm9mWlliSzJzcHB2eVN5K1hNbkRtVG16ZHZHZ3lzMHJ6SGFBd1lNSUFCQXdhUW5wNHVYVys1TlhYcTFEeXZXVU9oVUJScVVBZUFTcVVpSlRVVnRWcHRJWU1pYmtxbExLUlFWeVFJZ2lBSWdpQUlnaUFJZ2lBSXd0dEVCSGE4WlZKU1VpczhlUkpWVGdiRXZZaFBLT05hK2d4UUF5Z05jUFBXSGJidjJndEF1YkpsZElJQ2podzdRZEQ5K3dEMDY5MVRLN0RqL3YySDdOaTlqL1QwZEt5dHJmRnUwMUpyN0xFVEo3bDU2ellBdlh0MDB3cnNDSDMwbU4xN0QvRHlWVWJtODNhZnRDSHpmcUxmdjZla0lJa2VYWDIwQWp2Q0lpTFlzLzhnQ1FtSkpMMThTY2QyM21UT3hIM2k1R211K2w4SG9Pdm5uYlFDTzZLaW90bDc0QkJ4Y2ZIVXFlM0pGMTAvMXdycytQZjBXUzVlenRqWWFOdTZwVlpnUjN6OEMvWWZPa0pVZERRZTdwWHAzdVZ6cmNDT0M1ZXVzUC9RUHdBMC9iQ1JWbUJIWW1JU0IvODVTbmpFRThxVkxVT3Y3bDIxQWp1dVhMc3UvUjdxMVBiVUN1eElTVTdoMEpGalBIb2NoclcxRlFQNzlkRUs3TGdlY0RQYjMrSGhvOGYvUDdNR2ZQVmxINjNBanJ2M2dxVGZvYlB6ZTdSdXFSMVljTlR2WCs3Y3piaUorY3RlUFZKS2x5cDVGd2kwczdQOVBTN21oYjlhemNKWGFlb0p6eDg4aUNjWFV1SllhK1dBbWJsQ2RxYVVTd2tGTUJpb0Z2STQ3UDBoSThjNmF2bzl1SFZOYTl5eEV5ZVpPV2NCQVAxNjkyREs1QWxhN1VOR2pzWFEySE1YTGpIeHUya0FmTjZ4UGZObi8vaGF4dm9IM0pEYVd6VnZ4c3FsUDV0czdOY1R2eVVoSVRHajcvbVRXc0VaOTRMdVMyTS9xRmVIVGV2WG1HenN0OU5tRUI3eEJJQ1RSL2JqV3RwSzcxZ1A5OHJzMzdIWjZMRmhZUkZHajkyMy9XK3FlbFJKQjZLQmgrNVZLajFTcTlYTlFXYW5ScjAzTXRnL2pyZmNvM3NCeDRCams4YU4vc1pVY3c0YU5JZ2JOMjVRb1VJRjZ0ZXZULzM2OWJITEZDQ1RreUpGaXVEdTdvNjd1N3ZlZHJWYVRWSlNFc25KeWZ3ZmUzY2VGMVc5L2dIODh6MHpEUHVtZ0lvYkdncVlzdGplemF2VzFaKzIzV3l4MGhaYnRFVkxVN1BTYkRHMU1yZEtXN3hhbW1YWlltbzNiNWFhcFdsbHlvQ0dJSWdnS0Fvb3lEck1jcjYvUDNCR0JtYllZVkEvNzllclZ6UHpQYzg1RHd5ZW1YUE9jNTZ2d1dCQWx5NzIweXpGeHNaaTc5Njl0azRSenFicmNITnp3K3V2djE3blJkMlhYbnFwV1M3aTFzYkx5NnRKRjd5N2RPbUNYYnQyQWFqc1NOQVFqejMyR0I1NzdMRUdiYXNodEZvdHRGcHRqZWtzR3VxcHA1NUNuejU5Y05OTkRaLzViY21TSmZWYTdxMjMzbXJ3dWx1YVVOVnVRb2g3djFtL0VScU5ndUZEYjJqd2U5emNyTzlwVzlHdVhUc01HRENnd1hHTktVeTUwSFFJQ1VaMDMwdmwzdmo0WTdMdFRCSkdSRVJFUkVSRVJFUkU1NG1HM3piWHdzSWlZN2NKZ2NFQWNOZjR4ekJ5L09PdVRxbEZmYm4wQTN5MTlFTUFnSlI0SlNOWi8yb2RJVXEzWGpFM0tocE1rRUlrWmg3VTIwMXMzejBpZXJhaUtETUFRRlh4WW1hS2ZvN2RlR1RNZmtXSXZnQWd6WWpMU05YcmJXTzlZeVlvR3JFSWdGYVZjb2t3bkhrMkl5UERjQzQyZG84aWNEa0FtRlh6RlZrcEIvNnlqb1ZGeG80UmtPOUNDQjhwc2JMMGxQR3B2THlra25Qak1idUZFRmNEZ0RTcDEyU2tKZjV1SGVzV0VYMm5vaWovRVVBQUpMNldCb3pOeURoM0ViZDdSTXdPUlJIWEFZREZJZ2NjUFpSZ202dzlMQ0o2bUJES2FnZ0VBWEpuaGFWOHhQRkRoL0tyNUxWZENBd0VBTldNbXpOVDlkL2J4bnJGeGdxTi9BNUNkSkdBM21SU2J6bVdscGg5YnQweFh3aEYzQTBBMGlMdnlUaVVZTHNxM2VXU1M4TzFibTQvQ1lFd0FHbFNZa2hHc3Q1MjQyWDNpSmpsaWlJZXFYd2YxRWN6VXhKWDJOWWIxcWVqOU5EdFVBVENBVmxpTXByanNnLy9uWFp1dTdHTGhZS0p6dDdEc01pWWcwS0lTQUF3RzlWK1dZZlB0b0FBRU5ZNzVubWhFYThCMEVvcDM4aElUcGdKd0Z4bDNmRkNRYXlqOTc4bGhQV0tqUlZhMktvYmpoelUyKzF6d2lKaUp3b0Zpd0ZBQW9zekR1cWZxVHJlSXlwV09vMk5qSDFRQ0t3RUFDbXhNaU5aLzFDcnhFYkUvbHNvV0g4MjUvVVpCL1VqbWlzMkxDcTJRQUFCQUNBcU5BSHA2WHR0QlRaaGtYRURoWkRieithOFBTTlpQN2paWWlOamo1ejlXd1lnd280Y2pNOTBHQXZvTXc3cTQrb2IyNk4zWEF3MFVsK3ZXSXVJUFhJb1BzRTZGaHpjeDhlN3ZXNnF4V0xabHBXNi8xYzBVbXhzYklDaUtJa0F1a29wU3dBTWpZK1AzOTNZOVRVSEtYbEpqNmlGYVJyVnNTTXkraFlObEk4Z0VIVFZGWmRqMGJ3NTZOZ2hwQ1h5bzR1UXhXS0IwV2c4M3YzeXl5UGNpNG9zMmRuWjVjMjlqZjc5KzlzK1gvYnQyOWZtanZPSWlJam9uTGk0dUJnaFJPWHhzcFFaOGZIeFBWeWRFeEhSeFNBNk9ycUhWcXROQndCVlZiUDFlbjNYdW1LSWlPamkwYmwzMy92ZEZHV2xFSW9pSlVyTEtzelg1aDQ1a09qcXZLemF6aTJBVkYvcTBkU0UvN1lMRC8vVlc2UHhxVEVxNVBkU1JSNEFXS1NzY2ZGU1Nyd3BKZG9EZ0VHV0hLczZab1o1aDA1cUowc3BGQ0ZFUWtaR2hzbHUxVkFYU2xVSkFRQ2pXVGxxbDVUWjlLZHdjM3RPcUhCVEZTVGw1U1haelJsdVViRllJOUN4Y2tQbURQdFlpMTdSaWhja2hMdFVrSmFwTGJFNzBTMGgzcEVxdmdZQUtRenBWY2NxakthRDd1NjZHVkNGcDRBNHJqTWFTK3pXTGRVbGlsUytCUUFvYWxMVk1ZTXNPZVl1dlY0UlV2aElnVHpqR2JOZFJ3QXAxVlZRTmJzQndLVEFydlZDcVN6UDg1ZmFXVklLUHdnVUZwbExUdHZGcXVvWEVwcjlBQ0F0NHZlcVkwWmpZWkhPSTJTT1ZPRXZGV0VxbGVWMjAwdVlMWlp2dGRBY0FSeS9oNm9xWDFlRUNBUUExYzJZVTNYTUlpeGJ0RkpUS3FWUVZJaS9BRmpzOGhKNEN5cUNyVDkvOVhVM042UEZlRnFuMGExME5pNFVKRW1KcytQcW45WEh6NDNWcEVxa0tUaGJuQ0hVbmRYSFd5cFdhdVJScUdJbEFBaklmYzBaSzRBMVVzSUxBRXpHazBhN01XazVJYUdzUFBza3VabGp2NVlTUVFCZ1FubUowMWpJb3cySnJiQ1lUdXNVYmIxaWpSYVQzYitodkx5a2tydzh2Rkk5aG9qSW1aTzVlY2pLUG9iUkR6OStiZmVJNkdPWktZbEhHaEt2cURKVktuSnZVUHYyeHVjbVAzMURjRkI3cjViS2xTNHVGb3NGR28zRzR1bnArVjVlVWxKSjNSRkVSRVJFUkVSRVJFUkU5dHJjblZ6czJGRm54dzRpSXFxbnR0U3hvM05rWkh1ZDFBWDl0R2w5Y21CZ2dOMzBUVVRVZEI5OThwbHRlaTlIWGFEcTFrZlhOVnpwZWpSMWZ4YUExUUR1c2xnc1lsOThBanc4UE9Edjc0ZE9IVHZZVFhWVlVGaUlvcUppQUlDL3Z6OEMvUDNzMW5qOGVBNU01c3JHV1owNmRyQ2IydVhNbVNJVW5xbHNydVRuNjR1QUFIKzc2WXJxRyt2cjQ0UEF3QUQ3Mkp3VE1KbE1EbU9MaW90UlVIZ0drQkxlM3Q1bzN5N1FMalluNXdTTVoyTTdkdWdBZC9kenNTVWxwVGhkVUFCNU5yWmRZSURkRkV3NUowN0NhRFNlalEyQmU1VjUrVXBMeTNEcWRBR2tWT0hsNlluMjdkczVqZTBRRWdJUGozT3g1ZVhseUQ5MUdxcXF3c1BEQTBIdDI5bE43M0xpUkM0cWpCVm5ZNFBoNGVGaEd6TVlLcENYbnc5VlZlSHVya053VUpCZDdNbmNQQmdNbFEzcWdvT0M0T1YxYmlvam85R0lrN2w1VUZVVmJtNXVDQWtPc3BzYUp5OHYzellOWVZENzl2RDJQbGNMVkY1ZWpyL2lFM0RnN3lSMDY5SUZOdzBmcWdkd294RENyaWkzT2JGakJ4RVIwZm1ESFR1SWlGeURIVHVJaUtnMjdOaEJSRVJFY0lQN25WSVJqejg5OVFXTXV2dE9qTDc3VGxlblJFUjJrb3haYVRnc2hJQ1VjZ1lBYzFsNSthaW5wNzRBbzhrSVh4OGZyRnkyRkdIZHU5a2l2dmhxSFQ1ZXZRWUE4UGdqRCtIaEIwZmJyWEh5OHpPUm5sSFpxT3p6bGYvQkpUM1BuYS8vOXJ2djhkNnl5cG5hSGhoMUR4NS85Q0ZvdFJxSHNhdFhmSUNJWHVGMnNSK3VXQW1MeFlLN1J2d2J6enoxcEYzc3M5TmZSdXJod3c1amYvaHhLOTU1ZnhtTVJpTnVIallVejAyWlpGZTg4ZHpNVjVGOEtCVUFzSExaVXZTSmpMQ04vZnpyVGl4WXZBUmxobkxjUEd3b3BrNTZ5cTRRWXZyTHIrSHZnNVdOb1ZhOC93NzZYZHJITnZiN24zOWg3cnlGS0M0dHdmVURCMkRHdENudzlUM1hmRzdtckxsSVBQQTNBR0Raa2tXSWplNW5HNHRQMkk5WFpyK0J3cUlpWEhQbEZYajF4ZWNSRU9CdkczOTV6aHVJVDZnOHZuci83Zm00TEM3V05wWjg2QkJlbURrTHB3b0tFTk92TDE2ZjlSS0MycmV6amI4eGZ6RisrLzBQQU1DQzEyZGp3RCt1dG8wZHlUeUtTVk5md0ttQ0F2UU92d1FMM3BpTkRpSEJ0dkZGU3o3QWxwKzNBd0JtdnpRRFEvOTFicWF6dlB4VG1EWG5UV1JtWmFOZFlFQit3YW5DMmZmZE4vSUVpSWlJaUlpSWlJaUlpQnFCaFIxRVJFU3RRblFVUU96QjVCVGs1K2U3T2htaUMwN0hEaUc0dkgrYzVhKzkrM0lnbXRhc1FBaVJCbUQwNkRHUC9YNHlOL2NkQUNndEtUV2VQSm4zUlZqM2JnWFc1WklPcGx5VG4zL3FTZ0E0bUh4b0Y0QTlWZGVUa1prNU9qLy9WQkFBSEQ5eDh0Tkxldlk0WlIwN2VQRFE1Zm41cC80QkFBZFREdjBscGJvTDBFaUhzY2RQcklub0ZaNVhOVFkzTis4YUthVnlNT1ZRZ3BUcUwxVmpqMlJranNyUFB4WHNLRFk1SlRVNk56ZDNnTmxzMFNZZlNrc3ltY3piM04xMXRxbmIwbzlrM3BPZmY2b0RBQnpMUHY1NW44aUlYT3RZeXFIVXFKeVRKd2VaVENaZDhxRzBwUElLdzNZdkwwL2IxSDJIajJTTXpNOC8xUWtBc3JLUHIrMTNhUjliSWNPaHRQVHc0eWR5L2xWUllYUS9sSnFXV2xwYXR0WFgxOGMyZGQvaHcwZnV6TTgvMVJrQU1vOW1meFViM2UvNHVad3l1aC9QT2ZGL1plWGxucWxwNlJuRnhTV2JBd0w4RGRieHRNTkg3c2pQUDlXbDh2ZVc5YzFsY2JIWjFySE1vOW1oMmNkemJpd3RMZlUrbkg3aytKbWk0dStEMnJjcnMrV1ZtblpyZnY2cEhnQ1FkdVRJeGdIL3VObzJoYy94bkp5ZzdPTTV0NVdXbG5xN2FkM3lUaGNVYk93UUVteWJTaVU1TlhWWWZ2NnBpTE0vMy8rRy9tdndJZXRZY1VtSjlsUkI0Yi9OWm5PWDNOeDgzWXV2dmQ3eC92dnZGZ0JzNzFOemsxSVcxcjBVRVJFUkVSRVJFUkVSblkvYVhJdGVUc1hDcVZpSWlKcExXNXFLcFVkRTdMTlFNTmZOelUwWi85Z2p5dmpISHJXYkRvQ0ltc1YrSVVSMGM2MHNySGYwUFZDVWV5VVFLZ0NkYXJHTU9KcTZQLzNjZU13elVoRlBBZ0JVZFZIbW9jVDNxc1ozajRqZEJJRmVBR0F4NHNic2RIMnFkYXhiWk14akFtSnE1VFAxdzh6a3hFVUFMSTVpWVRIZm1wbDY0R0RWV0FWNFJrSm9oQ3BYWnh4S21GTTFOaXd5WnFPRWlISVlHeEZ6bnlMd3ZJUndGMUt1eTlDWVppSXB5WGh1dXpIZlFvaStBS0NhMUJGWmh4TVAyTVlpWTI0WEVDOUx3RXRJdWM1WW5QZnE4ZVBIeTg2TngzNEZJQllBaEFWM1phVHE5YmFjSXFLSFFZZzVFc0lQa0QrVVNzUDAvSlNVNG5Qak1WOUlJUzREQUdteTNIUDA4UDY5MXJHdXZhTUhhQlJsZ1FRQ2haUy9xdVhxMUtOSDl4ZWMyMjcwWjRCeUpRQllMT3A5MmFtSmY1ejdYZlc3VElHeVJFSUVDU24zR21YNWhPT0hEdVdmaTQxZEJsUWVlOEFreDJVZVR2alpOdGFyYjVUUWFENlNFRUVDOGlBTXBuRVpHVW0yWXBXd2lOakZVdUNteXQ4ekptV202ciszYmJkYnYwREZVN3dFSVR3QnhGZFVHSC9JT1hJd0V5MG9Oaloya1BXeFhxL2YzcExiSWlJaW9xYmhWQ3hFUks3QnFWaUlpS2cybklxRmlJaUlJQzNxRGdubGxXY25UaGc4ZVBBL2J4Qk43Q2hBUkE2bE5PZktNZzZaMTdVTE4yN3lVQlNkeGVLaG5EeTgvMVRWOGRJQzAzKzh2ZkU1QUpTWGE0dXJ4NXVGNFg0M2crSUdBTmtaU1hhdGVpb0s1S2VlbnFZTkFGQmFpaEpVS2N5b0hwdmhJRlo2cWV1OXBDcEszQzJsMVdOTnFIaklXYXk1T0crZDJiM2RUMTVTRldjVVF6bFMwbzEyNDZMaVVXdHNWclZZUzhtcC81bmMyKzMwdEppVk00cWh2T0Q0OFhMN2NkTmpXcTNVbmQydTNlOHF3MUwyY3dmcE5kelRZbElBblNFL0k2V2s2cmk1MVB5a05UWXp3OU11Tmt0ci9xTkRoZlptVDR0WlVWVk54ZEdqKyswNlUxaEtMRTlwdFdZZEFHUm40SFRWc2FQSnVzU080ZXF0SHVZS2pka3NqTWV6RDluRkNnT21BVVlQQU1qUUdndXFqbVdtSGtqdEdCNTNxNGU1UW1QeVVFM0hNcEx0eHMrWWlsNzJWejNlcUh4V1pyZmVvMGYzRndZSDk1bnA3bDVreWM3T05xQUZPM1ZZc1ppRGlJaUlpSWlJaUlqb3dzWENEaUlpdW1EcDlmcENBTjFjblFjQVpLUWwvZzdnOTBjZmZ1QXZBTmNDOEhSeFNrUVhqS0tpWXZqNStab0FmTm04YTA0eW5rNkQwZGxvWGw1U1NWNGVTcHlOSDB0T1B1VnM3T1RKeEZJQXBhMGRXOWxoNDF5WGpZYkVabWRubHdQWjVjN0gvejd0YkF4cGFSVW5nVnhudzdYR0ppVVpHeDJMdmFZVGFjaHpOcHFSb2E5dCtoTHppYlI0cDdFRjZlbG5Db0F6VG9abFhsNlMwNzhOSWlJaUlpSWljb2xTQU9zQlFBamg5UGlYaUlpb0xXSmhCeEVSVWV2YUNlQXRpOFh5MUtKMzN3LzA4SEJIZU0rZUdEYjBCcnVGa2crbDRtaFdOZ0Fnb2xjNHVuZXo3d3o1NDFiYmJBRVllc1BnWm9zOWtIUVF4M01xWnhxNE5Db1NuVU03MVR0V243Z2Z1WG1WTi9qSFJ2ZEZTSEJ3czhTYVRDYjgvT3RPQUlCV3E4WDFBd2ZZeGU3Wkc0K0N3c3ByczVmM2owVzd3RUNIc1o0ZUhoandqMnVjeGw1OTVlWHc4L1cxalpXWGwyUEhydCtkeHU3K1l3K0tTMG9jeGhZVkYrUDNQLzhDQVBqNitPQ2FxNjZ3aTkzeDIyNlVHd3dBZ0FIWFhnMVBUMCtIc1lFQkFiamlzamluc1lQL2VSM2MzTnhzWTZjTEN2RFhQcjNUMkcyLzdJRFpiSFlZbTV1WEIvM1pXVGRDZ29NUUc5M1BMcmEyOTY4cHNjZU81K0R2ZzhrQWdOQk9IZEczVDFTOVkvZnBFL0hPZTh1UXVQK0FuRDV0Nm4vN1JvVnZBeEVSRVJGUkd5ZWxQQ09Fc0Y1WWRGckFTa1JFelNzeE1URVh3QWhYNTBGRVJOUVlMT3dnSWlKcVJVS0lVaW5sdkxmZi9jRHc0WXFWY3kyV3loa1UwcFBpN1piNzZwdjErSGoxR2dEQWk4OVB4Y01QakxZYmYveXB5YmJIelJtNzZ0UFA4YzM2N3dBQTgrYThpanRIM0ZydjJQZVhmWVNmdGxYT0JQREJ1d3RyWElSdmJHeDV1Y0VXNit2cmc0US9kdGpGTG54bktmN1lzeGNBc0dibGYzRDFsWmM3ak8wYzJnazd0bXh5R3Z2ZmI3NUFuNmdJMjlpcDB3VzF4czUrY3o0T0poOXlHSnVkZmR3V0d4WFpHOSt2VzJzWE8vM2wxM0RzZUE0QTROZWZ2a2VYenA0T1k2KzY0ako4dm1xNTAxajk3Ny9hRldjY1NqMWNhK3d6MDZhanVMakVZYXcrOFlBdGRzajFnL0Roa2tWMnNiVzlmMDJKM2YzSEhreWI4VElBNEk3YmJzRmJjMmZWTjdZb0pUV3Q2STg5ZXpwV1ZCZzEwMmE4MU5Wc01nVUE0QjAzUkVSRVJOU202Zlg2RFBEQ0loRVJFUkVSTllEaTZnU0lpSWd1TmtLSTBuYysrTStOMXFLT3M2L1orV2oxbXNYV3NkZm16cDlVZmJ6YStwb3Q5dXR2djF0cEhYdDIrc3RqR2hMNzQ3YnQ2NjFqajQyZmZGdHp4Y2JGRFE2d2poVVZseFJXai8zOXo3M2JyZVAzUGpodWtMUFk3R001R2JYRjNuemJ2YkZWeC80NTVPYXcybUtUa2cvcG5jWGVmTnU5c2RheHBPUkQrdXF4MmNkeU1xemoveHh5YzVpejJOLy8zTHU5dHRpNHVNRUJWY2Z1ZlhEY29OcGlpNHBMQ3AzRlBqWis4bTNXc1IrM2JWOWZQYmEyOTY4cHNjOU9mM21NZGV6cmI3OWIyWUJZLzJrdnZYSmZoYUhpQkFDTEtpM2Zhc3dseDBCMGtZcU5qUTJ3L3VmcVhJaUlpSWlJaUlpSWlLaDVzV01IRVJHUkM2aGxocnVsdC9zUUlVVTNSUkhkYWl3ZzFUOGxsSlVBSUJRazFSaVdXRmtqcGhsaXBWQjNRbGJXZmFvU2FRMkpGVkp1a3hDRkFDQTE4bWh6eFJxTko0MWFYVkRsenlOUTVpRDRCeWxGUnVWRHl3bW5zVUIrYmJGR2krbTBYYXdzTDNHRGgvTllLVGRLQ0wyajJBcUw2YlJPMFo3OWVXditMZ1R3dFpRSUFnQVR5a3VjeGdxWlhHdXM4YVRSL3NleG5MQys5MDVpMTBnSkwwZXhVaU9QUWhWbmYxNjVyK2FQVzh2ZlRSTmlWWWswQlpYalVxZzdHeEpyTm11VHRJcDh5cVNxZngxTFM4eDJ0aHpSeFVBSThXMlZwNE9kTGtoRVJFUkVSRVJFUkVUbkhWSDNJcTByTERKMm14Q1ZKeUx2R3Y4WVJvNS8zTlVwdGFndmwzNkFyNVorQ0FDUUVxOWtKT3RmZFhGS1JFUkVSRVIwbnVuZnY3KzBQdDYzYjErYk84NGpJaUlpSWlJaUlpSnF5enIzN251L202S3NGRUpScEVScFdZWDUydHdqQnhKZG5aY1ZPM1lRRWRFRkt6dzgzTS9Qeis4QWdLNVN5bElwNVZDOVhyL0wxWGtSRVJFUkVSRVJFUkZSNndvTkRmVUtDUWtaQWdCU3l2S0VoSVFmWFowVEVSRlJmYkd3ZzRpSWlJaUlpSWlJaUtpVmhJZUgrL240K0ZpblRpdlQ2L1UvdVRRaElxS0xSRkJRVUFkRlVkWURnS3FxMlFDNnVqZ2xJaUtpZW1OaEJ4RVJFUkVSRVJFUkVWRXI4ZlgxN1NHRVdBOEFVc29NQUQxY25CSVJFUkVSRWJWeGJicXdvNlR3REhJeWo3bzZqUlpWVW5pbXlqUFpyc3NsbDRhN0xCa2lvZ3RNdWRubzQybFJ0YUx5cWFnd1dUcHpQMHRFUkJjNmZ0WVJFUkcxYmVVbVUxY3ZuUTRBSUtYVThyT2JpS2gxbEJuVkxuNW5yNHB4LzB0RVJOVUppUTZRQWhBQUlGMmRUZzNDMVFsVTF6MGk1amNoY0MwZzRPYm1CcTNPemRVcHRTaXowUVNUeVlUS1B3NVpBYWxVdURvbklxSUxoeFFROEFhZ0FKQVNLQk5TV0Z5ZEZSRVJVWE5yNTYzNFdSK2ZMbFdMWEprTEVSRVIxVTZqU01YZlUrTURBR2FMS29zTUtIWjFUa1JFRndORlNCSGdwZkVGdVA4bElxS2FKS1NiQUR6UFZsQ1VsVlZZcnNrOWNpRFJ4V25adExtT0hRSUlCZ0FoQUxQWkJMUFo1T3FVV3B3UWxWY2JBZUV1RkxpN09oOGlvZ3VIWGYyaUVJQjMyeXRwSkNJaWFsNUNnVi9kU3hFUkVaSExDRkhsb1JCQ2tmenNKaUpxZllMSFRrUkVWSlU0ZXdGSlNna3BvVlBOSnAyTFU3TFQ1Z283QUZFdUxzS0xidUppL0tHSmlJaUlpSWlJaUlpSWlJaUlpSWphaU1ycjlsSTFXeXh0cWdOOG15dnNrRkFMQkJRQVFPd2xJWWdMNytEaWpGcFdmTnBKNkEvbkFnQlVxZTRWRUh0ZG5CSVIwUVZEU3JpNWEzR1hFTUpIU3BoTnF2cTlsT0trcS9NaUlpSnFBZU9zRDZTVXkxeVpDQkVSRWRWT0NOa09VTzZzZkNhTHBaU2Z1ellqSXFLTGc0RDBCWEJ2NVdPVVNpay9jM0ZLUkVUVWhraW92UVdVZ1VJSUlRR1R6dDJEaFIyMUVVSlJyWThIUm5mRHhOdXZjR1U2TGU3dGRYdHNoUjBDeW5jWnlmcFhYWndTRWRFRkl5SWl3dGZiM2ZzR0FENVNTcU9VeWp5OVhyL0wxWGtSRVJFMXQzYjkrOXNLT3pLU0V4NXpaUzVFUkVSVXU3aTR1QmdBZHdLQUlzU3BqR1E5UDd1SmlGcEJkSFIwRDFnTE93UUtlT3hFUkVSVmRlN2Q5MzQzUmY2enNtZEgyNXR0UTNGMUFrUkVSRVJFUkVSRVJFUkVSRVJFUkVUa0dBczdpSWlJaUlpSWlJaUlpSWlJaUlpSWlOb29GbllRRWRFRlM2UFJTT3RqSVVUYjY1dEZSRVJFUkVSRVJFUkVSRVJFVkFldHF4TWdJaUlpSWlLaXBwRlNGcm82QnlJaUlpSWlJaUlpSW1vWkxPd2dJaUlpSWlJNnowa3BSN2c2QnlJaUlpSWlJaUlpSW1vWkxPd2dJaUlpSWlJNnorbjErdTJ1em9HSWlJaUlpSWlJaUloYUJnczdpSWpvZ3BXVWxGUUNvTHVyOHlBaUlpSWlJaUlpSWlLWEt3V3dIZ0NFRUtkY25Bc1JFVkdEc0xDRGlJaUlpSWlJaUlpSXFKVklLYzhJSWF3WEZuTmRuUThSMGNVaU1URXhGd0Nuc1NRaW92TVNDenVJaUlpSWlJaUlpSWlJV29sZXI4OEFMeXdTRVJFUkVWRURzTENEaUlpSWlJam9QQmNiR3h0Z2Zhelg2d3RkbVFzUkVSRVJFUkVSRVJFMUx4WjJFQkVSRVJFUm5lZUVFTjlXZVRyWVpZa1FFUkVSRVJFUkVSRlJzMk5oQnhFUkVSRVIwWGxPQ0RISTFUa1FFUkVSRVJFUkVSRlJ5MkJoQnhFUlhiQkNRME85T25ic2VCQkFOd0FHVlZYL3BkZnJmM04xWGtSRVJFUkVSRVJFUk5TNlFrTkR2VUpDUW9ZQWdKU3lQQ0VoNFVkWDUwUkVSRlJmTE95Z1ZoTVdGaGFndW50ZkNxbnRxUUE5b0JHQnJzNko2SHlqU3JVY2tFZWdpblN6Mlp4NlBEM3BxS3R6b3JvRkIvZng4UTdVZExGSWhBZ0ZIUlNoOFhKMVRrUkVkR0dwTUV2YjQ3REkyQWRkbUFvUkVWR0xFVUtWcWtYbXEwTG1TcW5KeVQ2VWtBTkFkWFZlRFJVZUh1N240K05qblRxdFRLL1gvK1RTaE01elBPZElGek1oWVpaU3pWWUYwb1ZGVGN0TVBaQUt3T3pxdk5xcW9LQ2dEb3FpckFjQVZWV3pBWFIxY1VwVURmZnBkREhqUHAzcXdzSU9hZzFLdC9Eb202QVY4eFVodWdoSXJaVFFDa0J4ZFdKRTV4c0ZRaFZDc1VnRlpuZWRXM0ZZUk16Q2pCVHRRbUN2eWRXNWtVTWlMRHo2S3FuRkZFRHByUlV5VUVvUkpBUThYWjBZRVJGZFdNcE01d283aE1CS0Y2WkNSRVRVWXFRVXF0Q0lRaTNFS1VpWjJ6MHllbjJ4dVd6WjZiUzBJbGZuMWhDK3ZyNDloQkRyQVVCS21RR2doNHRUT2wrSmJ1SFJOL09jSTEzTUpLUVVpbUxSU0dtV0dtMUY5NGlZaldkT25ubTZzRENqME5XNUVUVVE5K2wwMGVNK25lckNIU0sxc0Q2NnNNaVk5elJ1eWpvaFJHOEJlQUZDSjRUZzN4NVJJNXo5dCtNbUJEd2hSSWhReEJzOW9pd0Fza2Q4QUFBZ0FFbEVRVlJiT2tkR3RuZDFibFJUV08rWTU2QVZ2eXBDdVZNSVJBT2lLNHM2aUlpSWlJaUlHa2NJb1FpSWRnQjZRWWgvS0VKNXk4L05KekcwWjU5dXJzNk5XbHNmWFZoa3pHS2VjNlNMblJCQ0FOQkNDQThoNEs4bzR2NkFUdjdKWWVGOUI3azZONkw2NHo2ZENPQStuZXJHamgzVW9ycEZhZStCeEZpY0xTTHk4L1hGRFlNSG9sZDRUd1MxNTNWb29vYXlXQ3pJUDNVYThRbUoyTGI5Vit2TC8zU1RIcThCbUFpQW5UdWNrRktLMXR4ZVdHVGZRVUtJMTNEMnM5YkR3d05oM2JzaHFIMDdlSHA0dEdZcVJFUkVSRVJFRndRcEpRclBuRUZ1WGo2T1ptVURBQVRRM1UyblhkRXVQUHlPODYxekJ6WGUyWE9PRThCempuU1JVMVVWaFdmTzRHaFdOcjVadnhFVkZVWUlpQTVTcTNtOWMzajBYY2ZTRXJOZG5TTlJYYmhQSjZyRWZUclZoWVVkMUdJNjlZanFya0JNdEZaVi91T2FxekQvOVZrSURBaUFWcXVGb3JEWWtxaWhwSlJRVlJVbXN4bWZmZkVWNXJ5NUFBQWdGSGw3MThpWTlWbkpDVCs2T0VVQzBPR1M2QkJBbVl1em43TXgvZnBpL09PUElxSlhPTnEzYndjdlR6YnRJQ0lpSWlJaWFpanJ5ZTY4dkh6OC9NdE92TC84SXhRWGwwQkErWWV2eHV1dTA4REhBRlJYNTBrdGkrY2NpYzZSVWtKS0NZdkZndUgvTndSVG5wdUIzTHg4Q0tDL1ZvTjdBU3dBOTR2VWhuR2ZUblFPOStsVUYrNFJxY1c0YVhYOWhCUmRBYUJqaHhCTW5UUUJIVUpDb05QcCtHRk0xRWhDQ0dnMEduaTR1K09PZjkrQ2Z3MGVDQUNRVWdRcFVsemg0dlRvTEU4dCtrUElTQUR3OVBURXJKblA0MStEQjZKcmw4NHM2aUFpSWlJaUltb2tSVkhRTGpBUUViMTc0YUVIUjJQNDBIOEJBSVNBcDZJby94Y1dGdXZuNGhTcEZmQ2NJOUU1UWdnb2lnSTNOemRjZVZrYzdybnJqc3AvQjBMb0lKUXJ1VitrdG83N2RLSnp1RStudW5DdlNDMUdhSVFmaFBRRWdMNTlvdEN0U3hkWHAwUjBRZkgzOTBPL3ZwZENDQUVob0lGQUFOaUp5WTZpS05JbEc1YkNIeEE2QUxpOGZ5eTZkdVgrajRpSWlJaUlxRG01NjNRWWVOMC80T2ZyYTMwcHNGeWo2bHlaRTdVT25uTWtjc3pOelEzOSt2YXBPZ1Z3QVBlTDFOWnhuMDdrR1BmcDVBZ0xPNmpsQ0FSS0tUd0JvR09IRHZEejg2MHJnb2dhUUFpQjRLRDIwR29yYXprVUlRTkRReS9qQjNzdHBKU2lWVGFrd0Y4QTdrRGwvcy9ieTZ0Vk5rdEVSRVJFUkhReENRM3RDQyt2eXE2SVVzcDJHcWp1TGs2SldnUFBPUkk1RlJ6VUhtNXViZ0FBQWU0WDZUekFmVHFSVTl5blUzVXM3S0FXSTFSb2hZQUdBTnpjdE5Cb05LNU9pZWlDNCtIaGZxNGxuWVNIMGJlRS85RGFBaWs5cFpRYUFQRDI5cklWM3hBUkVSRVJFVkh6OGZQMXRaM3NCdURycGxWNDhIVVI0RGxISXVjODNEM09uU3NVd3QxZDU4WnJRTlNtY1o5TzVCejM2VlFkL3dDSWlJaWFuUUloaEFBQWdjcnVLa1JFUkVSRVJOVE1xaHhyQ1NFZzFWYnEwa2hFUkVSRVJOVEtXTmhCUkVRWExLMVdLd0ZJVitkQlJFUkVSRVJFUkVSRVJFUkUxRmdzN0NBaUlpSWlJaUlpSWlJaUlpSWlJaUpxbzFqWVFVUkVSRVJFUkVSRVJFUkVSRVJFUk5SR3NiQ0RxQWxNSnBPclV5QVhrVkxpcDU5K2d0bHNkblVxUkVSRVJFUkVSRVJFalpLWGwrZnFGRm9keitzUkVUV054V0pwa1dVZE9YSGlCQW9LQ2hvVVUxaFlpTFMwTkdSa1pEUnAyMFJ0RFFzNzZMeTNhTkVpZlBubGx6aDE2bFNyYnZmUW9VTVlNbVFJNXMyYmg5T25UN2ZxdHRzaWc4R0FwVXVYWXVuU3BUaDQ4S0RkMkxadDIyQXdHT3E5TGxWVm9kZnJtenZGWmxOY1hJd3hZOGJnK2VlZng5dHZ2KzNxZEtnV0dSa1pobjM3OW9YdDI3ZFB4TWZIZXlRa0pPeDBkVTVFUk00WWpVWlhwMERVN1BoM1RVUkVSRlMzL2Z2M1k5U29VWmc2ZFNyUzA5TnJqSmVWbFdIdjNyM052dDIwdERRTUh6NGNFeVpNUUZwYVdyT3NrK2YxcUkwckJiQWV3SG9oeEdaWEowTjB2cEZTNHB0dnZzSE5OOStNNU9Ua09wYzNtODBZUFhvMDNuenpUZVRuNXpkcW00c1hMOGF3WWNQdzVwdHYxanRtNDhhTnVQdnV1L0g0NDQ4M2FwdEViWlhXMVFrUU5VVm1aaVkrL2ZSVEFFQnViaTRtVEpoZ04xNVNVdEtvRHd0M2QzZDA2dFNwMW1WV3IxNk40dUppYk4yNkZVOC8vYlRkV0ZsWldZTzNhYVhUNmFEVjF2eW4rZTY3NytMdnYvOXU5SHByNCtIaGdjV0xGemRwSFFhREFSOTk5QkVBSURRMEZGRlJVUUNBSlV1VzRPT1BQMGFIRGgzdzdMUFBZdkRnd1hXdVo4YU1HZmpsbDE4d1o4NGMvTi8vL1ovZHVNVmlRVVZGUlpOeUJRQkZVZURoNGRHb1dGOWZYd1FGQlFFQTFxeFpnMnV1dVFiWFhudHRrM01pSXFJTFYybHBLY2FNR1FPZzhqTzlZOGVPTlphWk5Ha1M4dlB6OGNBREQrRG1tMjl1MUhZMmJ0eUl3c0pDWEhIRkZiYlA0cm9jUFhvVU8zYnN3T2pSb3h1MVRWYzRlZklrdkx5ODRPdnIyK0RZd3NKQ3ZQamlpd0NBa1NOSDRwLy8vR2VEMXlHbFJFNU9EZ0NnWGJ0MmpmNU9VZFd4WThkZ01wa1FHQmdJZjMvL0pxL1AxVXBLU3ZEdXUrOWl6NTQ5K09TVFQrRGo0K1BxbEpwTmJtNHVWcTVjaVlLQ0FyeisrdXV1VHVlODlzWWJiK0RQUC85RXQyN2RzR2pSSWdnaDZveVpNMmNPOXU3ZGkvRHdjTXliTjY4VnNpUWlhbjVTeWpOQ2lQVUFJSVRJZFhVKzFQTEt5c293YmRvMDlPL2ZIOE9HRFVOb2FLamRlR3BxS2xKU1VwQ1Nrb0tKRXlmV2lILzExVmV4WmNzVzNIUFBQWGpxcWFlYTVmc25BS3hkdXhaU1N2ejU1NS9OOG4yTjUvV29yVXRNVE13Rk1NTFZlZENGYmRldVhVMjZSZ1JVWHJPNTdycnI3RjR6bTgzWXZYdDNrOWJyeURYWFhPUHdtcFFqSnBNSjMzNzdMWEp6Y3pGeDRrU3NXclhLNFRrdXE5V3JWeU0xTlJXcHFhbUlpSWpBYmJmZDFxRGNjbkp5c0hYclZxaXFpdURnNEFiRkVsMklXTmhCNTdVdnYvd1NBT0RqNDRNSEgzeXd4dmhQUC8yRTJiTm5OM2k5VVZGUnRvSVJSL0x5OHZEamp6OENBQjU1NUJHN0F3bXoyWXdCQXdZMGVKdFdMN3p3QXU2ODg4NGFyNmVrcEdEUG5qMk5YbTl0bXV0ZzBKRWhRNFpneDQ0ZFNFdEx3OVNwVTNIRERUZGcrdlRwQ0FnSWNMaDhjWEV4a3BPVElhWEV6Smt6NGU3dWprR0RCdG5HZCszYWhVbVRKalU1citEZ1lQend3dytOanA4K2ZUcmk0K05SVkZTRXhNUkVIZ0FTRVRYQmhYVEFXMVpXaHNMQ1FyaTV1ZGtkY0txcWFydnp6dEZVYmprNU9mampqejhBVkJhWU50YktsU3VSbVptSktWT20xS3V3NCtEQmd4Z3pab3l0QmZINVVOeHg2TkFoUFAzMDB3Z09Ec2I3NzcvZjRCUFFGUlVWdHIrTHhuNW5xNmlvd0MyMzNBS2c4czRSNjNwKy9QRkhEQm8wQ0RxZHJzSHJmT3FwcDVDWm1Za0pFeWJnb1ljZXNyMHVwVVI1ZVhtdHNWcXQxcmJOa3BLU0JyZVU5dkR3cVBGOTBHdzI0L0RodzdYR3RXL2YzblpTdkxxOHZEeDg5OTEzcUtpb3dLeFpzeTZvQy9DYk4yL0cyclZyQVZSKzE3MysrdXNidmE3OSsvZWpzTEN3dVZLclZmLysvZUh0N2QwcTI2cVB2WHYzNHF1dnZnSUFQUFBNTS9VcTZzak96c2EzMzM0TEtTWEdqUnZYN0RrVkZoWTIraTR5QUFnS0NuSjZuRU5FVkpWZXI4OEFMeXhlVkRadjNvemR1M2RqOSs3ZHVPcXFxMm9VZGxoYnhidTd1Nk56NTg1MlkyYXpHVjVlWGdDQUw3NzRBcnQzNzhacnI3MkdTeSs5dEVrNUZSVVZZZE9tVFFDQUcyNjRvZFlMYy9YRjgzcEVSTUNiYjc2SjdPenNKcTNEMFg2dXBLU2tXZmFoMVczZHVyWGV4ekU2blE3ejVzM0Q2Tkdqa1orZmoyZWZmUllmZmZRUjNOemNhaXliazVPRDVjdVhBd0NHRGgzYTRLSU9vTElBVDFWVkJBWUc0dDU3NzIxd1BOR0Zob1VkZE40cUtTbkJkOTk5QndCNDZLR0g2cnhqc3o3RkMyYXp1VjRud2ovOTlGT1l6V2FFaG9aaXhJaldPUTZmTzNkdXZWdFpqeHMzRHBtWm1YanJyYmNRSFIxZDUvS0swbkt6TWtWRVJHRDE2dFY0NzczM3NIcjFhbXpkdWhWK2ZuNjJPMldyczE2a2VmamhoMUZRVUlEbm4zOGVpeGN2eHRWWFg5MWlPUUxBYjcvOWh2ZmZmNzlCTVVJSStQajRZT2ZPbmRpNXMvNHpmTnh5eXkyNCsrNjdHNW9pRWRFRjYwSTY0TjJ5WlF0ZWZmVlY5T3JWQzE5ODhVVzkxN2xod3dZQWxSY0Y2K3B1MVp5aW9xSXdlUEJnL1BUVFQxaTBhQkY2OXV5SmE2NjVwdFcyNzBoaFlTRmVlT0VGbEpXVlljU0lFVFVPL0hmdTNJbTh2RHprNWVWaC9QanhXTHAwYWF0M2c2aGFmR1A5N21qdFV0YXpaMC9NbWpXcjNoMVQ2bkxxMUtrYWR6cFdOM1RvVUZ2bmlPZWZmNzdCQlUwVEowN0VBdzg4VUdPN28wYU5xalZ1M0xoeGVPeXh4eHlPOWVqUkE4ODg4d3plZU9NTmJOMjZGV3ZXcktsemZlZUxlKys5RnhzMmJNQ1JJMGN3Zi81OFhIdnR0WTB1bEY2NmRHbUxGVzlYdDNidFdvU0hoN2ZLdHVwU1dscUsxMTU3RFFBUUhSMk5xS2lvV2dzcTJyZHZEeUVFbGk1ZENpa2xRa0pDMEw5Ly96cUxNSUtDZ2xCUVVGQm5jUlFBK1B2N1krUEdqVTFxeVQ1bHlwUWFmK2ZmZi84OXZ2enlTM2g1ZWVIMTExOW40UWNSMFVWcS9mcjFBSUJMTDczVVlVSEdrU05IQUFBOWUvYXNjWjVPcTlYaTVaZGZ4cFZYWG9rNWMrWWdNek1URHozMEVCNSsrR0U4K3VpajliN0wybEZPMXFtVG02dkFtK2YxaU9oQ05YUG1UR3pidHEzTzVaNS8vbm4wNzk4ZlhidDJkVGkrZCs5ZUdJMUdCQVVGb1ZldlhrN1hFeGdZV090Mi9QejhiRVYvalZGV1ZvYWlvcUpHeFlhR2htTFdyRm1ZTkdrU2twS1NzSHIxYWp6ODhNTTFscHN6Wnc0TUJnTzZkT25pOUhwUWJRb0tDckJ1M1RvQXdNTVBQd3hQVDg5RzVVdDBJV0ZoQjUyMzFxNWRpOUxTVW9TRWhPQ2VlKzZ4dlo2Ym00dVFrQkM3WmJ0MzcyNzdBS2pObWpWcnNHREJnbHFYT1gzNk5MNysrbXNBd0pOUFB1bXdFdEZxMmJKbGlJbUpxWE83UUdVcjhNek1US2ZqZm41KzlWb1BBR2cwR2x1TXM3c29XNU5PcDhPa1NaTnc1WlZYWXZQbXpYanV1ZWRxWGI1YnQyNVlzbVFKeG80ZGk3S3lNa3laTWdVZmZQQUIrdlhyaDhzdnZ4emZmUE9OMDlndFc3YmcvZmZmaDZJb3Rqc0FIYWwrMEh2bXpCa2NQSGl3WVQvWVdRMk51L0xLS3h1MUhTS2k4d2tQZU92UFlERFl2bHZjY2NjZGpUNHgyMWd2dnZnaWtwT1RrWldWaFpreloyTERoZzB1dTZ2ZmJEWmo2dFNwaUkrUFIyeHNyTU1wYWF3bmlkZXNXWU1EQnc1Z3dvUUplTys5OTVyMC9qYVVFQUk2blE1R285SFdnZVhPTysvRUgzLzhnYVNrSkR6NDRJTjQ1SkZIOE1namo5UjRQOGVPSFl1TWpBdzg5ZFJUdVBYV1crdTlUUThQRDhURnhkbTlscCtmajlUVVZJZkxhN1hhT3YrV2pFWWpWRld0ZFptQWdBRGNmdnZ0ZHE4ZFBIalFybmlrdkx3Y1Vzb2FzVGZkZEJOKy92bG5wS2VubzFPblRrNDc4elNsbFhaektDMHR4Wmt6WnhvVU0yclVLTXlaTXdjNm5RNUpTVWtOdXNQVjI5dmJOdDFPcjE2OTZsMjhEVlQrRzdGT3p4Z1pHZG1nRGo5dDZTVFk3Tm16a1pXVkJRQklURXlzczNocDY5YXRPSExraUsxclltNXVMb1lQSDE3bmRuYnQyb1c1YytmVzYvUG9oUmRlc0QzMjh2S3FjYmQwYm00dXpwdzVnNENBZ0JvdGdMT3pzNTBXand3Yk5nd2JOMjdFbjMvK2lTbFRwdURERHo5czlmMDhFUkc1Vm1wcUtnNGNPQUFBdU91dXV4d3VrNXljREFDMUZnY1BIejRjVVZGUmVPYVpaM0QwNkZIODV6Ly9RVmhZR0lZTkcyYTNYRWxKU1oyZnJRRHN2b000SzlhdHI3ZmVlc3ZXOVlMbjlZam9RbVF3R0d6RmNMVXhtODE0K2VXWEhZNFpqVVpidDltUkkwZmlrVWNlYVhRK2p6LytlSk9Lek5hdVhkdWt6cG9EQmd6QTZOR2o0ZTd1anZ2dnY3L0crTWFORzdGNzkyNW90VnE4OGNZYmpUclB0R3JWS2hnTUJuVHMyTEZHbC90VHAwNmh1TGpZYVd4QlFRR0F5aW5BckYyeG5PbmF0YXZ0bWhwUlc4ZXpDWFJlS2k4dng1bzFhd0FBVHp6eGhPMUVjSDUrUG02NzdUYjA2OWV2UmU3UUJTcGJuQnNNQmtSR1J0b09uQXdHQTFSVnJYRkJRVkdVSnArMFMwbEphZlRkalEwOUtCcytmTGh0NnBweDQ4WTFxQzErMVU0bnk1Y3ZyL1VncldwN2NhczVjK2FnZS9mdXR1ZVJrWkdZUFhzMkprK2VESVBCZ05XclYyUGV2SG53OVBSRVdGaVkwM1czYjkvZTlyaTI1Wnp4OHZMQ3JGbXpHaHhYSCsrOTk1NnREVDhSMFlXT0I3ejF0MjdkT3RzQjUyKy8vWWJFeE1RNlk2S2pveHMwRFlGMVBsTm5CZzBhaERWcjFtRDQ4T0g0NVpkZmF0MXVseTVkNnIzZGh2cjQ0NDhSSHg4UFQwOVB2UGJhYTA2L1IwMmVQQmtsSlNYWXVIRWo5dS9majRrVEorTGRkOTl0MWVJQUR3OFBHSTFHMjNlZ2poMDc0cU9QUHNMY3VYT3hjZU5HZlBMSkovam5QLzlaNCtSOFlXRWhUcDgrWGE4T0FsVjE2TkFCUzVZc3NYdHQ4K2JObUQ1OXVzUGxKMCtlWE9mZi9PVEprMnQ5dndHZ1hidDJHRDkrdk4xcmE5ZXV0U3ZzR0Rac0dFcEtTbXBkejlTcFU1Mk94Y1RFNEtPUFBxbzF2aVg5OTcvL2JmUy83NnlzTEl3ZE83WkJNZmZlZTYvdDl6Rmx5cFFHeFZZdGFKZzdkNjdkOStmenhaSWxTMndGR2xkY2NRVzBXaTJ5c3JMUXZuMTdwd1ZhRlJVVmVPV1ZWd0FBblR0M1JyZHUzV0EwR3BHWm1WbHIwWjlHbzRHbnA2ZGRWNS95OG5KWUxCYm9kRHE3YVpOME9wM3QrQ2NtSnFiR3Y3YzVjK1pnM2JwMUdEcDBhSTFDOWNjZmY5eHA1eFdOUm9OWnMyWmg1TWlSME92MVdMRmlSWk12bmhFUjBmbmwyMisvQlZEWkhXcm8wS0UxeGsrY09JSFRwMDhEQVByMTYxZnJ1c0xDd3ZESko1L2doUmRlUU1lT0hXc1VkUUNWVS9uVjUxaXNxb1l1WDUzRllyRjd6dk42UkhTaG1UWnRtdDJ4OGNLRkMvSGJiNzlod0lBQmR0ZWlhcnZSTmpVMTFiYS9ySDdqUmx1MmJ0MjZXbStJdGw2cnE4cGFQR2l4V1BEb280L1dHQThJQ01EMzMzL3ZkSjM1K2ZtMkFyOG5uM3l5eHBTM3k1Y3Z4NWRmZmxsbjdxZFBuOFlkZDl4UjZ6S2JOMjl1RXpkSUU5VUhDenZvdlBUWlo1K2hzTEFRRVJFUmRuZHlybHExQ2hVVkZkRHI5UzF5UjlyeDQ4Y2R6Z085YXRVcXJGbXpCcmZlZWl1ZWV1cXBadCt1VlZoWVdMMm1UY25LeW9MSlpFS25UcDNxOVh2SXk4dXJVZDJZa3BKUzV3bDZaMDZjT0lFVEowNDBLTWJSQWVUQWdRUHg1Sk5QSWpzN0d6Tm16TEM5dm1uVEp1elpzOGZwaGNEYS9QNzc3OWl5WlFzbVRKamdzQTJ5bTV0YnZWcmdsNVNVMkM1QWpCNDkydTdBMHhsSFgzQ29aWVdIaDd2NytmbWxBT2d1cFRTcXFucERRa0pDL2Z0ckVsR2pYY3dIdkExUlVWR0JUejc1eFBiY2VpZGZYYXdIdE5uWjJYYkZsZGJ1RWFkUG43YmRrZEMrZlh0czI3WU55NVl0cTNPOWRYMVd2ZmppaXkxVzJKR1JrV0diZS9YSko1K3NNZTk0VlVJSXpKZ3hBems1T2Rpelp3LzBlajMrK09NUERCdzRzRVZ5YzhUVDB4TkZSVVYyMzJIYzNOenc4c3N2bzJ2WHJ1alRwMCt6VGNkeXZ1amV2WHVEN25JcEt5dHI4SGZHbHVEbTVsYXZvaURyZSsxbzJkckdIRzJ2c2FwMldHbko2UlJieW9vVksvRHh4eDhEcUN4Q0h6ZHVISGJzMklGcDA2WWhPRGdZOCtmUHIvRTdOQnFObURsekpyS3pzK0h0N1kwUFB2Z0FRVUZCZVBEQkIxRllXSWhSbzBiWjdoQjJwUHJGblFrVEptRDM3dDE0NG9rbmFreEJWSFYvM0p3NmRPaUFDUk1tNEkwMzNzQ0tGU3N3Wk1nUTlPelpzMFcyUlVUVUZvV0hoN3VucGFWVnVEb1BWekNiemRpMGFSTUE0TExMTHNPaFE0ZHFMS1BYNjIyUEZVWEIvdjM3NjF6djJMRmpvYXBxaldYRHdzTGc3ZTFkNncxWHhjWEZlUHp4eDJFd0dIRGRkZGZobVdlZXFlK1A0MVNIRGgxcXZNYnpldFFXaFlhR2VvV0VoQXdCQUNsbGVVSkN3byt1enVsODA3Tm5ULy8wOVBTR3RUeThBQVFIQjl0MTdyTjJvUER4OGFsM0lWcEtTZ3FBeW4xVjM3NTltei9KRm1JeW1ScGRBT2lzMkxDdW0xMldMbDBLZzhHQWlJZ0l1MjZOWDM3NUpRWU1HRkRuY2J6WmJMYWRMNnZyT1AxOFBMYW1peGNMTytpOGs1ZVhaenNaT0hYcVZOdE9OejgvMzNiUU1tclVLSVNGaFNFK1ByNVp0NzF3NFVJWWpVWU1IandZbDE5K09ZREtsazZyVjY5R2VYazVDZ3NMVy9SRFlPWEtsZkQxOWExenVidnV1Z3ZwNmVsNDVaVlhiSG5XWnRhc1dkaXdZWVBkYTdObno3YTdVRlNYc3JJeXZQVFNTd0FxNzZwdWFGdkM2cTJPcmFyZm5YM3c0RUhNbkRrVFFPVkZ2b2EwTURlYnpaZy9mejZPSERtQ3ZYdjM0cHR2dm1uMCsxVmFXb3BWcTFZQkFHNjg4Y1o2SFFCUzJ4VWJHL3VnbExLNHRMUjBTMXBhV3N2TXRVQjBrYm1ZRDNnYll0V3FWY2pMeTRPSGh3ZG16cHhaNzA1ZjFtbm54bzhmait6czdCcmpIMy84c2UzNzByUnAwMnl2Ky9qNDRMTExMbXR3bnJ0MzcyN1FkQkdOOGU2Nzc4SnNOcU56NTg1T1cxUlhwZFZxTVcvZVBEejk5Tk40NG9rbmNOVlZWN1ZvZnRWWmkyY2RuYUN3emkxck1CaHc1TWdSSEQ1OEdOZGVleTNhdFd2WHFqbTJ0dmZmZjkvaFNYMW5kdTNhMWFKRjBmVjErKzIzMTVodXBycXNyQ3pjZHR0dEFJQ3Z2dnJLcnZBb0l5UERkZ2ZRaGcwYkduV25UMTEzUURsU2RUcEtaN3AyN1lvdnZ2aWl3Zm0waExsejU5cU8xMGFNR0dIck9oUVRFNE9Ra0JERXg4ZGp5cFFwV0xSb0VYUTZIVkpTVXZEdXUrOGlOemNYczJmUHhxRkRoekIyN0ZqYjcvNm1tMjdDb2tXTDhPeXp6MkxwMHFXSWpZMTEyYzlXSHlOR2pNRG5uMytPek14TXZQMzIyM2o3N2JkZG5SSVJ1VkI0ZUxpZmo0K1A5ZXB6bVY2di84bWxDYlV3WDEvZnEyTmpZNThVUW53Vkh4Ly90YXZ6YVUzbDVlVzJtNm0yYmR0VzUvUmdqU2wycUdyeDRzVVlNR0JBcmNkY0N4WXNnTUZnZ0ZhcnhaUXBVOUN0V3pmYldGbFpHU3dXUzcwTFgrdkM4M3JVMWdRRkJYVlFGR1U5QUtpcW1nM0E4Ynl3NUZSQVFNQVBzYkd4ZTZXVW55UWtKT3dCVUhOZVRrSkNRb0x0NWh1clhidDJBUUJDUTBOcjdkYmFyVnMzMjNtZnRzVEh4OGUyNzJ5c1RaczJZY1dLRmJVdWMvRGdRWHozM1hjQUtydGNXdmYxZi96eEI5NTg4MDBzV0xBQWI3NzVKaVpQbnV4MEhaOTg4Z25lZnZ0dEJBY0g0NGNmZm1oU3prUnRDUXM3Nkx3emI5NDhHQXdHREIwNkZQMzc5N2U5dm1MRkNsUlVWQ0FvS0tqQjdaRHJZL2Z1M2ZqNTU1L2g3dTV1VjhuK3dRY2ZvTHk4SEo2ZW5wZzRjV0t6YjdlNm8wZVBPcTI2di9UU1MydTBkTXpMeThPbm4zN3FjUGxMTHJuRTZRSFVnQUVER3BSWFlXR2g3WEh2M3IzclZSM2ZHRkZSVWJqeHhodXhhZE1tTEZpd0FGZGZmWFc5ditSOC9mWFhPSExrQ0lES0E4dXFCMzhkT25UQXdJRURHelhYVzMzRnhzYkMxOWNYbDF4eVNZdHRneHBIQ0RGQVVaUkgvUHo4VHNYRnhmMEVZSVhKWk5wZlVsSnlKaU1qbzJuOVNJbW9YaTdFQTk2NkhEOStIQ3RYcmdSUStibGtiYU1zcGJSMUJhdUxwNmVuM1FsWGE1R0JWcXUxRllsVTdRN1F0V3RYTEZ5NHNNRzVEaHMyREhsNWVRMk9xNjhqUjQ1ZysvYnRBSUFISG5pZzNoME4vUHo4YkwvRDFtYWRNc0pnTU1CaXNTQXJLd3RwYVdtMi93NGZQb3lzckN4SVdYbU9hOG1TSmJqbW1tdGFMYi9EaHc5ang0NGR0UzVqYmZsTk5SVVVGRUJSRlBqNyt6ZDZIZG5aMmZYdWNOT1lPNkRxczN4RHAveHBTZGFMUnZmZGQ1OWQ1eVkvUHo4c1dMQUFZOGFNZ1Y2dng0RURCOUMvZjM5NGUzdGo3OTY5TUJxTjJMTm5Eejc3N0RPN3FWcnV1KzgrSkNjbjQzLy8reDkrL1BISFppM3NNQmdNeU1yS3NudXR0TFFVUU9VZHZ0WEhLaXJxdmdsZHE5WGlnUWNld0d1dnZZYWRPM2NpTlRXMTFtbGtpT2pDNXV2cjIwTUlzUjRBcEpRWkFIcTRPS1VXSmFYMFVSUmxKSUNSY1hGeFJWTEtqYXFxcnRSb05Ja0ZCUVhGRi9KeHR4Q2l6Z0lKUjkvaEc2dXU3bW5wNmVsWXUzWXRBT0R1dSsrMksrb0FLanRiSlNRa1lPVElrVFdtSG1zT1BLOUhkUDZUVWtZcWluSTFnUEZ4Y1hISlVzb1BMQmJMNXRMUzBwejA5UFJTQVBXL1cvUUNOblhxVktmSDNKbVptYlZPenpodDJyUW1UU2ZjVWpRYVRhT215YXFxcmtJNnM5bU1PWFBtUUVxSmYvM3JYN2Fiazh4bXMyMEsxWTRkTytMcXE2OXVVaDVFNXlzV2R0QjU1ZnZ2djdkVnRrZEZSV0hUcGsxUVZSVUdnd0hyMXEwREFFeWNPTEhHM013V2k4V3U4TUFaWnljK2k0dUw4ZXFycndJQUhucm9JVnQzaVl5TUROczhtV1BIamtWUVVGQ0R1bHcwUms1T2p0TkNqWnR2dnJsR1ljZnAwNmVkTGo5dzRNQjZWY2FucGFWaHc0WU5lT2FaWitwVkNXOXQvVjZienovL0hQLys5NytkenFOZG0wbVRKdUhYWDM5RlNVa0o1czZkaThXTEY5Y1pjK3JVS1h6NDRZY0FLdWZ5cmpxRkQxRFpEdFA2SlNFMU5iWE9hV2lxL2oybHBLVFVtTXFtT3ExV1cyTitlbXFUMmdzaDdwRlNqdFRwZEJtQmdZRTdBZ0lDL2xSVjlmZkV5cXZLUERBaGFpRVg0Z0Z2WFY1Ly9YVlVWRlFnTkRRVTk5MTNINERLQzhIUFBQTU1ubnp5eVhvVlNWYS9FLy8yMjI5SFptWW1KazZjaUZHalJ0bGV0MzRHVnFXcUtvNGVQZXJ3b1B6WXNXTk91Mm0xQk91OHFON2UzcmpwcHB0YWJidU5jZUxFQ2FTbHBkbStLNnhldlJyTGxpMnJVWmhrRlJBUWdGNjllalg1amtjcEpjckt5dXhlcTYyTHlqZmZmRk5yQys3Nk1wbE1OYjdiblRwMXl1NzUwS0ZEYllYT0RSRWNISXpodzRlamUvZnVUYzZ6T1JrTUJreWNPQkZuenB6QjIyKy8zZUFUVjZxcTR0MTMzOFdubjM2S0YxNTRvYzV1SUZXRmg0ZmJ1dTA0a3AyZGpYdnZ2UmRBNWNVTlp4MVMvdmUvLzJIdTNMa055cnVsM1hmZmZkRHBkT2pidHk4T0hqeFlZM3pNbURFSUNRbUJoNGNIa3BLU0FBRFhYMzg5ZnZqaEIzejQ0WWVJaW9xcThlL290dHR1UTJCZ0lJWVBIMjZMQVNxTDNucjBhUHcxMHZqNGVGdUhsdW8yYmRwa2E2bmZVTU9IRDhmaXhZdFJYRnlNTDcvODBxNHRQUkhSeFVJSTRTZUV1RTlSbFBzQUpBY0dCdTRKREF6Y0RXQ1hvaWhKZS9mdWRmeWw2anpsNCtPRDMzNzd6ZW40eVpNbmNlT05Od0lBWnN5WTBhQU9GZzJscWlybXpwMExpOFdDb0tBZ1cvZXMxc2J6ZWtRWERpRkVwQkJpc2FJb1JmNysvbi9GeGNYcEFmeGxNcGwySGpod0lLdk9GVndFT25YcTVIRHFLRWZTMHRLY25sdW9idUhDaFhqbm5YY2FuVmRMWDhkcXJCVXJWdURnd1lOd2QzZkgyTEZqa1orZmo0cUtDbnozM1hlMmN4UFRwMDl2bHE1U1JPY2pGbmJRZWFWcTRZV2oxcld4c2JHMmc2R3Fzck96Y2NNTk56UjZ1OXUzYjdmZHBicDY5V3FzV3JVS0pwUEo5dUhYbzBjUGpCNDl1dEhycjAxSVNJaXRFNGk3dXpzdXYveHlwM2RmT3FycTc5V3JsOVBsclZYOFE0WU1RVmhZbU1ONW5qTXpNekZtekJpVWw1ZWpwS1FFTDczMFVwMTNFWC96elRkNCtPR0huZDdoK1A3NzcyUDU4dVg0N3J2dnNIanhZbHRsL3NLRkN4MWVnSmcxYTViZCs5ZStmWHM4OXRoaldMQmdBWGJzMklIdDI3ZGowS0JCdGVZMGQrNWNGQlVWUWFmVFlmcjA2YlV1TzIvZVBPemJ0Ni9XWmFxeVRrRlRHMzkvL3pyYmJWTHowK2wwVlZzQkNpbGx2VzZCRjBJb0FIb0tJWG9LSWU1V0ZDVXZMaTR1QmNCR285SDR2Ny8vL2p1dFJSSW1vb3ZtZ0hmTm1qVzJqaVRUcGsyRFRxY0RBQ3hhdEFqcDZlbVlPblVxUm84ZWphZWZmcnJKZCswQmxkOG4rdmJ0YTd2UVdWRlJnUmRmZkJHLy9mWWI1czJiaCt1dXU4NjI3SWNmZm9qbHk1Zmo0WWNmeHRpeFk2SFZhaEVaR2N0NWhHWUFBQ0FBU1VSQlZJa09IVHEweUZRaXFxcmlwNThxdTQ4UEdEREFhWEdBbEJJNU9Ua094L3o4L09EajQ5UHN1Vm45OWRkZldMcDBLZExUMDJ1Y0pDNHFxcHpCeTh2TEM1ZGNjb250djE2OWVpRThQQnlCZ1lITmtzUFJvMGNiMUZFdE1qS3l4aDJZMWNYSHg5ZlppU1VySzhzMnpZZ3pNMmJNUUVWRkJTd1dTNDNpazlwMDd0d1pyN3p5U3JQOGpUY1hWVlV4ZmZwMC9QMzMzeEJDSURVMXRjR0ZIVUlJbEpTVVFGVlZ6Smt6QjRXRmhiYnBlZW9UVzF2aHMzVmZBVlFXUWpsYnRyNWRiMXJiVjE5OWhUZmZmTFBCY2FXbHBiVjJaYXcrNTMxVVZKVFQ0dmI2OFBiMnJ2SHZKeWNuQjRXRmhRZ0lDRUNuVHAzc3hqSXpNK3YxdCsvdTdvNkJBd2Zpdi8vOUw3WnUzWXJubjMrK3pqdXJpWWd1Y0pGQ2lFZ0Fkd0RJVjFVMU5TNHVia05GUmNXR3BLU2tvNjVPcmpYODhzc3ZBQ3EvQTFUOVR0NFNQdnZzTTl1MDFjODk5MXl6ZjMvbWVUMmlpNXFmRU9KNktlVWdJVVN4bTV0YmJteHM3SitLb255NmI5KytMYmlJYjVZYk4yNWN2WXYyL3YzdmZ6dWNidGNSczluY1pvc3ptaUloSVFGQTVYa3JSemR4M1hqamphMCtGUzlSVzlKMnpxQVIxY1BBZ1FPeFpjc1dCQVFFd00vUEQvNysvc2pJeU1DMmJkdWcwV2hxYlJGWW53bytaeCtHVmVlaUx5MHRoWnVibTEzbml1blRwN2ZZQ2VuQXdFQTg4TUFEdHVjV2k2WFp0M0hOTmRjNGJRM2V2WHQzREI0OEdKczJiY0xHalJ2aDQrT0RLVk9tMUxxKzh2SnlyRm16Qms4ODhVU05zUTBiTm1ENTh1VUFLaytBSGp0MnpGYlk0YXdGdGFQM1pPVElrVmk3ZGkyeXM3UHgxbHR2NGFxcnJuSjZJV2pUcGsyMjl1N2p4NCt2OHlLSFZYQndzTk9MaTJhejJkYitzWHYzN25ZbjJhc3FMeSt2OTVleEZ1U3NtS0hKcjE5MjJXVU9seTB2TDNmNHV0Rm9kUGk2Mld4dTBPdXFxb3JxSjlRQndHUXkyUzFmVkZUazV1SGhJYVNVa0ZKQ1ZWWFBQbjM2Mk01Y1dDd1c2L0sycXgvV2x2bFdRZ2dQQUYyRkVGMEIvRXVuMDFYRXhjVnRWMVgxVXlubGRvMUdVMUZjWEZ5UmxwWldETTRwU2RSa0Y4TUI3L0hqeDIxRkpyZmRkcHZkeGZvNWMrWmcxcXhaMkx4NU16Nzc3RFA4L2ZmZm1EOS9mcE9MQTBhTUdJRVJJMFlBcUx3N2JkS2tTZGkvZno4QTRMZmZmck9kUkRZYWpVaE5UWVdxcWxpK2ZEbisvUE5QdlA3NjYvVzZpNjZ4L3Y3N2J4UVVGQUNvL0s3bmpORm94QzIzM09Kd2JNS0VDWGpvb1ljQU9EK2g3RWg5Q242MmJOa0NJWVJ0T2lCRlVkQzFhMWVVbDVjak56Y1gxMTU3TFY1NDRRVjA2dFNwM2xQb05JYUhod2N1di94eTVPYm00dENoUStqUW9ZTnRHb2ZJeU1nYXk5OTY2NjExZHJLWlBIbXk3V0tDTSszYnQ4ZVlNV053NE1BQmJONjhHYkd4c2JZVDgvMzY5Yk10TjNIaVJPelpzNmVoUDViZGU5Y1d2UFhXVzdiZnlVc3Z2WVFoUTRZMGVCMUNDTXlZTVFQdTd1NzQvUFBQc1hUcFVoUVhGemZMdEkxVmk5bmFVa0ZNUS9YczJST2hvYUhOdnQ3czdPeDZkUStzUzNSME5KWXNXV0wzMnB3NWM3QnUzVG9NSFRxMHhuSG40NDgvWHUrL2YydGh4NWt6WjdCLy8vNW1uVUtHaUtnRk9QcHkwK0RYTEJhTDFub2VyZm94TndBSUlid0FkQk5DZEFOd2c0ZUh4enR4Y1hFL1NTbi9ZemFiZnk4ckt5dEtUMDh2QWREOEo4VmM3T2VmZndZQTlPM2J0MFdLcUszUzA5UHgzbnZ2QVFBR0RScUU2NisvdnRtM3dmTjZGN3ptUHRocGlZT25PdGRaVmxhbStQcjZBckR0aitxcXNtMzJQSjJkVDIwS1orZGltOExaZWR5cUhKeEhWUUQ0Q3lIOGhSQzlBSXlPaTR2TEFmQzVxcXFmV2l5VzQ2cXFsaVlsSmRYZVZ1Y0NscG1aaWFOSGo4TFgxN2RKeHdMang0OXZVcGVualJzM1l1blNwWTJPYnluLytNYy9rSkNRQUg5L2YvajUrY0hQenc4SkNRa3dtODN3OS9lM3V6YTFmUGx5MitkRGRkWk9vd1VGQmJZdXVZNHNXN2FzVVYzbGlWemwvRDBUUkJlbDRPQmdmUERCQjdibkpwTUo5OXh6RDRES0tWSjY5Kzd0TUs1NzkrNjJxVnBxczJiTkdpeFlzS0RHNjZHaG9WaXpaZzBDQWdKc0J3UWpSNDVFZG5ZMmJybmxGdlR2Mzc4eFAwNmovUFhYWDNqeXlTY2RqdDE4ODgyMktXT3NVbE5UN1ZxeFZ6Vnc0RUFzWExpd3ptM09uRGtUeDQ0ZFEwSkNBdGFzV1lPT0hUdlcyYUhraXkrK3dMMzMzbXQzQUxWanh3N01tVE1IUU9YRmliZmZmaHR4Y1hHMjhVY2ZmZFR1QXNTRER6N290SFdpVnF2RnhJa1Q4ZXl6ejZKTGx5NHdHQXhPRHdCMzd0d0pBSWlKaVhINnUzRGtvWWNlY25wQnBHcXJ6SG56NWlFOFBOemhjbi85OVZldDB3YzBKNDBpMjNmeDhINitXLy8rVmZ1eUN5bWxSa29wRkVVUkFIQzJhNFdvTWk3T25tQ3h2VjUxbVNxeERzZXFyd3NBM04zZGJhK0x5cXRjTlY0L08xUWp0bW9lVldPZGJhdnE4aHFOeGk2MlhidDJDb0NnczgrMVdxMTJwaERpOUxsVlY4WktLYU9kL1Y2dEJ5aldWSVVRN2dEK1QxR1VvUUNLQUJ6MzhmRTVIQjBkdmFpaW9tSlBTa3BLN2YwN2lhaEJMc1FEM3REUVVEejMzSFA0L1BQUGF4Ukxlbmg0WU83Y3VZaUtpc0k3Nzd3RHZWNlArKysvSDRzWEwzYjZXZE1RS1NrcG1EWnRHckt6c3lHRXdNU0pFM0gvL2ZmYnhuVTZIZWJQbjQ4MWE5Wmc4ZUxGU0V4TXhLaFJvekI3OW14Y2UrMjFUZDYrSTNxOTN2YTR0dmRZQ0ZGalNqaFZWV3NzNSt5RXNpUDFLZmlSVWlJaUlnS3Z2dm9xd3NQRDBhTkhEN2k3dTJQeDRzVll2WG8xM056Y25GNmczcjU5TzJKalkrdmRoY1lSTHk4dmpCczNEZ0VCQWJqNzdydXhhZE1tekp3NUUxZGZmWFc5N2k1c3JJQ0FBQ3hldkJqZTN0N28zNzgvTm03Y2lNMmJONk4zNzk0T3YwOTE3dHk1eGhRdDlkRmNIVTJhU2txSitmUG4yNllGZXZiWlo1dmNDbjNxMUtudzhQREF4eDkvakU4KytRUW1rd2xUcDA2dE5TWXpNeE4zM1hXWDAvR3EwKytNSFR2VzZUU0pkYlVUZDdVNzc3eXpSYWJRK3VTVFR4eDJkbXhMWW1KaWJJOFRFeE5aMkVIVW5LVFVlT2x3ZFhSMGRKaFdxN1VkUTFxUEhhV1V5dGt1T1FJQVZGVzE3a1NGbEZLY1BaNkVsRkpVamJYR1ZIM051azZOUmlNY0hTTXJpbUozekZvMTl1eFkxeXFaKzhiR3hvNVZ6dTdVcStkdFBSNnZ6M0Y2bFJpbjY1SlNhczVlZUt2ajF5azFVa3JycXV5MmozUEg4M2Jyci9velZzdk5ibjRzSVlUZHhjRHF4OTFuSHc4UlFneHhjM003N2Vmbmx4QVhGL2V6bEhLcnlXUktMbTBiOWRwTmxwZVhaeXNNN05Hamg2M3d1aUcwV2kyaW9xSnFYYWFpb2dJelpzeXdmWS9ZdDI4ZmhnMGI1bkJaYThIMXhvMGJiVVVuemd3Wk1zVHVlSWJuOWRvZXJaQ2VQanBsWXYvKy9jODBaVDFTU2dWQTFmMEtBRlQ5THVxd0FNQko1OXo2dm9ZcSs2NEd4enZyMml1bHRMV1lGa0w0eDhiR3ZtVjlYdGZQMDREdDFQcGF0V0tJcHZ3OHR0ZmMzZDFyalJlaXhsMElkYjVuVmRaWmZWbmJQMVpuKzNQcjJObi9kd0l3V1ZHVXB4VkZ5WkpTSnNURXhHeVVVdTVKVEV3ODRDaVBDOWtQUC95QVpjdVdvVy9mdmxpMWFsV2oxK1B0N1kyZ29LQW14YmRGbzBlUHRydjJ0SFhyVnV6ZHV4ZEE1YzBwVmMrdkhEOSszT0UwbjFXWnplWmFsMm1KRzZtSldoSUxPK2k4OXRGSEh5RWpJd085ZXZXcXRUVnZjNGlJaUxBOWZ1Kzk5NUNkL2YvczNYZGNVOWY3Qi9EUFNjSVVFR1c2UVhCUnBlTDJSMjBkZGJSV3E5YldWdXVxZTZMV3FyWE9PcXZpdGxwYlI2dTFqbHF0MnEydGZoV3RnNDBnZ29JS3lCNFNkcEx6K3lQbU5vRWtoQm5BNS8xNitYcVJPMCtDM054N3puT2VKdzROR2pUQS9QbnpxL1M4eFRWcTFFaG5oT0ZMTDcwRVFGbTdPU1VsQlk2T2pyQ3dzTkM1dlp1Ym0wSG5ORFUxeGRhdFd6Rm16QmdrSmlaaTI3WnRhTnk0TWZyMDZhTnpINmxVaXUzYnQyUFZxbFVBbERNUWxpeFpBcmxjRGdzTEMrellzVU1qRXdxZ25CRnFaMmNudkM0dExYSGZ2bjJ4ZHUxYURCdzRVR2VuTnFDY1hkZW1UUnYwNmROSDczYTFuVVFFZXhGUUloOGxZNng0NTBpSjlkcjJLY3YyaHF5cnluMUwyMFlWeE1FWU15aXZxZnB4VkE4a1dnSThHSUQ2ei8rMWtVZ2tuY1ZpY2JxWGw5ZTU3SHlGU01ZTmF6TWhSTCs2K3NBN2ZQaHdEQmt5Uk9lTSs3Rmp4Nko1OCtiNDlOTlA4ZlRwVTB5Y09CRWJObXlvVUhybW4zNzZDWnMzYjBaaFlTSE16YzJ4YnQwNm5TbVBSNDhlamJadDIyTHg0c1ZJVDAvSDNMbHpNWDM2ZEV5YU5LblNyMjJSa1pFQWdJWU5Hd3BadkxReE5UVXRNU04rOE9EQlNFeE0xRmhXdkVPNXVMUzBOS0dlK0tSSms3U1c4Vk5uWVdFQnhsaUpPdDZxZ0FUMSt0enFJaUlpc0hqeFl0U3JWdzlidG13cGR5Q3dwYVdsVVRxVHpjek15bFQ2WmZueTVWWFltcW9sbDh1eGR1MWFuRHQzRG9DeXMwZ1ZQRjVSczJmUGhrS2h3TGZmZm9zZmZ2Z0JBUFFHZHhRV0Z1TGh3NGNHSGJzeU1sTVlVM1oyZHFVRW9GaFpXY0hHeGtibit1dlhyK1BRb1VQQzY2aW9LQURBanovK3FGR3lVdlhjVXRYczdPeGdiMitQMU5SVW9TMkVrTXBoSW1ZV0ZxYVM3WXd4dWZyQUZQdnZnVkRiZ0tUNmpZMnduZnJQejU4Rk5ZNVg3Sm01eExtSy8xenMyR0NNQ1IwZW5QT0dJcEZvZS9IZDlBM0NNY1pZc2NHekVtMVhmNjA2bEZwd1JxazNkS1gxSlJUZlZ0ZDJ4UWY5aW05bndJQmdROFpZSDg2NU4yTnN1cW1wYWJKSWpLeGNHWWVpbHVmTXZIRGhndkNlejUwN0o5eUxsSVVoSlVMV3IxK1ArL2Z2QzY5VnBRVDF5Yy9QTHpWWXV2aHhxRit2NXBHSVlDa1NvY0tkMTRaZUMvVHRWOUh6VnRhK3hkNkxOVkN4ejZlNit2NXE4bm0wOWFPcS82eDJQWmRBR2VqbndoaDdIVUNxbDVkWFJGNGh6OGlYYytwSHJRWGtjbm1GbjBQTE1pRWtKeWNIVzdac0FhQXMzVnU4WDJiVXFGRmw2cmZRUmxkUUlTRTFGUVYya0ZvckxDd01CdzRjZ0VRaXdlclZxNnN0RlhGRVJJUXdzTFJvMFNMVXIxOWY1N2F6WnMweStJYkUwSm1selpzM0x6V1lwSGdONzhvSVByRzF0Y1htelp2eDBVY2ZvYWlvQ051M2IwZXZYcjIwZnU1ZVhsNElEQXpFK2ZQbk1XVElFS1NtcG1MNTh1V1F5K1d3c3JMQ3pwMDdOV2FxVmNRYmI3eFI2amFNTVl3ZlA3NVN6bGRiY2VXZHROWXVEOGFZcnE2UU1pM24ybnBxOUd4ZmplZXRoLzg2cmZJWVk5cm05cGdCMEpwMzA4Q1pSQ0lBalJoanRwenpTWmFtTEN1bmtLUGtQSEpDQ1BsUGFmY3VyNzMyR3I3NjZpdjQrUGdnSnllblRKMlkrZm41dUhidEdtN2V2SWxPblRyaDRzV0wrUDMzM3dFb000YjQrdnJxekhTbTBxbFRKeHc1Y2dRK1BqNklqbzdHM3IxNzhlREJBNnhmdjc1U08xemk0K01CS0RNK1ZJYmlIY3JGcVQrMDI5blp3Y1hGcFZ6blVhWEtUazVPTHJHdW9LQUF5NWN2aDB3bWc2bXBxVkF5cFR3aUl5TVJHUm1KamgwN0dweDJHZ0R1M2J1SFAvNzRRKzgyMnRxdWN1SENCZno3NzcvNDRJTVBoT0RodW1yNzl1M0NRTXJTcFV2eHpqdnZWT3J4NTg2ZGk0S0NBaHcvZmh3Ly9QQURQRDA5TVdEQUFLM2J1cmk0NkMxOWRQZnVYWHoyMldjQWdETm56dWo4Vy96Nzc3OUxMVE5rRExObXpjS3paOC9nNmVtSjc3NzdEZ2NQSHF6d01jZVBINCs1YytjQ0FGNTk5VlU0T1RscEJIcWtwcVlpSUNDZ3hIN3g4ZkhDOVFkUXBscFh5Yy9QeDVNblR6UzJ6OG5KQWFBTVlDKytycUNnb0V4dGJ0eTRNVkpUVXpYT1R3aXBCSXlMR0JNNUFNWWRUQ3pyOFo1SFhaU2FBN3d5MmxUV1kzRE90VDdXNm5pZUw3NU0vVFZEQmZ1aEdXTWl6cm01Y2lDVzU0TnpHQkNmVW1NcEZBcWNQWHNXZ0RJQVFpNlh3OXpjSEs2dXJxWHNxZlRreVJOSXBkSlNueEZPbmp5SkN4Y3VhQ3pyMmJPbnpzRGhkZXZXSVNvcUN2MzY5ZFBJN0tkdXg0NGRDQXdNTktpZHBhRit2ZHFuV0Q5Y3BZZFg2ZWt2TEs4U3grT2NDOWNqSGYyRVpUNW1SZW5wMzZ6UVlTdnpZS3JmRGVmY1RFdndvZTVHOEpKQkc0d3hDZWU4SGdBYmtRalN1bGRvcTI2U1NxV1YvcnlzejdadDI1Q2NuQXhiVzF1dGswbmF0R21qTVNHYmtCY0JCWGFRV2lrckt3dExseTZGWEM3SHRHblRxdTNpblorZmp4VXJWa0FtazZGUG56NDZPMlJWeXRyQlYxeE1UQXptelp0WG9XT1VWZS9ldlhVR2duaDRlR0RSb2tVNGRlb1V0bS9mcmpFZ3BaNEsvYzAzMzRSQ29VQndjREErL2ZSVHBLZW5nM09PQmcwYVlNK2VQZVgrZmQyK2ZWdWpycmcycWhtT25ITmN2MzY5MUdNMmE5WU16Wm8xMDdyTzE5Y1gyN1p0Sy9VWVk4YU0wZGs1VWpYMzVOckpGRWhWQU90RlFLR1cxWExHbU9MNTc0bXJQU1NwQjN4d2hVSTUzK1g1ZW8yZnRlMnIvclBxQVVUYnZnRHcvTmpDY3ZYdFZlZlZkZnppKzZyL3JON200dnZLNVhLSldDemV6VGwzQUNEam5LOEJjRmY5T0hLNUhJeXhPWXd4alQ5b1hiKzc0cjlyem5rQmdCQUFOem5uZHpqbmR6SnlGQU1rSnVMUzZ4d1JRdXFjb1VPSFZyaDhnN29PSFRyZzBLRkRlUHo0c2Q1U0tJV0ZoUWdMQ3hOU0hhdVhqWEZ3Y0JBR09idDE2NGFOR3pmcURVeFY1K3pzaklNSEQyTGh3b1c0ZGVzV1BEdzhLbjJnSXpVMUZRQXFsRkhGR0p5ZG5RRW9neVBrY3JuR2pNVGR1M2NMTmJ0WHJsd0pWUTNuOHJoOCtUTDI3OStQWmN1V2xTbXdvN3l6UGxYdTNyMkwzMzc3RGIxNzk5WUk3TWpLeWtKMGREUUFaVllQWGZkUnRjbVVLVlB3NU1rVDlPL2ZINE1IRDlhNlRhTkdqWEQ2OUdrQUtKRlpwbG16WmtJUWpTcmdwN2lGQ3hkQ29WREExZFZWN3pPRWlZbUozcy8wMGFOSEFBQWJHeHU5L3g5cVNvbWI0clJsQ2JLM3QwZVBIajNLZkt4YnQyNlZDRTV5Y1hFcEVhelZ2WHQzaldDWmZmdjI0ZDY5ZXhnNmRDajY5dTByTEcvVXFKSHdjMkJnSUlZTkc2YjF2TC8rK2l0Ky9mWFhNcmRYblNyNHJEemxpd2doK2pBWjUveGZ4bGdlbmovclBuK3VVd0FhejVLcTVSei9QWGVxQnF1RWJaN3ZvK3JzNEdycmloOUw0L2xhdFU3SGN0WHpiUVBHMkxEbng4b0djTHpZT2JTZHA4U3hsSWRUQ051cFB4TXJGQXIxOTZaeFBNNDVOMlF3OC9rMnhmc0RoSC9GbHhkL2hsZDc3U0VXaXpVaUNYUU05SlZvQStjOGlUSG1CK1V6dDE5aFlXRkVqc3hrTEJPeHNuOTUxQ0QvKzkvL0VCY1hCMEI1bjdCbHl4Ykk1WExzMnJXcjFPOXhxVlFxM0xQMDY5ZFA1M2EzYjk4V1NrNjNiZHNXZG5aMjhQUHpnNjJ0TFRwMDZLQjFIMHRMWll5Um5aMmR6bTMwWmNyU2gvcjFxcDlNZ1Z5RkF0dEVJbFNvRkVzeG5ER21iUmhlOWZkZVlwbUtJWk84MUNaVTZRMGdVenRQV1NhVWNjNTVROGJZWjg5ZlpETEdQamZ3UEZyUFpXQ2dXNm5icWYxZk0zVGZDclVIRUs3VkJoOVQ3WGV6RTJvQmlZYjJvUUlvNHB6ZjU1emZZb3hkbGNsa2QwSkRRME5kMm5UMFlTS211eDRscVZITXpjMHJ0TDhoSlhFQndNL1BEMmZPbkFFQWZQYlpaM29uOEJEeUlxSEFEbExyNU9mbjQ1TlBQa0Y4ZkR6YXRtMkxqejc2Q1BuNStVaElTRUI4ZkR3U0VoTFF2SGx6OU96WnM5TFB2WG56Wmp4OCtCQU5HalFRWnNvQnlnZXFtSmdZdUxtNXdkVDB2MG4vVzdkdU5YaUc0NlJKazRRSE9oV1pUQ1lNZGhoS0xwY0xEMG5sK1pJdExSM3lpQkVqOE5aYmIybTh6K0l6QWhsaldMSmtDY2FNR1NOMFZqWnAwZ1I3OXV5cFVPZi80c1dMa1pWbDJITUk1eHh6NXN3cGRidXBVNmZxbktVZ2w4c05xckZteUkxSWRaQXJXRnBjVHM3RzFNakltbDFVdlJwNWVIaVlpc1hpVGM4ZkpEaGo3RnBBUU1EVjR0dDVlWGxwOU56clN4T3J0azBLZ0I4QUhKZkw1VTl5YzNOVG9xT2pDd0RBcFUzSDF5dnZYUkJDNmdKTFMwc2NQbndZQU9EazVGU21mVnUwYUlFV0xWcG9YYmQvLzM3Y3VYTUhvYUdoUXMxc0ZZbEVnbzRkTzZKVnExWVlPM1lzMnJkdmowR0RCcFdhRXJtNGV2WHFZZWZPbmJoMDZaTE9XdHdWb1pvbFg5dlNYelp0MmhTQThuNGhNVEZSeURoeTllcFZvZVRHMkxGanErU2VGRkJtRDFEUEd1RGc0S0J4Nzlla1NSUFkyOXNqSlNVRkNRa0pzTGUzTDVFVkpTWW14cUJVM09yKytPTVBJWWloWmN1V21EbHpab1VIdVFGbEpvZnlaaytwS0JzYkcySGdmL2Z1M2ZqNTU1OHI3ZGlmZmZZWmV2ZnVEY1lZRmk5ZVhPSGpxWDVmaGdabjFRYXVycTVZdlhwMW1mZno4ZkhSbTNWR3hjbkpTZU82ZStMRUNlRzh1dEwybXB1Ymx3ZzJ5OGpJUUU1T0RxeXNyRFRxT2dOQVNrcEttWUw2VmRjN1E3TTJFa0lNVXlUamVWbUZSWE10VGRsakFCQ0pSQm9QZG1LeFdIaWRrNU1qL0t5K25mbzIrdFp4em9YWG1abVplbytoL2xvaWthaCtiaStSU0lZQmdFS2hTRTlOVGZWUjMwZHRPNDJmVFUxTk5ZNXRZV0hCeFdLeHF2YTh2b3daMm42dXRoSHJqaDA3RGdZZ2RMNFVmK2JXRWRCeEJjQjNSVVZGTnhoamlhR2hvVmw0SHFUajBxWmpsYmEzT2h3NWNnU0FNakJoNU1pUnVIbnpKaTVmdm93elo4NlV5TVJiM0xGanh5Q1ZTaUVXaXpGdTNEaXQyMFJGUmVIamp6K0dUQ1pEZ3dZTjRPdnJLd1I1R0F2MTYxVS9HV2Q1V1FWOFIweEU0Q05qdDZXbThQVDBkSlZJSktyQURtbEFRRURwMFQ5RWc1ZVgxeGJHbUNWZzhQVThDY0JQQUU0QWlDMHNMRXdMRHcrWFZrTlRheVRWTmNmRXhLUkN4OG5PemtaU1VsS0Y5aThyZmVXL1pESVpybDY5aWo1OSt1Zzl4b2tUSjdCcDB5YTkyNlNrcEdERmloVUFsSk9JMVFQeXM3T3pFUnNiaTBhTkdzSGUzcjVDMTNDeFdFd2xnRWl0UTRFZHBOWlp2WHExNm9FVjZlbnBHRFJvRURJeU1qUzI4Zkh4MGVoRXo4L1B4ODJiTjBzOXRtb0duRFluVDU0VVVpUzJiZHNXZS9mdXhlUEhqL0hvMFNPaFEvSHZ2LytHbVprWjJyZHZEMENaWXRmUTJhY2VIaDZ3dGJYVmlEeHMxYW9WL1B6OEROcGZaZS9ldmZqbW0yL1FyVnMzN04yN3QwejdHa29WMUJFV0ZvWnQyN1loS0Npb3hEYXRXN2ZHcUZHamhJR04xMTkvdmNJek9xMnNyRXA5SUNzcUtoSTZWYTJzckVvOXBucUFTbkVMRnk3RXUrOXFEeFpPU1VrUmFycjk4TU1QYU5teXBkYnRBZ0lDTUdQR2pGTGJRYXBHZUhnNDkvTHlxbkQ5VDg2NWduT2VDeUNMTVJZb2s4a09oNFNFbks3RXBoSkNkS2lORDd6Ky92NVlzR0JCdWMrbHk2UkprMHAwM0o0NGNRS1ptWmtsdG4zdnZmY3daODRjWWNhZFZDckYrdlhyc1g3OStuS2Z2MVdyVmxVUzJLSDZiaTlyd0lteE9UazV3Y3pNREFVRkJYanc0QUdhTkdtQ3NMQXdMRm15Qkp4emVIbDVZZmJzMlZWMi9vc1hMK0xpeFl2Q2ExV1pQSlV4WThaZzFLaFJDQXdNeE9USms5R2dRWU1TWlM4dVg3Nk14NDhmbzB1WExscG56V3JqNnVvS1QwOVBBTXJNRmJHeHNhWFdkVGZFNk5HampSYllvUzRuSndmcDZlbVZkcnl5WnZETHk4dlQrOXdTRWhJQ0FCQ0pSSHEzVTJXTUlXWFRwRWtUOU96WkUrM2F0Y09zV2JNMDFxMWJ0dzQvL2ZRVDNuenp6UkpCT3J0MjdVSmtaS1JHMWc5OVZIOXJ0WDBXTUNFMURtTmN4a1ZwWVdHaDViL3BxeVplWGw1Q1pCZGpqTWZGeGVYcDI3NHUwWmFsZzNOZXdCakw1cHpIQURqTk9UOFJGQlFVYTV3V1ZyMGJOMjRJZldsang0NkZTQ1RDMkxGamNmbnlaUncrZkJoRGhneUJnNE9EMW4xalkyTng2TkFoQU1BNzc3eWp0WnhoWW1JaVpzK2VqWnljSEVna0VtemF0RW5JTm1kTTFLOUhTTjJqWlNJY2Y1NDVLNHR6ZmdmQU40R0JnYjhCMEordTV3V2l5clJhM3V4SEtudjM3cTJ5OFovaVJvMGFoVkdqUnVsY241ZVhoNGtUSnlJcUtncXpaczNTRzZCWTJySHk4L014Zi81OFZlQXNuSnljc0diTkdqeDY5QWlQSHo4V0poSi85OTEzc0xhMjFwdmR0alErUGo0NkF5UUpxYWtvc0lQVU91bzM5YXFBQ2xOVFV6UnAwZ1JObXpaRnMyYk5Tc3lNVEVwS3dzeVpNeXQwM3ZQbnp3cy8zN2h4UTJ1N1ZEUG52djMyVzJGNVZsYVd6aGwxbkhNb0ZBcUl4V0pzMkxDaFF1MVR1WHYzTGdCbHF2V3FFaHNiaXoxNzltaDA0dHZhMnBZWVdKbzdkeTdDd3NJUUdocUtiNy85Rm8wYk44YklrU1BMZlY1RDBvbWZPWE1HYTlldWhVZ2t3cFVyVjhwOUxrRFpZYTVlYnFiNHVySnVSNHl1UE9HMzJaenpRQUIrblBPYkNvWENQeVFrSks3VXZRZ2hsYVkyUHZES1pES2gzWldwZUVZT1FEbkR6OFhGQmIxNjlZSzN0emNXTDE2TVI0OGVvVm16WmtKUUI2Qzg1NmpvelBDcW1sbHVabVpXcGNldktpS1JDSzFidDBab2FDZ2lJaUxnNnVvS0h4OGY1T2ZubzFHalJ2amlpeTkwM2g5VUJpY25KN1JxMVVwNHJhc0VTTWVPSGVIbzZJaW9xQ2dFQmdiQ3k4dExXTmU3ZDI4OGV2UUlHemR1UkljT0hReTZYKzdhdGF2R29IWnFhaXE2ZCsrdWMvdWpSNC9panovK3dNQ0JBL0hoaHgvcTNLNG1CSFVBd1BUcDA0VjY4dm41K1pnMmJSclMwOVBSc1dOSHJGbXpwdFQ5bnoxN2hnVUxGaUFwS1FrTkdqVEF5eSsvWEtieng4WEZHZlI3ZVBUb1VZV2ZiMnFLOFBCd2pCOC92c3o3eGNaVy9uaGZ2Mzc5OUthMDE4V1FHY1hxYW11bUlrSUlxUUwzRkFyRkhjYllkWVZDY1VNc0Z0LzE5L2V2MDROL25IT2hiS0tkblowUVhOQ3hZMGYwNjljUGx5NWR3dnIxNjdGMTY5WVNBNmFGaFlWWXZudzVDZ3NMNGVqb3FET0lPRDQrWHBnRTkvSEhINk5UcDA1VitJNE1SLzE2aE5ScHp3RGNBUkRFT2I5VFVGRGdGeDRlL3RqWWphcUpWSUVKRmMzQ2FHWm1WcUZKVU9xQmRQcmN1WE1IRHg0OFFKOCtmWVN5cEJjdlhzU1RKMC9RcmwwNzlPalJBeFlXRm5qMTFWY1JGUldGUFh2Mm9GR2pSbmpqalRlMEhpOHBLUWtiTm16QWdnVUx0SllYalltSlFVUkVCQUJsS1NSVk1LTTZjM056Tkc3Y3VDeHZsNUE2Z3dJN1NLMHpZTUFBMUs5ZkgwMmJOaFVDT1J3ZEhmWE9NRFF6TXpPb0pFcHljbktKY2lncTdkdTNSM2g0T096czdPRHE2Z3BYVjFjMGI5NGNMaTR1YU42OHVkWXZrcUtpSWt5ZVBCa09EZzVZdEdpUlJvZTFLcDFVczJiTnNIVHAwbExiOXRkZmZ3blpML1JSZmVsZHVIQUJWNitXcURpaDAxZGZmVlhxalVCU1VoTDI3OStQYytmT0NmVUZyYTJ0TVhIaVJBd2NPTEJFVFhKVFUxTnMyYklGWThhTVFXcHFLalp1M0FpUlNJUVJJMFlZM0M1Q2pFR2hVRHhrakgwdmw4dlB5bVN5aFBEdzhEUlFaRGtoUmxIYkhualYxYXRYRDZkT25kSll0bno1Y3ZqNysyUEdqQmtZTW1TSXNEdzhQQndMRnk2RXRiVzFVQ2FnK0Q3YWZQMzExd2E5THlzcks2RjhoallUSmt6QTA2ZFBNV3ZXTEF3ZE9sVHJObFVWcEZDL2ZuMmtwS1FZbkphNUp2SHc4RUJvYUNqKzk3Ly80ZGRmZjBWbVppYXNyYTJ4YTlldUtxLy8ycU5IRHlFMXFUNk1NYno3N3J2WXMyY1BEaHc0Z04yN2R3TlFacEk0ZVBBZ0RoOCtESmxNaGx1M2J1R1ZWMTRSc25FWXl0N2VYc2hRcDFBb1NuUitxd0pPR2pac0NBOFBEMkc1VENhcjBzQ1g4cXBmdjc3RzlXYjU4dVdZUDM4K2dvS0M4TTgvLzJETW1ERTY5NVZLcFZpNmRDbVNrcEpnWW1JQ1gxOWZnMmZIT2prNW9Xdlhya2hOVFlXdHJhM096eVlvS0FoRlJVVndjWEhST1pNWFVBYmMxSmFzSFRrNU9RZ1BEeS96ZnNYcW5kY3Fxb0Q0NGlWZENDSGtCWkd0VUNoKzU1ei93RGtQS2lnb1NJMk1qSlNpR2t2REdOT1pNMmVFdnJ2WnMyY0xRYzRBTUgvK2ZOeThlUlAvKzkvL3NIdjNibzNBUWM0NVZxeFlnZkR3Y0loRUlxeGN1UkwxNnRYVGVvN09uVHZqazA4K1FVUkVCTjU3NzcycWZVT0VrQmNhNXp5YU1YWklMcGRmbE12bGp4UUtSVVo0ZUhqSldTa3ZRMVlEUXdBQUlBQkpSRUZVQUpsTWh1RGdZQlFXRnVvdHlSb1ZGUVVBRmM1dTd1UGpvemZ6UldrTUtZa0NLRXVIWGJ0MkRaY3VYY0wrL2ZzQktDZEJYN3QyRGUrOTl4NTY5T2dCQUpneFl3YnUzNytQcTFldllzMmFOWEIzZDllWWpLS3ljdVZLM0w1OUd6RXhNVGg4K0RBYU5HaWdzYjVWcTFZd01URkJVVkVSSEJ3Y2hMRTRWMWRYdUxpNG9FV0xGa0tBaVhvLzNjNmRPOUdsU3hlRDN2dVlNV05xemZNeUljWFZ2SjQwUWtyUnRXdFhkTzNhdFV6N09Eczc0K3V2dnk1MXUyUEhqdW1zTnpsdDJqVE1talhMb0RTQUt2djM3OGZEaHcveDhPRkRYTDkrWFNPd1krL2V2YmgxNnhadTNib0ZOemUzVXIrRVUxSlNFQndjYlBDNXl6cURUVi9IYUZwYUdnNGVQSWpUcDAranFFZzV0bTFtWm9iMzMzOGZFeWRPaExXMXRkWTA4SUN5czkvWDF4ZFRwa3hCWVdFaDFxMWJoNlNrcEZxUnhqQXFLZ3IvL1BPUDFuWHFnMCszYjkvV3FIR3Y3c0dEQjFYU05sSzVPT2RTeHRoRHp2a0ZBRWVDZ29MdUdMdE5oTlIxZGZXQlZ4MWpERTVPVGhyTFZLbUNyYTJ0TmRZbEpDUUFnSkJtVXRzKzJoZ2FyTUlZMDFzZVRsVUdwVjY5ZWdhWGthc3NqUm8xUW5SMHRQQVoxQ1k5ZXZUQWlSTW5jTy9lUFFESzJmZmJ0MitIcTZ1cmtWdW1hZVRJa1RoOCtEQnUzTGlCeTVjdkN5bTU0K1BqQVNoTDZNMmNPYlBNUVIzRlRadzRFYTFidDhha1NaTjBCalRFeDhkajNicDFhTmV1WFptekhCakRxNisraW5Ianh1Rzc3NzdEdG0zYjRPRGdnQUVEQnBUWUxqazVHWFBtekVGMGREUWtFZ2syYjk1Y3Btd2R2WHYzUm01dUx0YXVYVnNpSzRwS2VucTZjTzZWSzFmcS9YMzUrZm5od0lFREphNG5OVkhYcmwyeGI5KytNdS8zNmFlZjR2cjE2ekEzTjYrVWRxZ0NuSFJSbGZONit2UXBybCsvcm5PNzd0MjdsMXBhU25XOW8xbG1oSkFYaFVLaHlHZU0vYzQ1UHhvVUZQUzlzZHRqTE9ucDZkaTVjeWNBNEtXWFh0SUk5QWFVOThXclZxM0N3b1VMY2Zqd1lWaGFXbUxTcEVsUUtCVFlzR0VEL3Zyckx3REtBQkRWUUpvdTc3NzdicWxsVCtvNjZ0Y2pwTXJFYzg3UGNjNi9DZ29LdW9FWEpEQlBsOGpJU015ZE94Y0JBUUhJeTh2REcyKzhvYk9mS3o0K0hvOGZLeE9acUdmVHJLblMwdEtFN1BXcURGTzZNTWJ3K2VlZlk5U29VVWhPVHNZbm4zeUNvMGVQQ3VOcHFva2d5NVl0dzVneFl4QVhGNGQ1OCtiaHE2KyswbmltazBna09IcjBLQm8xYXFRemdGRWJpVVNpRVN4Wldsc0pxYTBvc0lQVU9YRnhjWGo2OUdtWmd6OUtVOWJaVktyeUk0Q3kwLytERHo3UVdQL3h4eDhqS0NnSWp4NDl3cFl0VzlDaVJZdFNIOG9Bb0UyYk52am1tMjgwbGdVR0JtTHUzTGx3Y1hIQmtTTkhOTlpkdlhvVlM1Y3VSWWNPSGZEbGwxOXFySXVPanNiRWlSTjFuaXN0TFExSGpoekJxVk9uaFBUb2pERU1IandZTTJmT05MaWp1SDM3OXRpNmRTc1dMbHlJL1B4OGZQUE5ONGlPanNhS0ZTdktQQU03TkRRVU9UazVCbjFXRlhYbXpCbWNPWE9tMU8yMmJObFM1VzBoNVZZVUdCaG9TRzczN2MrZVBWc1JIUjM5ck1wYlJNZ0xyaTQvOEpMeWNYTnp3OVdyVjVHUWtJRGMzRnlORWpJVmtaK2ZEeE1UazFJSFdDdEN2WXlDdWJrNWR1M2FoWTRkTzJwc0k1Vks4ZkRod3dvSFRWU0VqWTBOUHZyb0kremF0UXVmZmZhWmNGL1hva1VMVEo4K0hmMzc5Njl3eDhhLy8vNkxzTEF3aElXRjZjMXE4Y2NmZitEbXpadnc5L2ZIa0NGRGFrd0pGbjNtekptRFI0OGU0Y3FWSzFpMmJCbnk4dkx3OXR0dkMrdHYzNzZOcFV1WElqMDlIV1ptWnZqaWl5L1FxMWV2TXArblU2ZE9NREV4d2NtVEorSGs1SVFKRXlab3JQLzk5OS9CT1llVmxaVkc5aE50dkwyOTRlM3RYZVkyMUNhVlZjcFNKUzh2ejZCZ282dFhyK3JOakhqMTZsVzkxekdwVklyRXhFUUF5dXNmSVlTOENISnpjNjlGUjBkZk1uWTdqSWx6amxXclZpRTdPeHNBc0dqUklxMzNYMzM2OU1HMGFkUHcxVmRmNGNzdnYwUmNYQnh5YzNOeDhlSkZBTXBaeHFOSGp6Ym9uRlY1SDF4ZTFLOUhhb0FjQUdjQmdER1dadVMyMUVwWldWbmVEeDgrckgwcE55dElLcFVpTEN3TUlTRWhDQWdJUUVoSUNBQUlFM3RWOUQxYm56MTdWdmk1Tm1UdisrMjMzeUNYeTJGbVptWlF5VW9iR3h0OC92bm5tREZqQnRxM2J5OThGb1dGaFJnK2ZEaUdEaDJLMGFOSFkrM2F0WmczYng3Q3dzS3djdVZLZlBIRkZ4ckhjWGQzcjVMM1EwaGRRSUVkcE5iaW5PUEpreWVJakl4RVJFUUU3dDI3aDRpSUNEeDc5Z3hlWGw2Vkh0aWhqVXdtRStxVkJ3WUc0czAzMzBTZlBuM3c3Tmt6TEZteUJISzVITGEydGxpOWVuV0pML1I2OWVwaDgrYk5HRGR1SFBMejg3RjQ4V0o4OTkxM2FOR2loZDV6aWtTaUVoMkZxa2hFYmV0VXMzejE3VmRjUmthR2tLRkRQWjFWOSs3ZE1YLytmSzBwdEVyVHMyZFA3TnUzRDNQbnpzV3paODl3K2ZKbGhJZUhZOFdLRlhwbmFxdHd6dkh0dDkvaXl5Ky9oSStQVDdVOEFEWnQybFJJNjFWY1VWRVJRa05EQVFEdDJyWFRXUjg3T3p0Ym1HMU9hcTZnb0tES0w5Sk95QXZ1Ulh6Z0plWFRvVU1IQU1yWkczZnYzcTJVZTdpQWdBQjgvdm5uT0hEZ1FKV1ZSUG45OTkreGV2VnE0Ylc3dTd2V0FLUUhEeDdnbzQ4K2dxdXJLM2J1M0ZtaVBFOTFHVDE2TkM1Y3VJQ1ltQmlJUkNKOCt1bW5lUHZ0dHl1dHcvL28wYU1BZ0Y2OWV1a04xaGd6Wmd6T25EbURoSVFFYk55NHNWeVpHcXFiU0NUQ0YxOThnWVVMRitMYXRXdjQvUFBQRVJFUmdXblRwdUhBZ1FNNGZ2dzRPT2V3czdQRHRtM2JEQ29CcVkyenN6TldyRmlCUllzV1lkZXVYY2pPenNhc1diTWdFb21RbDVlSDc3OVhUbkFlTUdCQWpTeGpVMTUzNzk3Rmh4OStXT0hqaU1WaUliQytMUEx6OHhFUUVJREdqUnVqZmZ2Mk9yZUxqNDlIUmtZR0dqWnNxRGZUUnZGeVJNV3BuaUVBNkQwZklhUnU0NXhuTWNaVUE0dkp4bTVQVll1T2ppNWJUY002NlB2dnY0ZWZueDhBNWYyUXZ1K0FxVk9uQWxDV1RUNTM3cHl3Zk5La1NaZzVjMmJWTnRRQXljbksvN0psdVIraGZqMVNVNFNFaENRREdHN3NkdFJtTDJKUWgxd3V4K0RCZ3lHVlNrdXNjM1oyUnJkdTNkQzFhMWQwNjlaTlp4YlVSNDhlQ2MvTkFQRCsrKy9qdmZmZXcrVEpreXRjZnJncWNNN3gwMDgvQVZBR0hScWFQYU5yMTY0NGR1d1lXcmR1TFN4TFNFaEFZbUlpOXUvZmp5RkRocUJYcjE2WVBIa3l2dm5tRzF5OGVCSGZmUE1OSmsrZVhPcXhzN0t5RUJZV2h0RFFVRGc2T21MdzRNSGxlM09FMUdKMXB6ZUl2QkFlUDM2TW8wZVBJaW9xQ3RIUjBjak56UzJ4alpPVGs4RzF0TW9xSXlOREdLUUtDUWxCV0ZpWU1PTVJVSGF5S2hRS3JGaXhBb21KaVdDTVlkMjZkVHEvek4zYzNMQnMyVElzVzdZTVVxa1VDeFlzd0xmZmZsdW1jaTlWb2Fpb0NELysrQ01LQzVYbDhGeGRYVEZ2M2p5ODhzb3JGVHB1aHc0ZDhNMDMzMkRXckZsSVNVbEJjbkl5WnMrZWpkNjllMlBCZ2dWbzBxU0p4dmFjSzdPNHBhV2xZZGFzV2JoNTh5WUFaVUJOZFJnOWVyVE90UDFKU1VsNDg4MDNBUUNyVnEzU0dVVjY1ODRkVEpzMnJjcmFTQWdoTmRHTCtNQkx5cTlMbHk2UVNDU1F5V1R3OC9PclVHQkhUazRPZHUvZWpaTW5Ud0lBbmoxN1Z1bUJIWnh6N04rL1g2Z3RLeEtKb0ZBb0VCWVdoc0RBd0JMQkhYRnhjUUNBbUpnWVdGdGJWMnBieXNMVTFCVHIxcTNEdUhIaklKUEpFQklTZ21IRGhsWEtzYU9qbzRYMHJQcXlkUURLd09KNTgrWmgwYUpGdUgzN052Nzg4MCtOMGlhY2MzeisrZWV3c3JMQ3ZIbnphc3hNVXhNVEUvajYrbUxEaGcwNGUvWXNUcDA2aGRPblR3dmxESHYwNklIVnExZFh1SlJSdjM3OWhGbTZodzhmeHQyN2Q3RjA2VkljUEhoUWVMNG9uZ213UEdyUzU1eVhsNGZvNk9oeTc4ODVoMHdtS3pXZ29yaWJOMi9pMXExYjhQZjNSMkZoSVRadTNLZzNNR1RkdW5YNDZhZWY4UHJycjJzdGxXTW8xYUNldWJsNWlRdy9oSkFYeC9QSkJUU3crSUx3OC9QRGpoMDdBQ2hMc015ZE8xZnY5cW1wcWNqS3lnSmpUT2diQTVTbFhGSlNVdURnNEZDbDdWWEp6YzNGNzcvL0RtdHJhOVNyVncrTU1keTZkUXNSRVJFQVVHb21YK3JYSTRUVUZXS3hHRjVlWHJoNjlTcHNiR3pRdFd0WDlPalJBOTI2ZFVQVHBrMjE3dlBMTDcrQWN3NkpSQ0tNZ3hRV0ZzTEN3Z0l1TGk2SWlJakFzV1BIY1A3OGVjeVlNUU1qUjQ3RWp6LytDSVZDVVNNQythOWN1WUpIang0QmdNNXJxZnAzbERyMW9BN2d2N0pXTmpZMlFwRDh0R25URUJBUWdJQ0FBT3pkdXhmdTd1N28zYnUzc0k5cVVuVm9hS2p3VDcxc2xxSFpxd2lwYTR4L2RTQ2tES3lzclBEVFR6OEpYeGkydHJibzBLRURQRHc4OE5KTEw4SER3d01OR2pTbzlQUCs4ODgvOFBYMXhkT25UMHVzcTFldkhqdzlQZEdwVXlkNGVYbGgrL2J0UW1yZXFWT25saHFCL3NZYmJ5QWtKQVFuVDU1RWJHd3NWcXhZQVY5Zlg2UFcrWEowZE1RNzc3eURYMzc1QmRPbVRjUElrU05Mdlprb0tpb3k2Tmh1Ym00NGZ2dzQxcTVkSzlTNXZIYnRHc2FORzZjUjJDR1ZTdkhzbWJJcXh0YXRXOEU1aDZtcEtlYk1tVk1wbmRuNmJOaXdBWVdGaFpVeWNOaWhRd2VjUDMrK3pCM05oQkJTbTcySUQ3eWsvS3lzck5DalJ3OWN1M1lObHk1ZGdvK1BUN251ZzY1Y3VZS05HemNLTXdoYnRXcFY2WUVVU1VsSldMOStQYTVkdXdZQWNIQndnSyt2TDVZdVhZcTR1RGhzMnJRSlI0NGMwZmcvR1JNVEEwQVoxRlNaN2NuTXpNUmZmLzJGcUtnbzNMOS9INk5HamRLWkJVMHFsZUxFaVJNWU9uUW9saTFiaGxXclZ1SDgrZlBJenM3R21qVnJ5bFQrSmpvNkdqdDI3RUJVVkJURVlqRjI3TmlCdlh2M0FnRGF0bTFyVUdCT3YzNzkwTGx6Wi9qNysyUG56cDNvM2J1M2tHWHUvUG56d3N6VW1KZ1liTnk0MGVoQnp5cTV1Ymx3YzNPRGhZVUY4dkx5aEtBT0t5c3JEQnMyck5JeUMwMmRPaFU1T1RrNGV2UW9idCsralJFalJnalBQeU5HakVETGxpMHJmSTZhOURsMzZkS2xRcGxiQWdNRDljN3U0cHdqSmlZR0FRRUI4UGYzUjNCd01BQmwrU0FWc1Zpc05SaXhzaWtVQ3VFWnlOdmJXNk9XTkNHRWtMcnA3dDI3V0xKa0NSUUtCYXlzckxCeDQwYWR6eThSRVJFNGZmbzBmdnZ0TjJFaVdidDI3U0FXaXhFV0ZvWXpaODdndDk5K3c5Q2hRL0hlZSsvQjFkVzFTdHR1Wm1ZR1gxOWZqVWx0NnRRSDRJcWpmajFDU0Ywelpjb1VUSjQ4R1I0ZUhnWmRFMVRQdU1IQndmanNzOC93OU9sVE1NYXdjdVZLOU92WER6LysrQ1AyN05tRDdPeHNiTnEwQ1QvKytDT1dMRm1DenAwN0c5U2VyVnUzWXVmT25lVitQNlVGMlIwNWNnU0E4anBZdkxTc3FtOUQyM2laTnFwbnIwNmRPZ25MUkNJUjFxOWZqL2ZmZng4S2hVTElMcjkvLzM0aGlGRGI5NDlxVFBELy91Ly9ERG8zSVhVTjlZS1RXcVZodzRhWVBYczJIQjBkNGVucHFYVndhUFRvMFVMTllsWEdpU2RQbnFCdjM3NmxIbDlWZHVUKy9mdkM5b3NYTDBhelpzMkVMNmw2OWVxaFU2ZE82Tnk1TXpwMzdvdzJiZG9JTTl4T25qd3BwRWp1M2JzM3BreVpZdEQ3V3JCZ0FjTER3eEVXRm9ZclY2N2c2NisvRnRJdVZpWDFMKy9pQXloVHBrekJsQ2xUREg0SUNnOFBGMzR1TFMyWHJhMHR0bXpaZ25QbnptSExsaTJZT25VcVhuNzVaWTF0ZnYvOWQrRm56amxhdG15SjlldlhsNnNNVEZsVmRLYWxPak16TTcycG1na2hwSzU2MFI1NFNjVzg4ODQ3dUhidEdoSVNFdkR2di84YVZLWU5nREFRZSt6WU1hU25wd05RWmxhWU9uVXF4bzBiVjJsQlA2b1VwRHQyN0VCT1RnNEFaUkREOXUzYjRlRGdnT25UcDJQWnNtVzRmLzgrZkgxOU5XYnpxeklSdEczYnR0UnpGS2RRS0pDWGx3Y0F1SDc5T2tKQ1FoQVVGQVJBR2NoeTVjb1ZZZHZ1M2J1alo4K2VHc2ZKek16RWlSTW5jT3pZTVVpbFVyUnMyUkpEaGd4QlVsSVM5dTdkaTh1WEwyUHMyTEZZdFdxVlVCS25zTEFROSs3ZEUyYkNIRHg0VUtqdkRrQ1lVUU1vWitFRUJ3Zmo4dVhMQUZDbTJZeHo1c3pCaEFrVDhQVHBVM3ovL2ZlWU9IRWlBT0N0dDk1Q1JFUUVUcDQ4aVJzM2J1Q2pqejdDenAwNzRlenNiUEN4SzFOT1RnNzgvUHp3enovLzRNcVZLOEx6Z3JtNU9UdzhQQkFRRUFDcFZJb2xTNWJBenM0T0F3Y094UC85My8raFU2ZE9Pc3NlR21MKy9QbVFTQ1E0ZlBpd3h1L1UydG9haVltSkZmNDhhdHJuWEZVVUNnV0dEUnVHK1BqNEV1dnM3ZTN4Zi8vM2YvRDI5a2FQSGoycUpiREZ6ODlQZUZZZE9YSmtsWitQRUVLSWNZV0ZoV0hXckZuSXpjMkZSQ0xCeG8wYlMvUVJ4Y2ZINCtMRmkvanp6ejl4Nzk0OVlibTl2VDFtekppQnQ5OStHd0J3N3R3NTdOcTFDeGtaR1RoNThpUk9uandKTHk4djlPM2JGNzE3OTY2U3ZpZXhXQXhQVDArRWhvYUNjdzdPT1JoamFOeTRNU1pPbkZoaVJyWTY2dGNqaE5RMVpTMjUrZXpaTXh3NmRBaEhqeDZGUXFFQVl3eUxGeTlHLy83OUFRRHZ2ZmNlK3ZidEMxOWZYL3o1NTU5NCtQQWhwazZkaXJmZWVndno1ODh2ZGVLQVRDYXJzcjZxdExRMHhNWXFLNWRyeTR6UnZIbHpBTXAraW5QbnpzSGIyMXZvMTFOWFZGUUVQejgvWVZMQmE2Kzlwckhld2NFQm16ZHZocE9Ua3pEcDkrN2R1d2dNREJTMmFkYXNHYnAwNllLWFgzNFpucDZlYU5HaWhiQk85WHdPb0VhVUtpT2tPbEJnQjZsMUpreVlvSGQ5VmxZV3NySTB5N3dwRklvU3kvU1J5K1hDOWdVRkJXalhyaDNtekptRHpwMDd3OFBEUTJ1cTRyTm56K0tMTDc0QW9Kd2h1bmJ0V29Obm01cVltT0NMTDc3QW1ERmprSm1aaWErKytncHQyN2JGcTYrK2FuQ2JEZkhreVJQY3ZIa1Q5ZXZYaDBRaXdmbno1d0VvQXpHS2YvSHFDK2pZczJjUEpCSUo2dGV2RDNOemM2U2twT0Q0OGVQQ2VuMTExZFVOSFRvVVBYcjAwSnBDVWpVVEZnRGVmdnR0TEZxMGlHYTBFVUpJTGZJaVBmQUNRRXBLaWpEZ241U1VCRUI1LzZGNkVGWlJEZEtyUHlRREVBYjY1SEs1em4weU16TTExalZwMGdRbUppWWEyNm8vMUtyY3VIRkRaM3BNRmRVc2lKaVlHRnkvZmwzdnRwNmVucFUrQVByS0s2L0F4Y1VGc2JHeCtPNjc3d3dLN0FnTEN4TUNPMVJCSFIwNmRNREtsU3NyZmZiaTU1OS9ybEhmL0syMzNzS25uMzRxM0p1ODhjWWIrUG5ubjNINzltMmNQSGtTaFlXRitPU1RUeUNUeVlRT0NWWGdoRFpGUlVWSVRVMEZBQ0VZUUM2WFk4Q0FBY2pNekFRQS9QMzMzeVgyYzNaMlJ1dldyZUh1N2k2VWdFbEpTUUVBL1B6eno5aTVjNmZ3dTIzZXZMbVEyVzd5NU1rUWk4WFl2WHMzWW1Oak1YSGlSSXdjT1JLVEowK0dSQ0lSZ2l3QUlESXlVdU9jVGs1T2FOV3FGZHpjM1BEeXl5OWorL2J0d3Z2VGR1K2FrWkdoOGI1VU9uVG9nTmRlZXcxWHJsekJ3WU1ITVh6NGNOamEya0lrRW1IeDRzVm8xS2dSZHV6WWdRY1BIbURpeEluWXMyZFBwV1NxS0UxaFlTSEN3c0xnNys4UGYzOS9CQVlHYWx3N0dqWnNpSGZmZlJmdnZmY2ViRzF0RVJVVmhhKy8vaHFYTGwxQ1dsb2FqaDA3aG1QSGpzSFUxQlF2dmZRUzJyUnBnOWF0VzhQTnpRM096czVvMkxCaHFjRnVxYW1wT0g3OHVNYjl0Y3JodzRkeCtQQmh0R3ZYRHQ3ZTN2RHk4c0pMTDcxVTVtd3d4djZjMVNrVUNxMGxOZzJsN2JxbkloS0o0T25waWZqNGVHRnd5dHZiRzk3ZTNocURVVmxaV2NMZllHbm55Yy9QTDNWYmEydHJyWUU5cWxsdnJWdTNScmR1M2ZRZWd4QkNTTzJYbDVlSDNOeGNZVlp5ejU0OWhaSjQxNjlmeC9YcjEwdmNhelZwMGdUanhvM0QwS0ZETmZycTNuNzdiZlR2M3gvSGpoM0RrU05ISUpWS0VSZ1lpTURBUVBqNitxSng0OFo0K2VXWE1XblNKSjMzd2tPSERvV1hsMWVaN3BWVm1kbktpdnIxQ0NFdnF1VGtaSnc1YzBhWVlBRW9KN3F1WGJ1MlJGK0h2YjA5Tm16WWdLRkRoMkxWcWxWSVRVM0ZoUXNYY08zYU5TeGF0QWdEQnc3VWVaNFBQL3dRcjcvK2VybmJlZkhpUlkwU3lPcnM3T3p3NjYrLzR1TEZpK2pYcjErSjlTTkdqTUNSSTBlUW01dUwxYXRYRzNTKzFxMWJDeVd3MUtsbjhRQ1UvU3YyOXZibzNMa3p1bmJ0V20zbHh3aXBMU2l3ZzlRNXUzYnRNcmdzaUNHY25aM0JHTk1iVUpLYW1vcXRXN2NDVUhaMjc5aXhBeFlXRm1VK3o3cDE2ekI3OW15MGJObFNaNnI2aW1DTVljT0dEU1dXZTN0N2wrazRvYUdodUgzN3R0WjFYYnQyMVJ1eFg1eWpvNlBXNVV1WExzWFlzV014ZS9ac0RCa3lwRXp0STBTTnVGT25UZ0djOCthTU1ibENvUmdhRkJTa2Y4U1NFRkt0NnNJREx3QnMyclNweE1CN2JtNHUzbm5uSGEzYkh6aHdBQWNPSENpeFhDcVY2dHpuaHg5K3dBOC8vQ0M4UG4zNk5LS2lvbEJRVUlBR0RSb2dNakpTQ0JCcDJMQ2hzTjNjdVhPRmtoR2xPWFhxRkU2ZE9xVjNtOE9IRCtzTlVpZ1BrVWlFdVhQbllzR0NCYmgxNnhadTNyeUo3dDI3Njkxbi8vNzl3czhtSmlhWU1XTUd4bzRkV3lWcGtzZVBINCsvLy80YkVva0V5NVl0UTU4K2ZVcHNzM2J0V293Wk13YXBxYWs0ZS9Zc0xsNjhDRk5UVStIL2RaY3VYUUFBVjY5ZVJYUjBOR3hzYkdCdGJRMFRFeFA4K2VlZndzQzJha2FnV0N4R2x5NWRjUEhpUlVna0VyaTZ1cUp0MjdabzA2WU4yclp0aTFhdFdwVUlzTGx6NTQ1UXUxWTFTTkM0Y1dOTW5Ub1ZiNzc1cGtadzhzU0pFOUc0Y1dPc1hyMGFCUVVGT0hYcUZJS0RnM0gwNkZHNHVia2hMaTRPYm01dWFOMjZ0ZkN2K0RtenM3T0Z2NHRaczJiaHlaTW5rRXFsc0xXMWhZbUpDY0xEdzRWc0h0cG1PczZjT1JQKy92NllOV3RXaWFEaWNlUEd3ZHJhR212WHJrVnljakttVEptQ2ZmdjJWY2tzejdObnp5STRPQmozN3QzRHc0Y1BTd1NCbVpxYTRyWFhYc1Bnd1lQUnMyZFBqVXd3clZxMXdxWk5tNUNZbUloZmYvMFZ2L3p5QzJKalkxRllXQ2dNdHFnVGk4WG8xcTBiZHUzYXBSRUVucG1aaWV2WHIrT3Z2LzZDbjU4ZjVISTVBRUFpa1FpcDFrK2RPb1g3OSs4RFVLWnFWOVczQjVUUElDMWF0RUNUSmszZzVPU0VoZzBid3RiV0ZwYVdsckN3c0lDSmlRbEVJaEdhTld1bThUdXN6czlaRjM5L2YvVHExYXZLanYvaGh4K2lUNTgrNk42OXU4Nmd0UG56NXdzbFdrcHo3dHc1alVBdmJkYXZYMS9pTytuNjlldnc5L2NIb0x3dUUwSUlxZnU2ZHUySzJiTm53ODdPVGhnWSsvZmZmK0hqNDZPeG5VZ2tncmUzTjk1NTV4MTRlM3ZydkorMXRMVEU1TW1UTVdyVUtKdytmUnJIang4WGdub1RFaExnN3U2dU1aTzV1S3I4dmkyTyt2VklUZFc0Y1dOTFIwZkgvZ0RBT2M4TERnNyswOWh0SW5XRFRDYkRraVZMY09YS0ZhRVBSaVFTWWNpUUlaZzVjNmJlYkVJOWUvYkV5Wk1uc1c3ZE9seTZkQW1abVprNGRPZ1ErdmJ0VzJKQ2owcmp4bzByMURlam5vRmRHek16TXd3ZVBGanJPbnQ3ZXh3NmRBaTdkKzlHUkVRRU1qSXl0RTRvRW92RmNIQnd3S3V2dm9wcDA2WVpsRlYxMEtCQkdEUm9rR0Z2UXMzMjdkc056dW83ZHV6WUVwT3FDS2t0S0xDRDFEblZQY01NVUg2UkhUaHdBS3RYcjhhYU5Xdmc1T1JVcnVQMDZORUQyN1p0UTlldVhjc1V4ZDY1YzJmY3ZIbFRhNGFRM3IxN0MrdEVJaEhhdDIrUC9QeDh5R1F5V0ZwYW9tUEhqbVV1KzlLdVhUdmN1WE5IK0xJV2lVUndkblpHcjE2OU1IMzY5RElkU3hkSFIwZjgvUFBQRk0xUEtveHpic01Zc3dVZ1o0elI5eDRoTlVSZGUrQTFOemV2OXU4c3hoajgvZjFMQkdKSUpCS05FbWVPam83Q0lIRmwwUFVaVjlScnI3MG1aSERZdEdrVGpoMDdwcmVVeGNTSkUzSDkrblc0dTd0ajNicDFjSE56cTVKMkFjcHNaRHQzN2tTelpzMDBnbWJVMmR2YjQ2dXZ2c0wwNmRPUmtwSWlCSFNvOW0vZnZqMEFJQzR1RHJ0Mzc5WjVqQjQ5ZWdpdlo4eVlnZkhqeDhQZDNWMXJXdFBpVHA0OEtmeHNaV1dGU1pNbTRmMzMzOWU1NzhDQkE5R3laVXNzWDc0Y0tTa3AyTHg1TThSaU1mYnQyNGY2OWV0cnpWS256dHJhR2w5Ly9UVUNBd1BoNWVXRmMrZk9hWjJ0WTJGaG9UVVl4dDNkSFJjdVhOQ1piV0w0OE9IZ25HUGR1bld3dExRc2MxWUtRK1htNXBZWXFIZHljb0szdHpkZWVlVVZkTy9ldmRTL2IyZG5aM3owMFVmNDZLT1A4T0RCQTl5OGVSTzNiOThXU3JXb01NYmc0K01EeGhodTNMaUJLMWV1SUN3c0RQZnUzZFBvQ0RNeE1jR2dRWU13WWNJRUlSdmVpQkVqRUJzYml5dFhydUQyN2RzSUNRblJ5QlNreWhha2k3VzF0ZGFBaE9yNm5IVXhNek9yMEN5c2dvSUNZVkJMbTdadDI1WmFDcW15citIRk95eno4L094YWRNbUFFRC8vdjBOTGpkRkNLbTczTjNkYmF5c3JGUmZqcmxCUVVGL0diVkJwTXFNSHo5ZTQvVXJyN3lDNmRPblk5KytmV2pmdmowR0RoeUlBUU1HbEtsOGlMVzFOU1pNbUlBUFAvd1FWNjVjd2ZuejU1R1ltSWgxNjlaVlNaQnplVkMvSHFtcDdPM3RuVVFpMFZrQVVDZ1VjUUNhR2JsSnBJNlFTQ1RvMUtrVC92bm5INWlZbU9EMTExL0hoQWtUNE83dWJ0RCs5ZXZYeDZaTm0zRCsvSG5zM3IwYkd6ZHVyTEwrbDhyZzd1NHVaUENzQ1V4TlRXRnBhV25RdGpYbHU1S1E4cUFCTGtJcVNhdFdyZlRPNURXVXJ1ajUwYU5IYTYxbkJpZzdpSFZGT3haZjkrMjMzMWE0alQ0K1B2RHg4UUhuSEFxRkFpS1J5T0N5TTJWUm5vZS80Y09IWS9qdzRaWGVsdUtjbkp5RUdYZUVFRUxLcnE0OThLNVpzd1pyMXF5cDl2TVdUNlBzNk9pSTJiTm5vMUdqUnNLeVgzNzVwYnFiVlc3TGxpMURXRmdZWW1OanNYdjNibno4OGNjNnQvWHk4c0wyN2R2UnZYdjNhdm5kcXdmTDZPTGk0b0lUSjA3ZzBLRkR1SGp4SWxKVFU5RzZkV3VzWExsUzJLWnQyN1lRaVVRYVdWU3NyS3pnNGVHQkJRc1dhTnovR0ZyZVRtWFZxbFZJU0VpQXViazVObTdjYU5BQWdlb2U5dW5UcDBMR09GM0JLN3FveXNDMGE5Y09qREVoUU1IQ3dnS3RXcldDajQrUHptT1dGa1F3WXNRSW1KcWFvblBuem5CMmRpNVR1d3oxd1FjZklEdzhIR1ptWnVqWXNTTzh2THdxbEQzUHpjME5ibTV1R0QxNk5CUUtCZUxqNHhFZEhZM282R2c0T3pzTDJUQVVDa1dKd0N3UER3LzA3OThmZ3djUGhwMmRYWWxqdTdpNHdNWEZCZVBIandmbkhFK2VQRUYwZERSaVkyTVJGeGVINU9Sa0pDY25JeU1qQTgrZVBkUElQdkxoaHgvQ3hzWkdhNXVyNDNQV3hkUFRFL3YyN1N2My9vR0JnWmc4ZVhLRjJ2RGxsMTlXYVAvUzdOeTVFMCtlUElHRGd3T1dMRmxTcGVjaWhOUU8xdGJXcm95eHN3REFPWThGVUxsMTVFaU5Obm55WkF3ZE9yVGNFOE5VSkJJSit2WHJwelZOZm5rZFBIaXcwbzVGL1hxRWtCZk5CeDk4QUNzcks3ejY2cXVsbGd6V1pjaVFJUmcwYUpEV2ZnNWJXOXRLdTNhTkdqVUtvMGFOcXBSakdZdVptVm01UG8vU010VVNVcE5SWUFjaHBOd1lZNlhPNUNTRUVFSjBvUWZlaWxPMVN6VjRhMGhheTVxc1ljT0cyTHAxSzZaTW1ZSmp4NDZoUTRjT0dEQmdnTTd0WDNubGxUS2ZvNm83Y2V2WHI0OTU4K1poM3J4NVd0ZDdlWGtKSmUzVXM5VlVCa3RMUzN6NTVaZXd0TFFzMC84RmlVU0NaczBxUGxHdFZhdFd1SFBuVG9XUFU5eGJiNzFWNmNkVXh4akQyclZycStUWXF2SW56Wm8xSzVHMXhOdmJHOE9HRFVOZVhoNjZkdTJLbmoxN2xpbW9nakdHNXMyYm8zbno1anEzeWN2TEUvNlZGdWhUMVo5emNUTm16TUMwYWRNcS9QL2Z5OHVyUmcvTS9QcnJyemh4NGdUTXpNeXdkZXZXY24vZkVVSUlxVHNZWXhVTzZpQ0VFRkx6TU1hVHNDY3FBQUFnQUVsRVFWUXdkT2pRQ2grbkptZnFJSVFZViszdStTV0VFRUlJSWJVV1BmQldudG9lMEtHdWZmdjJ1SHo1TXVSeWVaMVBqMWtWNzA5WFJnWlNNeTFmdnJ4S2oyOWhZUUVMQzRzcVBVZDVpVVNpT3Y4M0RnQjkrL1pGNzk2OUlSYUw5WmFYSW9RUVFnZ2hoQkJDQ05Hbjd2UUFFMElJSVlRUVF1b0VHdndraE5RVjVVbERUd2doaEJCQ0NDR0VFRkpjM1o4ZVF3Z2hoQkJDQ0NHRUVFSUlJWVFRUWdnaGhCQlNTMUZnQjZrNmpPY0RLQUtBZ3NKQ29mWTdJYVR5RkJRVWdpc1V6MSt4WE5Qc2JMbFJHMVR6Y0dNM2dCQkNDQ0dFRUVJSUlaV0kraHdKMGFtZ3NBQUtydXdyWkJ4NWhVVnk2aXNrTlJ0ZDB3blJpYTdwcERnSzdDQlZoZ01wSEZ3S0FPbnBHY2pKelRWMmt3aXBVempuU0V0UFI1Rk1CczY1Z2dNSkNRa0plY1p1VjAzRk9XZlZkaTd3YklBWEFvQTBKeGRGUlVYVmRXcENDQ0dFRUVJSWVXRmtaMmVqcU9qNUFCRG5tWExPQ28zYklsSWRxTStSRU4xUzA5S0ZmaWdGZUNJa2hkUlhTR28wdXFZVG9odGQwMGx4Rk5oQnFveEN3Vk1ZSUFXQTZJY3hTRWxKTlhhVENLbFRwRGs1dUI4VkRjNDVBQlJ5Sms4QlphaW9FVVNNcDRDelBBQkl6OGhBZm42QnNadEVDQ0dFRUVJSUlYVk9hbW9hOGd2eUFRQ2NzUVNXTDZmUm9CY0E5VGtTb3AxTUpzZjlxR2dVRkR6dmgrSXNrVDk3Um9PQXBFYWphem9oMnRFMW5XaERnUjJreXJCOEhnYmdLUUJFUDNpSUxkdDNHN2xGaE5RdHgwLzloSE8vL0s1Nm1jWms3STR4MjBQK3cyVkk0WXpuQVVEWTNRaWtwS1VadTBtRUVFSUlJWVFRVXFmSTVISUVCSVhnMmJOczFhS0VPRWtPQlhhOEFLalBrUkR0QW9LQzhlM1JIeUNUeWNFNThoaTRmMEpDQWwwWFNZMUcxM1JDdEtOck90RkdZdXdHa0xycjhlUFFqT1p0UERlTEdEdk9HTVIvWHZvSHJ3OGVobmRIRElPamd3UHExYk0wZGhNSnFYV2swaHhFUlQvQVZiOGJDTDhYK2Q4S3prL0hSb1hjTkY3TGlEcHBac0ZkSzN1elNERG1uSlNjak9XcjF1R3p4UitqV2JNbXNEQTNoMFJDWDcrRUVFSUlJWVFRVWxhY2N4UVVGa0lxbGVMSzFlczRkdUpIS0JRS2NQQWNoWUwvamRqWWZHTzNrVlE5Nm5NazVEK3lJaGxpSGoxQ2NHZ1lMdjU5UlZqT3dBTnlaZnduSXphTkVJUFFOWjJRLzlBMW5aU0dScGJLcWFCUWhzdEJzWkNJUmVqWHVhV3htMU5qUFk0TU9ldlNwdU12WUJnS0FBOWpIdUVMM3gzR2JoWWhkUXJuL0dHK1BIZXRzZHRSUXhVdlRjT3E0NlNwcVpIWlpyWWRQaldSOEN1TU1aTWJ0MjVqd3JSWjZPRFJEbGJXVmpBMU1hbU9aaEJDQ0NHRUVFSkluY0k1UjI1ZUh0TFRNeEFRRkFLWlRLWmNvZUJYQ2pMeG0zRmJSNnJUNDhpUXN5M2FlSjVoVERRU29ENUhRdFJ4empubnN1VkpEKzRtRzdzdGhCaUNydW1FNkViWGRLS09BanRLSVpjclVGQWtnNGd4bUp2OU54Q1huVnVBcGQ5Y2dybXBoQUk3OUpNOVM1R090WGEwM0NJQ0d3dkd6STNkSUVMcUNzNjVBc0NWd2lMcCtNUUhEMUtNM1I2aUtUNDY5Ti9tYlY0K0lHYVlEaWhyUC8venYydkdiaFloaEJCQ0NDR0UxQ21jOHdTWlRPNlRsSFEzeDlodElkVks5aWp5MmRnV2JXMHlxTStSa1A5dzRBSG5mT3FqeUx2L0dMc3RoSlFCWGRNSjBZS3U2YVM0T2h2WWtabWRoMTl2UnBkcjMwWjJWdWpqNVFvQXVCa1Joems3ZjBON1YwZDgrK253eW16aUN5TTlQZnBaZWpxbXRuRDMzQWN4T29KeFo0QTVNekJyWTdlTmtOcUdjY2c0NHdrQUVqam5VWThpWmRlQUI0WEdiaGZSaWhka0ppNDBiK0FjemNER0FuQUVZTWtZTEFGUXlnNUNDQ0dFRUVJSUtTUE9PUWRqZVl3amw0Tm5nN1BmV2FGOGRWek0zU1JqdDQwWVEyeitvM3ZVNTBoZWJJeHhPZWRJQWVkUHdVV1BDNUY3TGVIKy9WUmp0NHVRc3FOck9pRjBUU2VscWJPQkhhbFp1ZkE5ZWIxYysvWjhxWmtRMkVFcXo2UG9rQUFBQWNadUJ5SGtoY0p6YzNNOXJheXNSSXd4K1B2N1M2dno1RWxKU1RsSVN2SnQwdmJsODJLNXZBVkU0Z1lpb0FFNFJaMFRRZ2doaEJCQ1NObHhEdkFzR1VlR1dJRWtXVjVhU0Z4Y1hKNnhXMFdNaS9vY0NTRmxrQVBnTEFBd3h0S00zQmFpQlYzVENTRkV0em9iMktGaVlTWkJlMWRINFhWQmtSd2hENUpnYVc2Q2wxd2NTaXczTXhHalRUTTdZelNWRUVKSUZZaU1qTXcyZGh2aTd3WGZCM0RmMk8wZ2hCQkNDQ0dFRUdKOG5QTXN4cGhxWUpIcXBSTkNTRFVKQ1FsSkJrQ3AyUWtoaE5SS2RUNndvNm1ERGZZdEdDSzhmcEtjaFdITGpxT0ZrNjNXNVE2MjlUQm5SSGRqTkpVUVFnZ2hoQkJDQ0NHRUVGTEhCUVVGeFlJR0Zna2hoQkJDQ0NGbFVPY0RPd2doaEJCQ0NDR2tydXZZc2FPdDZ1ZWdvS0JNWTdhRkVFSUlJWVFRUWdnaGhCQlN1U2l3Z3hCQ0NDR0VFRUpxT2NiWUdiV1hmWXpXRUVJSUlZUVFRZ2doaEJCQ1NLV2p3QTVDQ0NHRUVFSUlxZVVZWTcyTjNRWkNDQ0dFRUVJSUlZUVFRa2pWcVBPQkhTbVp1ZmppaDJ2Q2EybGVJUURnYVZxMjF1V1owbnlONVUvVHNnRUFDY1cyenkrVVZXbTdDU0dFVkk1T25Ub0ZjODZiQXdEbi9LMmdvQ0EvWTdlSkVFSUlJWVFRUWdnaGhCQlN2Um8zYm16cDZPallId0E0NTNuQndjRi9HcnROaEJCQ2lLSHFmR0JIcGpRZkovKzVhL0J5YVY2aDF1WHB6L0swTGllRUVGS3pjYzV0R0dPMnoxL1crZTg5UWdnaGhCQkNDQ0UxbTd1N3U0MlZsWldxZEZwdVVGRFFYMFp0RUNHRXZDRHM3ZTJkUkNMUldRQlFLQlJ4QUpvWnVVbUVFRUtJd2VyOEFGZjllbWJvMTZtbDhEb252eEIvM0g0QVd5dHo5UFZ5TGJHOG5ya0pCbloxRjVZblpVamhGL1lFRGF6TjBhZmpmOXNYRk1ud3k3OVIxZk1tQ0NHRUVFSUlJWVFRUWdnaGRZSzF0YlVyWSt3c0FIRE9Zd0c0bHJJTElZUVFRZ2doNUFWWDV3TTdIQnZVdzJkalh4VmVQMG5Pd2grM0g2Q1JuYlhXNVEyc0xUU1dYdzk3REwrd0oyaGliNk94UERVemh3STdDQ0dFRUVJSUlZUVFRZ2doaEJCQ0NDR0VFRktsUk1adUFDR0VFRUlJSVlRUVFnZ2hoQkJDQ0NHRUVFSUkwYTdPWit3Z2hCQkNDQ0dFRUVJSUlZUVFVcmU1dUxqWXlrMXRPakF3RnhIZ0NqRnJZT3cyRVZMVE1jNFY0RHhSRG5HTW5CZEd4UmZtUkNJMk50L1k3U0tFRUVKSVNSVFlRUWdoaEJCQ0NDR0VFRUlJSWFTMkVqVjM5eHdNQ2RzaVpxd3BBNWR3RGdtamJOV0VsSW9ESEV5a0VFTWhFNHNrUlM3bU50ZHkzZHZQVG80T2UyRHN0aEZDQ0NGRVU1MFA3SWhQemNic0hiOEtyL01MWlFDQXgwbVpXcGVuWnVWaXo1bGJtRFc4Vy9VMmxCQkNTRlhoeG00QUlZUVFRZ2doaEJCQ3FvQ0hoNm1Md21Rblkyd1NoTDV1QnNhTTJpcENhZzNHR0FNZ0JwZ1lnQmxqYkpDbGlTakVwYzNMSDhkR0J1OEhvREJ5RXdraGhCRHlYSjBQN01qTkw4S051MDlLTE0vUnNUeS9VSWFJeDZuVjBUUkNDQ0hWZ0hNTzlyeEhoM05PWFR1RUVFSUlJWVFRUWtnZDBWeGhNZ0hBRkR6UHp0R2dnUzE2OTNvRnJkeGJ3dDdPenJpTkk2UVdVQ2prU0VoTVFsVDBBL3g5K1NvS0NnckFBRXZPc0xKWjY1ZjhuOXkvZTl2WWJTU0VFRUtJVXAwTjdMQ3Zid21mZDdxWGE5OG05amFWM0JwQ0NDR0VFRUlJSVlRUVFnZ2hsYVdSYTdzV0ltQUJZMHdFQU40OXU4TjM0eHJZMXE4UGlVUUNrWWdxc1JCU0dzNDVGQW9GWkRJWkl1NUhZZkZucXhBVi9RQUFuTVFpeWFUR2pSdmZUVWhJeURWMk93a2hoQkJTaHdNN2JLMHQ4TTZySHZqdFZoUk1KUklNOVc2amM5djRsR2ZJS3loQ0l6dHIxTE13MVZqWHJXMFRYTjQrQVduUDh2RFhuUWVRNWhWaWVLOTJWZDE4UWdnaGhCQkNDQ0dFRUVJSUlUcVlTRXc3Z0RFbkFIQnlkTVRDZWJQaDZPQmc3R1lSVXFzd3hpQVdpeUVXaStINWtnY21mUGcrMW43aGk3eThmTVk1ZXNMYzFoNUllR3pzZGhKQ0NDR2tEZ2QyQUVCV1RqNDJmSDhOVmhhbWVnTTdWbjE3R1FIM24yTDc3RUhvNWRsQ1k1MUVJb2ExUkl5UUIwbFlzdjhpeENLRy9sM2NZQ0lSNDJVM0o1aWIxdW1Qa0JCQzZnSnU3QVlRUWdnaGhCQkNDQ0drY2pFeHN3R0hHUmpRL3FWMmFONjBxYkdiUkVpdEpoS0owTFZ6SjlnMWJJaTQrQVF3eGh1SXdNMk0zUzVDQ0NHRUtGRlVnb0U2dDI0RVV4TXhDb3ZrdUJrZWgzNmRXK0xnNG1IR2JoWWhoSkF5NEp3elk3ZUJFRUlJcVFxYzgweGp0NEVRUWdnaHBGb3hOQURuWmdCREl5Y24yTmhZRzd0RmhOUjZqUm81dzhMQ0FnREF3ZXdZTTZIQURrSUlJYVNHb01BT0E1bWJtYUJ6NjhhNGNmY0ovTUllbzEvbmxzWnVVcTNpNU9SVXo5TFdxYWxNd1oyWWlEbUttS2llc2R0RVNHM0RGRnloZ0NLVmk1Q3NVSWdTNCs0SFB3V2dNSGE3Q0NHRUVHSjhuUFBoeG00RElZUVFRa2gxWWdwSW1JaUpBTURFUkFLeFdHenNKaEZTNjVtYm1mLzN0OFM1dVVRc3B6OHNRZ2docElaNElRSTdDbVZ5ZlBkSGtNNzFTZWxTQU1EZkFUR0llWnFoY3p1RlFqbCs2aGYycEhJYldMY3hGM2ZQN3BBd0h3N1dUaUxoRFRtWUhRTXNqZDB3UW1vYkxtSnl4c1NaSXZBMHNSakp6ZHQwT0o5ZGxQTlZ4c09IV2NadUd5R0VFRUtNS3lnbzZMS3gyMEFJSVlRUVFnZ2hoQkJDQ0trYUwwWmdSNUVjTzA3ZkxIVzdjOWNqRFRwZWFsWXVvdUxTMEtxcFhVV2JWdWU1dEg1NU1VVDRuREZtb2x6Q1FIVVFDQ2tmeGlBR1lBY3dPd0N0eFNMeEsvWE5iR1phdFBSNE5lRmgrR05qdDYrbXlzdkw2MmhsWlNVQ2dPRGc0QnhqdDRjUVFnZ2hoQkJDQ0NHRUVHSVVPUURPQWdCakxNM0liU0dFRUVMSzVJVUk3QkNMR0xxMWE2cHpmVmhNRXJKekM5RzJ1VDBhV0Z2b1BWYndnMFRrNWhmQkwrd3hCWGFVb25tYmp0NU1oRFY0L3YvTXpOUVVycTR1c0d2WUFKWVcrajluUWtoSkNvVUNHVmxaU0VwS1JuekNVd0FBQTFxWW1wcHN0Mi9UWm54cVpHUzJrWnRZSTBYUzUwSUlJWVFRUWdnaHBBYmhuR2N4eGxRRGk4bkdiZzhoaEx3b1FrSkNrZ0ZRR1V0Q0NDRzEwZ3NSMkdGaFpvTGRQbS9xWEQ5bHl6a0UzSCtLNlVPN29KZG5DNzNIK3ZUcmkvano5Z1A0aFQzQmhFRmVsZDNVT3NQSnpkT1JpYkFLei8rUHZlVFJGbk9tVDBHN3RtMlVnUjJXVkltRmtMS1N5K1hJZkI3WThkdWZsM0RvdSsrUm01Y0hCdGJQa3BzTkIzQUVBRGQyT3draGhCQkNDQ0dFRUtKYlVGQlFMR2hna1JCQ0NDR0VFRklHTDBSZ1IyWHExS29SL3J6OUFNSFJpWkRtRnNESzBzellUYXFSTENUb3hNQTdBQXdXRmhaWStzbDg5T3plemRqTklxUldFNHZGc0d2WUVIWU5HNkpaMDZaNC9PUUp6di82QjhCZ0l4YXovdlp0MnB5aHJCMkVFRUxJaTZsang0NjJxcCtEZ29JeWpka1dRZ2doaEJCUytmTHo4MUZVVkFScmEydGpONFZVby96OGZKaWJteHU3R1lRUVFnaXBBVVRHYmtCdDA2bFZJd0NBWE1GeDYxNjhrVnRUZzNGV0g1eFpBRUNYVGgzaDd1Wm03QllSVXFkWVcxdmh0VjdlUXZZYkJZZXRHV09tUm00V0lZUVFRb3lFTVhaRzljL1liU0dFRUVJSXFjdU9IeitPQ1JNbTRMUFBQb05NSml1eFBpWW1Cdkh4bGQ5di9QUFBQMlBRb0VGWXZYbzFwRkpwcFI4ZkFPN2V2WXQzMzMwWDc3NzdMakl6OWNjS0J3VUZZZnIwNlpnK2Zicld6NkUyT0h2MkxEWnYzZ3pPeTVZQTk5Q2hROWk0Y1NNeU1qSU0yajRxS2dxUEh6OHUwem55OHZLd2RldFdEQnMyREVsSlNXWGFseEJDQ0NGMVU1M08yR0ZoWm9LK1hxNndNTlAvTmljTzZvZ2hQVnVqZFZPN1VvL1pzbkVETkxHM2hxZWJFeHJiVVhTMFRpTFVCNE01QURnN09jR0dJc2tKcVhTTkd6V0NwYVVGY25OeklRSWFTQ2l3Z3hCQ0NIbGhNY1o2RzdzTmhCQkNDQ0YxUVZCUUVJNGVQWXFlUFh2aWpUZmVLRkZTT2pRMEZLR2hvVWhNVElSRW90bnZMSlZLTVcvZVBLU2xwV0hCZ2dVWU1XSkVwYlNKYzQ0VEowNGdQejhmd2NIQnFGZXZYcVVjdDdpOHZEdzhmUGdRQUVvTjFraExTOFB0MjdkTDdCOFFFQUJ2Yis5eXR5RXhNUkhwNmVubDNoOEFMQzB0NGVMaTh2L3MzWGQwRk5VZXdQSHY3RzRxS1NTVUlEVmdxRXBvSWdvRUZCQVJwU3I0UUZTcUNFZ0NvWmRRcENoTlFlbm1JZkRvMGtzRVFYcnYxVUJDQ1JCQ0lDUWtwTEJKdHJ3Lzl1MjhsRzFwaEhJLzUzaE8yTGwzNXU2YXpNN2MrZDNmejJLYmZmdjJNV25TSkFBZVAzN005OTkvbiszL3B5a1JFUkVzV3JTSTlQUjAvdjc3YnpadDJvU0xpNHZaOXBHUmtRd1lNSURVMUZRbVQ1Nk1uNStmVGUvaDNyMTdyRisvbnRUVVZJWU1HVUp3Y0xESTNDRUlnaUFJcjdpWE9yRER3OVdKR2YxYVdtM1g4TTN5YUxVNmxFcnJDVXdrU1dMejVIK2hVSWhrSnhicDlVNTZzSk1raVNKRm5MRzN0eXZzRVFuQ1M4Zk56UlY3TzhQZmxoNWMwbE1sOFlkbVF0MjZkYy9vOWZwS0FCcU5wdDJsUzVjT0Z2YVlCRUVRQkVFUUJFRVFCRUY0UHExZnY1NTkrL1p4OXV4WlB2bmtrMnpiSXlJaUFIamRSSWJpbEpRVVBEdzhpSXlNWk1xVUtSdzRjSUNnb0NDS0Z5K2VwekVkUDM2YzI3ZHZBL0RGRjE4Z1NWS2U5cGNmdEZxdC9MTkNvVUN0VmpObzBDQk9uejdOVjE5OXhYZmZmWWRTcWN6V0x6bzZtck5uejlLNmRXdVQrMTIyYkJucjFxM0wwOWhxMWFyRmtpVkxMTGJ4OC9PalpjdVcvUFhYWCt6YXRZdkV4RVJtenB5Smc0UDUwdXQ2dlo3Smt5ZVRucDRPUUVCQWdNV2dEakNVVWxFcWxYTFF6N2ZmZmt1ZlBuMnN2Z2NmSHgrR0R4L09wRW1UQ0EwTlpkYXNXWXdaTThacVA4RXliMjl2Unc4UGp3WUFXcTAyOWVMRmk4Y0xlMHlDSUFpQ1lDc1JuUURzT1hPRHZqOXQ1K0ZqMjFMWUtSUUt0aDY1eHZKZDU0bU9LNWkwZHk4K0JkTC83akFrZUM1dU5nVGhaU05sK2xuOGpabWoxK3ZkSkVrcStyLy9YdXFBUmtFUUJFRVFCRUVRQk9INTUrdnJXNlJPblRwTjY5U3AwOVRYMTdkQllZOUgrTDhuVDU3dzk5OS9BOUN1WGJ0c0QvbDFPcDBjMk9IajQ1T3RmOG1TSlFrT0R1YXJyNzRDNFBEaHczVHUzSm5kdTNmbmFWeHIxcXdCd04zZG5ZOC8vamhQKzhvdkdjdVhLQlFLZERvZGR2OWJnTFI4K1hMOC9mMnpsWXlKaUlpZ2UvZnVCQVVGc1hidFdvdjd0N096dzlQVE0wZi81U1NqaFVxbFl2TGt5YlJvMFFLQW8wZVA0dS92ejlPblQ4MzJXYk5tRGVmT25RT2djK2ZPSmdOL3N2THg4V0hwMHFWeUlORENoUXVaT0hHaVRlVnIycmR2VDlPbVRRSFl1SEVqaHc0ZHN0cEhzTXpOemUwMVNaTDJTNUswWDZGUS9GSFk0eEVFUVJDRW5IamxIM0NscFd1WXMrRUVVWThTR2ZqTG42d2QzOG1tZmt0M251UDJnd1NxbGl0T0tVL0xVYm1DSUFpQ0lBaUNJQWlDSUFpQ0lBZ0FTcVhTUjVLay9mLzdPUUtvV01oREV2NG5KQ1NFdExRMEpFbmlzODgreTdiOTl1M2JxTlZxQUdyVXFHRnlIeXFWaW9DQUFHclZxa1ZRVUJBSkNRbU1HemVPR2pWcVVLWk1tVXh0RHgwNnhNaVJJNjJPeTNqTXhNUkVtamR2bnRPM2xjbWVQWHR3Y25JQ0lEVTExV0tHQ2t1TUdUdU1DL3FjbloyWlBYczJQL3p3QTVzM2IrYjQ4ZVAwNnRXTE9YUG1VS3BVS1FBOFBEeHdjM01qSmlhRzZkT25vOVZxNmRxMXE4bjlOMmpRZ0RsejV1Um9UUFBtemJPYXFTTWpwVkxKbENsVFVLdlZIRDU4bU5PblQ3TjkrM1k2ZGNyK2pPRDI3ZHY4K3V1dkFOU3BVNGNoUTRiWWZCd3ZMeStDZzRNWk5HZ1FGeTVjWU92V3JTUW5Kek45K25TcmZVZVBIczJGQ3hkbzFhb1Y5ZXJWcy9tWWdpQUlnaUM4ZkY3NXdJNFZ1eThTOVNnUmdIN3QzZ0pnOWQrWFNOZG9hZGVvR3U0dW9tNmRJQWlDa0w5S2xLamg0bEJNV1ZGQy81b1N4V3ZvS1NxU2FBbEMvdEZMZXEya0kwYlM2KzdyRk5MZDI5Y3UzZ0cwVmpzS2dpQUlnaUFJZ3ZCSzI3UnBFd0NOR2pYS0ZvUUJjT1hLRmZubk45OTgwK0srM252dlBaWXVYVXBnWUNCOSsvWTF1VCtOUmlNSGJkaENwOVBscUwwcGVyMmVsSlFVRml4WXdMWnQyMWk5ZWpXdnZmWmFqdmVUbHBZR0lHZnBBRU5RUzFCUUVPN3U3aXhidG93Yk4yNFFGaFltQjNhNHU3c3pmLzU4ZXZYcVJXUmtKTE5temNMZTN0NWtFTTJ6b2xLcG1ENTlPZ01IRHNUUHo4OWtVSWRXcTJYY3VIR2twcWJpNWVYRjlPblRVYWx5OW1qRnpjMk5lZlBtTVhqd1lDNWN1TUNubjM0S0dIN1hyTkZvTkd6ZXZKbk5temRiYlBmcHA1OFNHQmlZbzNFSmdpQUlndkRpZUdrRE82N2RlY1RtSTFkUktpUythbG1Ma2g3WnMyckVKcVN3NUU5RDZyU1c5Vi9udmRxRzRQaTVtMDZpVHRQUXBKYTNDT3dRQkVGNDhjbTVRWlZLWmFIWHJLbmdVNnVPcENKSWdqZjBFbTRndVlIZVNSTDFkQVFoLytnbHJhUWdHVW1SSU9tSjg2NVdjMHR5YlBTTW1KZ1lVVU12SDNsNWVSVnhMdXBWVnFPbnBDVGhwWkFVUlFwN1RLK3lWTTMvVTJGN1Y2djlkU0VPUmNnRFNhZlg2ZEE5MGl0NHFOTXBvaVBETHR3SGRJVTlMaUgvZUhsNUZYRnlMMWxPcTZla3BKQktpbk9uSU9TTVRxL1hvcEFlS0RURXBHZzA5eC9ldXZ5Z3NNY2t2RHhDUTBPNWZ2MDZBTFZxMWVMU3BVdloyaHc3ZGd3QVIwZEg0dUxpaUl1THM3cmZjZVBHWVc5dm4yMS9iN3p4QmcwYU5HRERoZzFtKzE2OGVKR0pFeWNDMExkdlgxcTJiR256K3pISHlja0puVTdIZ1FNSFNFeE1KRGc0bUtDZ29CenZ4eGpZWVc5dm4yMmJ2NzgvUllvVXdjSEJnU1pObW1UYVZyeDRjUllzV0VDUEhqMTQ5T2dSUC96d0E4N096clJ1M1RwM2J5Z0hyR1ZJdVhMbENnc1hMalM1elJoUUV4c2JTNXMyYlV5MmNYVjFaZWZPbldiMzcrVGt4T3pac3drTEM4UFgxemZUZnEyeHBYUkxlbnE2VGZzU0JFRVFCT0hGOU5JR2R0eU5TV0RkUGtNRTllN1ROL21wLzRlOFViRmtwamEvN1RqRDAxUU5SVjBjR2Y0djY1R3hnaUFJZ3BBSGtuZFZYMzhrcGt1U1pBLzhQNUpERWpFZGdwQ2ZKQWtsR0FLbkpJbHlvS3psVXF4MC95SkZYL3NrSXZ6aWljSWUzOHVnZ285dlhVa2xEZE1qVlZjcDlKNTZwR0lTT0JmMnVGNWxLZW4vRCt5UUpKWVc0bENFUE5BckpLMkVNbDRoNmVPVUNoNVdxRkpya3pvaGV1R0RCdytTQzN0c1FwNUozajYrRFZCSkFTRFZVRWw2RDNIdUZJU2NVeUJwSmIwK1ZxL2tzYk5TZWE5aWxacHJVcE5pVjBaRlJhVVU5dGlFRjE5MGRMVDg4N3g1OHl5MlZhdlZkTy9lUFUvSE8zVG9FTTdPem5oN2U1dmNydFBwR0R0MkxBRGx5NWVuWjgrZW1iSkVKQ1lhc2xBN09UbmxPSHVFVXFta1c3ZHVUSnMyalczYnR0R2pSdy9LbGkyYm8zMmtwcVlDcGdNN0FIcjE2bVcyYituU3BaazllemE5ZS9kR3JWWXpZY0lFaWhVclJvTUdEWEkwaHB6S2FZWVVjL3N3RjJSaHkvOEhSMGRIT2FnRGtNdTdtTE5od3diMjc5K1BxNnNyVTZkT3RkZzJONWxYQkVFUUJFRjRjYnkwZ1IwWlBVcElvZmZNclV6dDNaejM2eGl5Y3R5TGVjS21RMWNCR056cEhUeGNuUXB6aU1JTFJxUFJvRlFxNVJxU1F1RklTa3JDeFNWN05oNUJlQjZWcStMYldGSW9adksvNzE1N2UzdXFWYTJNVjRrU3VMcTZpdGdPUWNoSFdxMld4NDhUaUg3NGtQRHJOOURwZENCSnhWSHlvN2QzalM0UkVmOUVXOStMWUk1M1ZkOEFKR21HSkVuL3k3a3NVZzRKUW43NVgyQmFNWkNLSVZGWm9hU1JrNGVYZndYSG91L2R2bjN0Vm1HUFQ4Zzk3eXExUnFEZ2UzSHVGSVM4TVp3bnBaSVNsQVNxb2xRMnMzTXIrUTFSOW40UWtiZW50Y0lyVDZWUzRlaG9QbnV6WHEvUEZNeWdVT1N0cEtxMWVjWE5temNUR2hvS3dPREJnek1GRFdnMEd0NTc3ejBBcGsyYlJvc1dMWEo4L0U4KytZUjU4K2FSbEpURWloVXJUR2F5T0gvK3ZQeWVzN3A1OHlaZ0NFQTVjY0p5L0x5SGh3ZFZxbFRKOUZyMTZ0V1pOR2tTdzRZTm8ySERodFNzV1RQSDd5R25hdGV1emZ6NTgyMXF1M3o1Y280ZlA0Nm5weWVUSjArMnFVL1d3QTY5WGs5UVVCQmVYbDcwNjlmUFpPQkh3NFlOTGU3ejZOR2pnS0hramJXMmdpQUlnaUM4M0Y3NndJN1hTM3ZnN3VMSTJiRDdqRnk4aDVuOVd1TG5XNEdGVzArajBlcW9XYWtrSDc5VHhmcU9oT2VPV3ExbTBxUkpORzNhbENaTm1saTg4Y3B2NjlhdFkrM2F0YlJ2MzU3dTNidUxBSTluTERrNW1kOS8vNTNWcTFlemNPSENaM0xqSndoNVVjckhwNFJLSVkzZ2Y5KzdiOVNveHZEQUFId3FWY1RkM1EwblIwZHhIaEdFZktUVjZraE9TU1loSVlIOWg0NHdaKzRpNGg0L1JvSjNkSTZxYnNEUGdMYXd4L2tpS2wrMWRpTkpnUnlrNW1Cdmo3ZDNCWW9YODhUWlNRUktDMEplNlhRNkhzY244REFtaHNoN1VRQklrcUs4M3NueEYwOGZueS9pcmw5L1VzaERGSExCdTlxYjcwbVNOSW4vblRzZEhSM3hybENlWXA0ZTR0d3BDRG1rMSt0NXFsYnpLRGFPYTJIaEFDZ2szcXBZcmVndnQ2N1crQTcrU1N2a0lRb3ZNRDgvUDQ0Y09XSjJlMGhJaUZ5eVpQMzY5WlFwVTZiQXhoSWJHOHZjdVhNQmFOU29VYlp5SnZuQldQNWszYnAxaElTRUVCQVFrSzNObURGak1tVXlNU1UrUHA3Ky9mdGJiTk80Y1dQbXpKbVQ3ZlZtelpxeGNPRkM2dFdybCtkQUdWdDRlSGpZbkJWa3g0NGRBRGc0T09RNms4am16WnY1ODg4L0FUaHo1Z3hUcDA2bGRPblN1ZHFYSUFpQ0lBakNTeC9ZNGVSZ3gxei8xb3hZdklkREYyOHpmTkZ1L0RzMjRNK1Q0VWdTak9qU1dEeE1lMEdGaElTd2MrZE9kdTdjeWR5NWMzbjMzWGN6YlgvMDZCRkpTVWs1M3ErN3V6c2VIaDVtdDJ1MVdsYXZYazFVVkJTWEwxL085UHVqMVdyTlJySGJ3c25KS1ZlL2o2R2hvZHk3ZHkvWHh6VnExS2dSVGxrbUZzK2VQVXR5Y3Y1bWZxNWV2VHJGaXhmUGRmK0VoQVJXcjE2TldxMG1LQ2lJTld2V1BKUEFub0w4bklVQ3BjL3djNkdjOE8wa3ArcEFMVEJNNUE4YThDMStEZDhwaktFSXdpdEJxVlRnNXVxS202c3IvL3JzVXk1ZnVjb2ZHemVESkRrcTlMVDA5cTRkSEJGeFByNnd4L21pOFhyZHQ2U2tZQUlaZ3RRR2Z0dUhhbFdyR0FJN25FVTFBVUhJSzYxV1IzeDhQQTlqWXRpNWV5L0JTLy9EMDZkUFVVQlRWMldSeitMZ2R6SmYyd2pQT2EvWGZVdUNZaW9aenAwQkE3NmxhbVVmUTJDSE9IY0tRbzdvZERxZXF0WEV4c2F4ZHYwbS9yMXNCV2xwYVFDZmUxZXoyeEJ4bFYyRlBVYmg1YlYvLzM0QUtsV3FWS0JCSFFDVEprMGlJU0VCSnljblJvOGVYV0RINmRpeEkrdldyU001T1ptZE8zZFNybHk1VE50ZFhGek1ac3RWcTlWeVNSSnJHWFV0ZmQvVnIxOC9oNk4rdHZMeTdLQnQyN2Jjdlh1WFpjdVdjZW5TSmI3NDRndW1USmtpTW04SWdpQUlncEFyTDMxZ0I0Q0R2WXFaMzM3QStLWDcyWG55T2pQWEd0S1h0VzljamVvVlNwanRkL25XQXg0bG1INmdyVTR6WFVkUGVIYldyVnNIUUwxNjliSUZkUURNbmoxYmpvak9pVzdkdWpGNDhHQ3oyL2Z1M1V0VVZCU1NKUEh0dDk5bTJuYjY5R21yRWVxV2JOaXd3V3hkVFV2KytPTVB0bXpaa3V2akdtM2V2RG5iRGR3UFAvd2dwMWJNTDdsTkVXbFV1blJwK3ZidHk1dzVjN2g3OXk0TEZpeXcrUDhzdnhUazV5eTgzQlFvWGZXU3ZvZ0UrTHhla1JyVnF4WDJrQVRobFdGbnA2TFZCODNZdWlPRTFOUTA5RkFzelQ3bGxiZ0d6bTlPS3VwSzZHdUNoS09EQTZPSERlYmRCbThYOXJBRTRhV2lWQ29vVnN5VFlzVThLVisrSE5kdjNPVFB2L2FBSkxsSzZEOG9YYnIwbXFpb3FKVENIcWRnT3ljVmRaSDAxVUF5UEp3VDUwNUJ5Qk9GUWtFUloyZUtPRHZUcCtkWDNMaDVpNy8rM2djU2JwSmVhcGpWamw4QUFDQUFTVVJCVkFIOERZaEpPeUhmcGFhbXlpVXhtalp0V3FESDJySmxDNGNPSFFLZ2YvLytsQ3BWcXNDT1ZibHlaYXBVcVVKWVdCaEhqeDdsODg4L3o3Ujk3ZHExWnZ1T0hEbVMzYnQzQTRZNXM1SWxTeGJZT0F1RFhtK0lwYzFMWUlkU3FjVGYzNThxVmFvd2NlSkVuang1Z3IrL1AzMzc5cVZQbno3NU5WUkJFQVJCRUY0UnI4eWt0a3FsNVBzZTd4TVRuOHlac1BzQWZQMWhMWXQ5eHYrKy8xa01UY2lGVTZkT0VSNXVTTGs1Y09CQWkyMlZTaVYyZG5aVzk1bVdsb1pPcDdQYWJ0bXlaUUMwYXRXS3lwVXIyekRhM05tNGNTT3paczJ5MnU3RER6L0V4OGZIWkhBTFFIaDRPSThlUGNMZTNwNTY5ZXBaM0plbExCS09qbzRVTFZyVTZuak0wV2cwUEhyMEtOZjlzK3JhdFN2YnQyL254bzBickZxMWlsYXRXbEc5ZXZVYzcrZDUrNXlGbDVPazFMbEpTRVVBUEQwODhQVEkvZCtTSUFnNVY5RzdBa3FsQ2toRGdwSjJTcVgxQ3dNaE83M2tqbDV5UW9JMzM2aUJ6K3V2Ri9hSUJPR2xWc1RaR2I5Rzc3THZ3Q0hVaHF5QVJkWE96cS9NUGZ4TFF5KzVnMlFQVUw5dWJYSHVGSVI4Vk5UZG5YZmVycysrZzRkSlQwOUhwNmRvNmRLbDdhT2lva1JnaDVEdjl1L2Z6OU9uVHdFb1diSWtseTVkeXZFKzNOM2RLVisrdk1VMmQrN2NZZWJNbWZLL2x5MWJ4dkxseXkzMm1USmxTcVkrcGd3Wk1vUVBQdmpBNUxiZXZYc0Q4UDc3NzNQMjdGbUwrOG5vL3YzNzhzL0hqeCtuYmR1Mk52ZTF4ZkhqeDJuV3JGbU8rcWpWNm53N3ZuR2VPRDlLeExScTFZclNwVXN6ZVBCZzR1UGpLVktrU0o3M0tRaUNJQWpDcStlVm1oUlNLaFg4K0UwTHVrN2VRRXg4Q3I5c1BNSE1maDhXOXJDRVhGaXlaQWxncU1OWXMyWk4rZldZbUJoS2xNaWNoYVZkdTNhTUdUUEc2ajREQXdNNWNPQ0F4VFlIRHg0a05EUVVsVXBGdjM3OXpMWlRLQlFjTzNiTTZqRUI0dUxpK09pamo3SzlucDZlYnRQTlNGcGFHbDI3ZHFWcjE2NG10L2ZxMVl0SGp4NVJ1M1p0dVRabmJqUnMySkFaTTJia3V2LzE2OWV6UmYzbmhVcWxJakF3a0FFREJ1RGw1Wldyc2p2dy9IM093c3RLWVEvWUF6alkyK1BnNEZESTR4R0VWNHU3dXp1Sy82Mnkwa3U0YU5MdGxJVThwQmVUQW5ja0hBRktGQytHbTZ0cllZOUlFRjU2NWNxV3dkN0IzaGpZNGVHc2RsREZGZmFnaEp4UjRDNkJBNENYbDVjNGR3cENQaXRlM0JOSEJ3ZlMwOU5CMG52WTI1ZTBCNUhaU01oLzI3WnRrMytlTm0xYXJ2YlJyRmt6aTNOcktTa3BEQmt5aEpTVS8vOEsyN0pJNnNtVEoxYmJHSU5TVEduZXZMblYvcVpFUmtiS1B4ODdkaXpYZ1IzeDhmRW1GNU5wTkJvU0VoSnl0YytzOUhwOXBrQVVXeVFtSnNwOW82S2ljdFRYeWNrcFc2bHZYMTlmbGk1ZGFqSXppaUFJZ2lBSWdpMWVxY0FPQUU4M1oyWjgyNUxlTTdheTcxd0VHdytHMHJHSjZWWCt5MGQxb0x5WHU4bHRYMDdkeU4ySDFpK2FoZngzK2ZKbFRwNDhpVXFseXBTdFkvLysvWXdZTVlKV3JWb1JFQkJRSU1kZXZIZ3hBSjA3ZDVacmFjYkh4K1BtNXBZdGVsdWxzdTNQeTF6VWQrdldyV25Rb0lIODc3Lysrb3RGaXhiaDZlbkpiNy85SnI5dXFZYWxYcThuTEN3TWdEcDE2dGcwbnNJVUdocWE0NndlclZxMTR2MzMzMGV0VnN0cEttMVJxMVl0M056Y1hzblArVldtMSt0em56OVRFQVRoVmFmWE8rbkJUcElNNVFUczdVWGlFMEVvYUVYZDNWRXA1ZnNLRjQxanFnaE1lOUVZenAxS1NaSW9Vc1JabkRzRklaKzV1cmhnWjJjNFQwcmdvbFlsaVQ4eUlkOUZSVVZ4NHNRSndKQVpXS3ZWNHVucGlaZVhsMDM5cjE2OWlsNnZSNm0wL0RYKy9mZmZaeXVIM0tOSEQ1T2xYN1JhTGIxNjlRSmd3SUFCMUs5ZjMrUSsrL1hyWnpHb0k2djA5SFNiMnQyN2Q0LzQrSGo1MzRjUEgwYXRWdVBvNkdqenNjQ1FZYU5qeDQ1MDY5YU5yNzc2S3ROOGFwMDZkUmcyYkJnQVgzNzVKVnF0bHBFalIrTHI2d3ZBZ2dVTE9IVG9FRysvL1RhREJnMENES1c3TjIvZW5PMDRUNTgrcFUyYk5qa2FtMUZrWkdTTys1b0w0aWxYcmx5Mm9JNDdkKzdJNHpjbExzNFExaHNmSDAvSGpoM050dnZzczgvTUxrZ1RCRUVRQk9IbDhNb0ZkZ0RVck9SRjc0L3JzbkRyYWVac09FN1RXaFVvNXU2Y3JWMFJKM3RjblUydnFsYmtvYmFla0RmR2JBaWRPblhLbEw3d3Q5OStRNlBSY1A3OGVZc1A0WE5yNTg2ZGhJYUc0dWJtSnFjb0JCZytmRGhSVVZIMDd0MmIxMTU3TGQrTzUrcnFpbXVHMVZ5ZW5wNkE0UWJTMjl2YnBuM2N1WE5IanZLdlc3ZHV2bzJ0b0N4WnNvUzllL2ZtdU4vT25UdHozQ2M0T0pnNmRlcThrcCt6SUFpQ0lPU09Ba2xDQXBDa3ZOV2FGZ1FoRnlRSkVOa2VYandaenAySWM2Y2c1RGZEMzVUNHV4SUsxdXJWcTlIcGROaloyVEZvMENCbXpKaEJpUklsV0xGaWhkVytwMCtmcG0vZnZnQVd5NG9FQndlemUvZHV3UENBZnZmdTNTUWtKRkNtVEpsTTJZcU5OSnIvVnh3cVg3Njh5VGFBMVdDU2pNNmVQVXRRVUpCTmJZMmxhRlFxRmNXTEZ5YzZPcHJEaHcvVG9rVUxtNDhIaHV6SUNRa0p6SnMzRDA5UFQ5cTNiNCtUa3hQdTd1NTRlWGxSdFdwVjB0TFMwR3ExQUZTcFVvV3FWYXNDaHN5TVlGaU1aWHl0VEpreXVMdTdaNXJyZTk2bHBhVngrL1p0cSsxME9wM0ZkbzhmUDg3UFlRbUNJQWlDOEJ4NkpRTTdBTDc4d0plTmgwSjUrRGlaMmV1UE02bFh6dXIxQ1lWai8vNzluRHAxQ25kM2Q3NzU1cHRNcjErOWVoV0FZY09HWVc5dm42L0hWYXZWL1BMTEx3Qjg4ODAzOG8zRGtTTkhPSFBtVEw0ZUs3ZHUzcndwUjNBYm5UdDNUdjQ1TlRXVjA2ZFBtK3pyNGVIQjY4OUJyV2RIUjhjY1IvYm5WazV1YkRONkdUNW5RUkFFUVJBRVFSQUVRUkFFd2JvblQ1N0lHU0JhdDI3Tlo1OTlSbkJ3TU5ldVhlUENoUXZVcWxYTFluOWo5dDl5NWNxWkRYcll1blVyQ3hZc0FQNmZwY0lZNVBHc3JGNjltcDkvL2xrT29MRG04T0hEQU5Tc1daTTZkZXF3Wk1rU05tL2VuT1BBanIvKytnc0FCd2NIdWErL3Z6LysvdjV5RzJOSkZBQm41K3lMTXpQcTJiTW5QWHYyelBhNms1TVRJU0VoTm8vcnpKa3ptWUpjdW5mdlR1Zk9uVzN1YjI1K2M5T21UWlFwVTRhMzMzNWJmcTFreVpLTUhUdlc3TDcrK3VzdlRwNDhTWkVpUlJnOGVMRFpkdFdxVmJONWZJSWdDSUlndkpoZTJjQU9Sd2M3Qm5ab1FOQ1N2Zng1TXB6dXJXcnplaG5Qd2g2V1lFRnljakt6WnMwQ0RDa0czZHpjQUVNWkRPUE5qNStmSDQwYk44NzNZLy8yMjI4OGVQQ0ExMTkvblU2ZE9nR0dLR2xqc0VmMTZ0VnAxNjRkSjArZXpQZGo1MlNNeHBzaFV6TGVFR1ZscmNibnN6SnAwaVFtVFpwVTJNT3c2R1g0bkY4MUtTa3BiN200dUNnQXpwOC9uMXpZNHhFRVFSQUVRUkFFUVJBRTRjV3diTmt5T1V2cmwxOStpVXFsb2t1WExzeWZQNTlaczJheGRPbFNzMldXdDI3ZEtpOElHemh3b01sMlI0OGVaZkxreVFCNGVYa3hmZnAwbThzNzU0ZW5UNTh5ZWZKa09SdXV1N3M3Q1FrSkZ2dWtwNmZMNVpEZmZmZGRtalZyeHBJbFN6aDI3QmdSRVJFMlo4Qk5Ta3JpeUpFakFIend3UWRtTXpCSFJVWEpQNWNvVWNLbWZXY2xTWkxOcFhNQWpoMDdsdW5mbXpadG9rZVBIbm5PRW0yY1krN1lzU05qeG93QndNM05qUTRkT3BqdGMrUEdEVTZlUEltRGc0UEZkb0p0TkJyTlU2VlN1ZjkvLzR3cDFNRUlnaUFJUWc2OXNvRWRBQjgxOEdIVjN4Y0p2ZjJJaFZ0UE02TmZ5OElla21EQnpKa3ppWXFLd3RYVlZZNnkxbXExM0x4NWsrdlhyMk5uWjhmUW9VT3o5VXRMUzh0VTg5RWNjelVrTDEyNnhQTGx5d0VZT1hLa2ZITzFaY3NXcmwrL0RzQ0lFU09lbTVTNjd1N3VsQzVkMnFhMjkrL2Z0K216QVVOV2xFYU5HdVY2WEhxOVBsZjl6cHc1UTlteVpYTjA4MldrMCtrWU8zWXNmbjUrdlAvKysvbWFEYVNnUG1jaC8xMjdkaTNSZWlzaFA2V25wMk5uSjBwYnY2cWlvcUo0OE9BQmRlclVLZXloQ0lJZ0NJSWdDTUp6U2FGUUpPbDBPdU9EeGVoQ0hZeGcxcU5IajFpelpnMEFUWnMycFdMRmlnQjg4Y1VYYk5pd2dTdFhyckJxMVNxNmRldVdyVzlrWktTOFFLMUpreVkwYjk3YzVER3VYcjJLVnF2RjN0NmVXYk5teVNXQ240WHc4SEJHakJnaGwvZDQvLzMzYWQrK1BRRUJBUmI3N2Q2OW02U2tKQUJhdG14SnVYTGxxRktsQ21GaFlTeGJ0b3p4NDhmYmRQeWRPM2VTbHBZR1FNZU9IYzIydTN2M0xtQW91VkswYUZHYjlwMFhFUkVSN05xMUM0QjI3ZHF4Zi85K0VoSVNtRGx6SmhNbVRNajFmbS9ldk1tREJ3OEFxRkdqUnI2TVZjaTVmLzc1SnhwNHY3REhJUWlDSUFpNThVb0hka2lTUk5mbU5RbGFzbys5NTI1eDUwRTg1YjBLL3VKUXlCMjFXZzBZMHUrWnF2ZjQxVmRmVWJaczJXeXZiOSsrbmUzYnQrZjZ1QnMyYkVDbjB3RXdlUEJnTkJvTmFXbHA4bXNkT25Rd1c4ZXlNUGo1K1RGeDRrU2IybjcvL2ZkczJiTEZwclk2blU3K2YvQXNKQ1VsOGZYWFh4TVJFVUczYnQwc3BobzA1OHlaTSt6YXRZdGR1M2JSdEdsVGZ2cnBwM3diWDBGOXpvS1FYNjVjdWNLV0xWdG8yYklsZGV2V05idUNxQ0NNSERtU3VMZzR1blhyWm5ieTZtVnk2ZElsSEIwZDhmYjJ6cGVBbHJ0MzczTDM3bDFLbENoQjVjcVZNMjBMRHcrblZLbFN6MjI5NEMxYnRqQnQyalRzN2UxWnRXcVZ6UUZ3Z2lBSWdpQUlndkFxT1hQbXpBM0VnOFhuM2s4Ly9ZUmFyVWFsVW1VS2RuQjBkR1RZc0dFTUhUcVVPWFBtVUtGQ0JmejgvT1R0VDU0OHdkL2ZuNlNrSklvVks4Ym8wYVBOSHFObno1NkVoNGZUdUhGanFsZXZYcUR2SjZQTm16Y3piZG8wT2JDaVo4K2U5Ty9mMzZhUzB5dFhyZ1FNWldQS2xTc0hHT1pIcDAyYnh2YnQyK25Xclp0TnBZaTNiZHNHUU1XS0ZTMld0RGwvL3J6Y3JxRHA5WHFtVDUrT1ZxdEZxVlRTczJkUEtsYXN5T3paczltMmJSc05HalRnbzQ4K3l0VytqeDQ5S3YrYzhmZEZFQVJCRUFUQlZpOXRZRWNGcjZKMCs4Q1gxNHBaVG8vV3ZHNGxwcTArUXRMVE5OYnN2Y3p3TG8wWjBya2g2Um90eGR5Y250Rm9CVnUwYnQyYXhNUkVpaFl0aXF1cksrN3U3aHc2ZElpclY2OVNxbFFway9VVEFaUktwVTBQMmpJR2EyUlV0MjVkK1VZaktTa0pSMGRIT1R0SDBhSkZHVGh3WUI3ZVZjR0xqNC9uMHFWTEFEUnExQ2pYRDNmOS9Qd3MxbnUwNXZidDIzenp6VGMydDNkeGNjSER3NE9JaUFpMmJObEN2Mzc5Y3B4eHd4aGREOUNxVmFzYzljMnAvUHFjQlNHL3JGcTFpcDA3ZC9Mbm4zK3liZHUyYkt0YUlpTWowV2cwT2Q2dmw1Y1hUazdtdngvdjNyM0xnUU1IME92MThrb1VvL1QwZExQWmtheFJLQlJtendIUjBkRldVOFhtaFplWGw4VlZRYU5IanlZcUtvcng0OGZUdG0zYlBCOHZKQ1NFeFlzWDg4a25uMlFLSUR0MjdCakRodytuVXFWS3pKOC9ueUpGaW1UcXAxYXJUWDZQNVpTOXZYMnVVLzlXcmx3WmpVWkRhbW9xWThlT0pUZzRXSndQaFplZVdxM08xNnhnd3ZOQnA5T1JrSkNBaDRkSFlROUZFRjRxcWFtcE9EZzRGUFl3aEh5V2twS0NKRWtXN3hNRTRVVno0c1FKZVY2cGE5ZXVWS2hRSWRQMjk5OS9uMy85NjErc1diT0drU05ITW5QbVRONTk5MTBTRWhMdzkvZm45dTNiMk5uWk1XdldMS3ZsUXlaUG5veFNxU3l3OTJKS1Nrb0thV2xwMk52Yk0yN2NPSnVERmZidDI4ZlZxMWNCTW1VcTZkQ2hBLy81ejMrSWlvcGk1c3laY3Rsc2MyN2R1c1hseTVjQnk5azY5SG85eDQ4ZkJ3eHp0QVh0dDk5KzQ4U0pFNERoLzN2WnNtWHAwcVVMdTNidElqUTBsSWtUSjFLOGVISHExNitmNDMwZlBIZ1FNR1RyS0Y2OGVMNk9XeEFFUVJDRVY4TkxHOWhSdVd3eEJuZDZOOU5yR28yVytWdE8wZU9qT3JnNkd5WVNIT3hWdEg2bk11djJYZUhPd3ljQWRHeVNQVG82WGFObDc5bGJPRG1vYVBSbStZSi9BMEkyZm41K21hS1piOSsremRLbFN3RVlQMzY4MlFuMWR1M2F5VFVMTFFrTURPVEFnUVBaWG0vUm9nWFZxMWVuV0xGaXVMbTVjZmZ1WGY3MXIzOEJNR2pRSU56ZDNYUHpkcDZaNjlldk0yalFJTUFRR1o3YlNUUTdPN3M4M1hUa3BoUko1ODZkT1hmdUhJbUppWVNFaEZpODBjdEtvOUd3ZCs5ZUFGeGRYWG52dmZkeWZQeWN5Sy9QV1JEeVEyeHNMSHYyN0FFTU5ZQk5CU1gwN3QyYm1KaWNseEtkUFh1MnhaVWxLMWV1UksvWFU3SmtTVDc3N0xOTTJ4WXZYc3lTSlV0eWZFd0FUMDlQZHUvZWJYTGI0c1dMQ3pRcnp2RGh3L244ODg5TmJvdUlpSkRyL1RaczJKQ3hZOGR5N3R3NW0vYjc0WWNmNHUvdmIvTTRRa05EU1VsSjRmTGx5d1FFQkRCMzd0eE0zMzI5ZS9jbU5EVFU1djJaTTNiczJGelg3YTFSb3daZmYvMDFTNVlzSVRZMmxxaW9LSlBadEFUQlZwczNieVk4UEp5aFE0Zm1xT3pkNzcvL3pvTUhEK2pidDY5TkQrYkR3OE54Y0hDZ2ZIbmJyL09mUG4zS2dnVUwrT3V2djFpMmJGbXV5c1k5ejlhc1djUE9uVHNwVTZZTUV5ZE96QmJ3ZGV2V0xlenQ3U2xUcG96TisweE9UdWJBZ1FPMGJ0M2FZcnVZbUJqYXQyOFB3SUlGQy9EMTljM1dwbG16WnFTbXBqSm16QmlyKzh1cGZmdjI4ZXV2ditMbzZNaUtGU3RFZ0pyd1F0QnF0Zno0NDQvVXJWczN4eXVKUjR3WWdhK3ZMNTA3ZDdacFVjU3hZOGZ3OWZYTkZtUnF5ZjM3OTVrNmRTcHBhV25NbXpjdlYwR2tHbzBtMThHbjFqeDQ4SUNJaUFnOFBEeW9VcVZLcG0ySmlZbDV6cGIyOGNjZkV4MGR6ZENoUStuU3BRdXhzYkU0T2pwYS9Bd2pJeU9Kakl6a25YZmVzYmp2di83NlN6NVBtNXJUdUhMbGlyeklZc09HRFpRcVZTcFA3eVdyZi8vNzM2eFlzWUxXclZzemJOaXdmTjIzSUJTV2hJUUV1ZVJHc1dMRjZOMjd0OGwyZ3djUDV0YXRXNXc0Y1lLQWdBRDY5Ky9QOXUzYnVYWHJGaXFWaXFsVHA5cVU1ZmRaQjNXQUlXamg5dTNidEduVGhqZmZmTk9tUHFtcHFYSTIzR3JWcXRHMGFWTjVtNTJkSGYzNjlTTW9LSWlUSjAreWJ0MDZPbmZ1YkhaZmYvenhoOXpQMHJYYzBhTkh1WGZ2SGdEdnZ2dXUyWFpaSlNVbGNlclVLZno4L0d6KzdsaXpaZzJMRmkwQ0RObEIrdmJ0QzRCS3BXTFNwRWw4L2ZYWEpDY25NMmpRSUg3ODhjY2NaZDFJVEV5VU00ODBhZExFNW42Q0lBaUNJQWdadmJTQkhhYUVuQWhuMmE0TDdEZ2V6b2d1aldoV3R4SUFIUnBYbzdpYk05MWIxUVpnNjVHcnJOaDlrYWExdkJuUTRXMEE3RlJLZnZyakdJOFNVbGd6N2pONmYxeVh4SlEwdkV1SjBpMkZRYS9YTTJYS0ZOTFQwL25zczg5NCsrMjNDK3hZenM3T2NpcDg0M0UxR2cxdnYvMDJiZHEwS2JEakNvWUplMDlQVCtMaTRsaTdkbTJPQWp1T0h6OHVyK0QvNktPUHNMZTNMNmhoQ3NKejU0OC8va0NqMFZDMGFGRysrT0lMaTIzdDdPeHNta1N5cFJSVFhGeWNuT0hvbTIrK0taUy9PMnNQMzR3WkxTUkpzdnFRMkpic0Y4ZU9IUU9nZXZYcUZDOWVITFZhemRPblR3SERROSswdERUczdPeHdkbmJPMWplbjJVdDY5dXpKNDhlUFdiVnFGZWZPbldQbzBLSDgvUFBQK1ZMK3haSWhRNFpreTc1aWlURVRqTDI5UFNOSGpzelJzWDcvL2ZjQ2Z6L0NpMlBmdm4xTW1qUUpnTWVQSC9QOTk5L2JOQ2tiRVJIQm9rV0xTRTlQNSsrLy8yYlRwazI0dUpqUDRoY1pHY21BQVFOSVRVMWw4dVRKTmsvUTNydDNqL1hyMTVPYW1zcVFJVU1JRGc1K29USjNuRDkvbmhVclZ2RHV1Ky95MFVjZlpUdFBYYnAwaVV1WExoRWRIWjN0YzA5S1NtTFFvRUhFeHNZU0dCaG8welZhZEhRMHZYdjM1djc5KzZoVUtscTJiR20yYmNZU2dGcXQxbVNibEpRVTB0UFRjNVY5eXByVTFGUzUxdnltVFp2NDlOTlA4LzBZZ3BEZmZ2NzVaelp1M01qR2pSdEpTRWlRRnlOWXMzWHJWdmJzMmNPZVBYczRmdnc0di83NnE4WDIrL2Z2Wjlpd1laUXZYNTZmZnZvcDJ3cDJjMDZlUENtbm9KODFheFlqUm95d3FaL1IrZlBuR1RWcUZPUEdqY3ZSZ3oxYjdkKy9uK25UcDlPNGNXUG16SmtqdjM3ejVrMEdEQmpBSjU5OHdvQUJBM0s5ZitOMXAxS3BKRDQrbnI1OSs2TFQ2Wmc1Y3lhVktsWEsxdjdvMGFNTUd6WU1wVkxKeXBVcjVWSUhwbWcwR3RScXRkbnI0SXpuMVB6STdwWlZkSFEwVDU0OFlkMjZkWFRzMk5HbThndUM4RHpUNi9WTW5EaVJodzhmQWpCbXpCaXpRVmdxbFlxZmYvNlpvVU9IY3ZUb1Vma2NhbTl2ei9UcDB3dTkzRVpTVWhKSlNVa0FKcStqUjQwYWxhUDl6WjQ5VzE3WU1HalFvR3ozMUsxYXRXTDU4dVdFaDRjelo4NGMzbnp6VFdyVXFKRnRQMCtmUG1YSGpoMkFJZk9KdVF5WmFXbHA4am01UW9VS3ZQWFdXemFQTlM0dWpxRkRoK0xoNGNIQ2hRdng4ZkV4MjFhbjA3Rm8wU0tDZzRNQmNITno0K2VmZjg2VWhhaGl4WXBNbXphTmdJQUExR28xZ1lHQjlPL2ZuNisvL3RxbUlPQWpSNDdJMTdVaXNFTVFCRUVRaE54NktRTTc5SG85VDVKVGNYZkpQTEg2T0ZHTlVpSHhLQ0dGWVF0MzA2SmVKVVoxYlV5VmNzV3BVdTcvbVFoS2VicHdJK294a2lUSmdSMEF0WDFLc2VmTVRTN2Zla2dIdjJkWDgxRElidVhLbFp3NWM0YlNwVXRucW5GWjBOYXVYY3U1Yytkd2RIUzBXSlpFcDlQUnFGR2paemF1bDVWS3BhSk5tellzVzdhTTY5ZXZjK2JNR2VyVnEyZFQzNHlyOTl1MWExZFFReFJlQUhYcjFqMnUxK3VyQWtpUzlPblpzMmYzRnZhWUNsSnljakpyMXF3QkRNRVZ4Z21vcEtRa2xFcGx0dlRJRXlkTzVNTVBQN1M2MzZaTm04b1RRdVlzWGJvVXRWcU50N2UzeFpJazlldlhaKzdjdVZhUENiQjc5MjZieTBEVnIxK2ZoUXNYV216VHJGa3pFaElTR0Rac21Oa3NIRm5iV21KTXBkcWlSUXNBWnM2Y0tXOGJOR2dRaHc0ZG9rZVBIdkpLbjZ5dVg3OU9mSHc4M3Q3ZU5tVkZDZ3dNSkQ0K25wQ1FFSTRkTzhiWXNXUDU0WWNmVUNnVXpKZ3hnOVRVVkxOOSsvVHBRMXhjSEYyNmRNbVdUU1dqck9PNGZ2MDZrWkdSVnNlVzFjMmJOM1BjcHlBZU5nZ3ZMajgvUDFxMmJNbGZmLzNGcmwyN1NFeE1aT2JNbVJhell1bjFlaVpQbml3SFRnVUVCRmdNNmdCRDRKcFNxWlNERmI3OTlsdjY5T2xqZFh3K1BqNE1IejZjU1pNbUVSb2F5cXhaczJ6S0VtY1VHUmxwOVR5VVgweXQwRjYvZmozNzl1M2o3Tm16ZlBMSko5bjZSRVJFQUpoOFFKZVNrb0tIaHdlUmtaRk1tVEtGQXdjT0VCUVVaUEU4NXVYbFJaa3laYmgvL3o2VEprMmlXclZxT2NxUThpeTFhdFdLTld2V2NPblNKUll2WHN6SEgzLzhRZ1h0Q0srbW5qMTdjdUxFQ1c3ZXZNbU1HVE40OHVTSjFWS1ljWEZ4L1B6enp3QTRPVG5KR1FndFNVdExRNkZRRUJFUndaZGZmc21VS1ZOc2VuRFpybDA3VHAwNnhaOS8vc202ZGV1b1U2ZU94UUN2ckJZc1dNRERodzhKQ0FoZzlPalJjbGFmUllzV3NYanhZcHYyMGExYk53WVBIZ3dZZ25Pam82TnAwS0FCcFV1WE50dG45ZXJWUEh6NGtDVkxscUJRS09qWHI1L05ZelpGa2lSU1UxUFJhclhjdVhOSC9neXpacGlzVnEwYVRrNU9QSDc4bU9IRGg3TjA2ZExuTml0a3YzNzkyTGx6SnlrcEtjeWRPMWYrblJLRUY5WDgrZlBsN0RkZHUzYk5sSlhDRk9NMVUwWjJkbmJjdUhHRCt2WHJQN05yaUlpSUNDNWV2SWlMaXd2T3pzNmtwNmV6WWNNR2VYdGVzL1hzM3IyYmRldldBZEMrZlh1VHBVZ1VDZ1hmZi84OTNidDNSNjFXRXhBUXdPKy8vNTR0aTJOSVNJZzh2MkJwem03MjdObmN1SEVETUdTb3pFa0d2NVNVRk1BUUlHNXBNVXQwZERRVEowN2s1TW1UZ0tIczlvSUZDMHdHMUwzNzdydk1tREdERVNOR2tKNmV6dHk1Y3pseTVBaWpSbzJ5R3RSbXpDcGNva1FKcWxhdGF2UDdFUEtmdDdlM280ZUhSd01BclZhYmV2SGl4ZU9GUFNaQkVBUkJzTlZMR2RoeElqU1NrWXYzMFB2anVueisvcHZZcVF3WGIxKzNxazNqbXVXWnR2b3daOEx1cytmTVRjNkczMmRNTnovZXExMVI3bS9Nd25IM1lRSjZ2VjYrYUt6MXVpR3c0K0xOQnlLd294QmR2bnhaZmlBNFljSUVrNnVnQzBKRVJJUWNlVDl3NEVDcmFhZHRXZDB1V05leFkwZVdMVnNHR0ZJaTJoTFlFUjhmTHo5c2ZlT05ONmhXclZxQmpsRjQ3cmxKa21SYy92SFNwd0w0NDQ4L1NFeE1wR3pac3BsV0dDOWF0SWp0MjdmVHVYTm52djMyMjN3L2JteHNyRHhwTkhEZ1FIbmlKQzR1RGs5UHoyenRiVTJGK2p5bnYzLzA2QkduVHAxQ2tpU1RLYzh2WGJvRUdNNUQ1aGduRFcwdGZ5SkpFdVBHamVQdTNidGN1blNKZ3djUGN1M2FOYXBYcjg1cnI3MW1zYS94LzBuUm9rWHg5dmEyZXF5c09uVG9VQ0JCaXpkdTNMQmFmMWw0TmFsVUtpWlBub3hPcDJQUG5qMGNQWG9VZjM5L1pzK2VuUzFJeldqTm1qVnlPYVRPblR1YkRGakl5c2ZIaDZWTGx6Snc0RUJ1M0xqQndvVUxpWXFLWXN5WU1WYlBWZTNidCtmZ3dZTWNPSENBalJzMzBxUkpFNXRYWnVyMSttZDJ2WmcxYU9ySmt5ZjgvZmZmZ0dFeVBldkRRcDFPSnora01MVzZzV1RKa2dRSEJ6TnYzanlXTDEvTzRjT0g2ZHk1TTZOR2plS0REejR3T1FaSmt2aisrKy9wM0xrelNVbEpqQnc1a3VYTGx4ZFlXWVdzL3ZPZi84ajEwbTJSbUpnSUdNNzF2WHYzTnJ1U05LdFpzMlk5dHc5ZmhaZWJwNmNuaXhZdG9rK2ZQbkxtb3FkUG4xcGNDREYxNmxTZVBER1VwSjB3WVlKTm1SWmF0bXhKc1dMRkNBd01KQ2twaWNEQVFFYU5HbVZUNXA2UkkwZHk5dXhaSGp4NHdKUXBVNmhUcHc0bFNwU3c2ZjNObWpXTGdRTUhjdkhpUlNaTm1rUnNiQ3k5ZXZXU3R6czZPcG90bDVLVWxDUm5WRE5hdVhJbHg0NGRZOXEwYVJZRE8wYU1HRUZVVkJUSGp4OG5PRGdZQndjSGV2YnNhZE9ZTThwNFRldmw1VVZ3Y0RBREJneVF5NDNObURHRDk5OS9YMjdqNmVuSitQSGpHVFJvRUdGaFljeWVQVHZIV1U3eVl0eTRjY1RGeGRuYzN0SFJrWlNVRkE0ZVBFai8vdjF0dW9Zdlg3NDh3NGNQejhzd1gyaSt2cjVGbEVybFd3QmFyVlo5OGVKRjI3K2toQUt6WWNNR3VYeG9qUm8xeko1RGRUb2RSNDRjWWYzNjlSdytmRmgrdlduVHB2enp6ei9FeE1UdzY2Ky9zbWJOR2o3Ly9IUGF0Mjl2VTNuQXZFaE1UR1RpeElrbXR4VXZYdHppZmFrMXAwK2ZadHk0Y1FDVUxWdFdEcEl6cFVxVktvd2NPWktKRXljU0Z4ZEh6NTQ5K2VXWFgrUzVPYjFlejZwVnF3QkRzSW01TE15TEZpMWk3ZHExQUx6enpqczVMcjBYR3hzci8yenF1eVl0TFUwdXZXSzhKcTlZc1NLelpzMnltSTJxYWRPbXpKOC9ueEVqUmhBWEY4ZTVjK2Y0MTcvK1JaczJiZWpldmJ2SndHVzFXczJSSTBjQWFOeTRjYWJYclMyZ01iWUR3Ky9kbzBlUHJMWjNjWEVSUWNrV3VMbTV2U1pKMG40QWhVSVJDWmhQaXlVSWdpQUl6NW1YTXJCank1RnJKS2FrOGZNZngvbGovejhNL2J3aGZyNkdDN0xYeTNpeWVHaGJ0aDY1eHNSbCs0bDc4cFFoOC8raWcxODFobjdlQ0VkN0ZTVTlYSEJ5VVBFMFZjT0R4OG1VOGpTczhxdFpxU1FBRjY1SEY5cDdlOVhkdTNlUHdNQkEwdFBUK2Z6eno2bFhyeDRKQ1FsRVJVVVJGUlhGdlh2M2FOS2tTYTRlV0ZtaVZxc1pNV0lFYXJXYSt2WHJaMXBkK2VqUkk2S2lvakxWL2xZb0ZQejU1NTgyN2Z2eDQ4YzJwOG5Oall6cHFmTXljWjZhbXBxalZQeFo1V1JTS0tPeVpjdFN2MzU5VHAwNnhZRURCM2owNkpIVlZlMGhJU0h5KzdhMEtqMC81ZGZuTEFoNWtaaVl5UExseXdGRHRnamo3Nkl4NkNJMU5aV29xS2djclhLeDFjS0ZDMUdyMWRTdFcxZGVjWmlZbUVqSGpoM3g5dlorcHRtVllxTlVad0FBSUFCSlJFRlVucFdRa0JEMGVqMzE2OWZIeThzcjA3WTdkKzRRSHg4UFlGTk41Wnl3czdOajFxeForUHY3TTJMRUNLcFhOd1NieHNURThOTlBQOUcxYTlkY0hYUE1tREcwYk5uUzdJcTB5cFVyWjNyZ1lNN2V2WHU1ZlBreVBqNCtOazIrNWJWbXZmQnlVeXFWVEpreUJiVmF6ZUhEaHpsOStqVGJ0MituVTZkTzJkcmV2bjFiRHNLdFU2Y09RNFlNc2ZrNHhvZHNnd1lONHNLRkMyemR1cFhrNUdTbVQ1OXV0ZS9vMGFPNWNPRUNyVnExc2ptekdCanF0UnRMeldTMVlNRUNvcUtpcUZldm5yd3EzWnhidDI3SkR5QUNBZ0pNWGlkbGZaQVFFaEpDV2xvYWtpU1p2RmE2ZmZ1MlBJRnNLbjAyR0s1M0FnSUNxRldyRmtGQlFTUWtKREJ1M0RocTFLaGhOZ0RheTh1TFVhTkdNV2JNR0s1ZHU4YUNCUXNZT0hDZ3hmZVhYNjVmdnk2WHo4cXAwTkJRbTl1YUt4MGpDTStDcDZjbkN4WXNvRmV2WGtSRlJiRnExU3BhdFdwbGNtWHdqaDA3Mkxkdkh3QTlldlNRczQvWm9sNjllbkpnUW14c3JGd20xVm9XSWhjWEY0S0NnaGc1Y2lRREJ3NjBLVnRaeHI3ejVzMWo0TUNCbkQ5L252bno1NU9ZbUNnSCtuMzQ0WWZ5UThlc1pzNmN5ZXJWcTIwK1ZrWXFsWXFaTTJmU3QyOWZybHk1d3J4NTh5aFdyRmlPczBKbXZmNHVWcXdZaXhjdjVydnZ2a09oVUpoOHNPbm41MGZIamgzWnVIRWo2OWF0bzBtVEpnVlNoc2FVTTJmT0VCMmR1N2t2VzRQb2pOZktyeXFsVXVsamZMQ29WQ29qZ0lwV3VnZ0ZiTU9HRFV5ZE9oVXdYTFBNbURFajIvek81Y3VYMmIxN043dDM3ODQwUjFhOWVuVUNBd09wVzdjdVQ1OCs1YmZmZm1QbHlwWEV4TVF3ZCs1Y0ZpMWFoSitmSCsrLy96NStmbjRGY2c5VXVYSmxYRjFkMFdnMDZQVjZkRG9kOXZiMitQajRNR1RJa0Z3SG5wNDVjNGJCZ3dlVGxwYUdvNk1qczJiTnNwb1JyMjNidHB3L2Y1NHRXN2JJZ1hpQmdZRjgrdW1uSERod1FBNGdidGV1WGJaQU1JMUd3L1RwMCtXRkkrWEtsVE43eld6c2E2ck02YjE3OXdERGQyUEc4VDU5K3BSTm16YXhiTm15VEVFU2JkdTJaZmp3NFdZRHlET3FXN2N1SzFldVpQejQ4Wnc4ZVJLZFRzZVdMVnZZc21VTERSczJwRTJiTnZqNStjbjdPbnIwcUh4dG5YR3h4UGJ0Mi9uaGh4K3NIczhvUGo3ZXBveXJ0aTRjRVFSQkVBVGh4Zk5TUG4zczEvWXRITzFVaEp3SUp6TG1DWVBtN3FUaEcrVVkwYVVSWlV1NkE5QzJVVlVtLytjQVdwMGVnRTJIcm5JdVBKb2YralNuU3JuaWxDM2hSbmhrSEJIUmorWEFqdW9WU21DblVuRDdRUUtQRTUvaTRXcjlRay9JUHpxZGpsNjllc2tSMTBlUEhxVkpreVlrSnlkbmFwZDFRajBtSnNhbWlZWEhqeCtiZkYydjF6Tmh3Z1N1WDc4T0dHNG9Ka3lZd08zYnQ0bUlpQ0F4TVJFZkh4L1dybDJMaTRzTGI3NzVKa3FsMHVaSktqczdPOTU4ODAyQUFsbmRaL3g4WEZ4Y0xLWWV0T2JJa1NNNWpvN1BMMjNhdE9IVXFWTm90VnEyYnQxcWRZWFU1czJiQWNON3prbDYzN3pJcjg5WkVQSmk4ZUxGSkNRa1VMOSsvVXdQNEpjdVhVcHFhaXBGaWhRcGtBQ0xzTEF3Tm0zYWhDUkpEQjA2Vkg1OXlaSWxKQ1ltRWhvYWF2Tks1eGRKU0VnSVlGalZrOVhGaXhjQncrU2F1N3Q3dmgrN1dMRmlyRml4SXRORGdxbFRwM0x3NEVIQ3dzSll0V3BWanI1VGR1N2NLZjgzYWRLa1BKM3ZEeDgrekpZdFcyaldyRm1oZlc4SUx4ZVZTc1gwNmRNWk9IQWdmbjUrSm9NNnRGb3Q0OGFOSXpVMUZTOHZMNlpQbjU3alFFczNOemZtelp2SDRNR0R1WERoZ3B6MXlKWk1OUnFOaHMyYk44dlhJT1o4K3VtbkJBWUdBdURzN0d6MmIyVFZxbFZFUlVWUnRteFpxMzlIcDArZmxnTTdiQTF3M3JScEUyQjRiNmFDTUs1Y3VTTC9iTHhPTmVlOTk5NWo2ZEtsQkFZRzByZHZYNnRaN1ZxMWFzWDI3ZHM1ZHV3WXk1WXR3OC9QajlxMWF4TVVGTVN0VzdlQXpBR3preVpOTXBtaHp6aUJ2M2p4WWprdE9JQ3ZyNi9GRmVBMWE5YWtXN2R1bVY3VDZYVHl0WnkxQnkySmlZbWtwYVhoNU9Sa2Nsd2lXNGRRMkVxV0xNbUNCUXNJQ0FoZzFLaFJKb002SGp4NElBZXVOV3pZa1A3OSsrZjRPSlVyVnlZNE9KaStmZnVpVXFsbzJyUXA1ODZkNDd2dnZyUGFWNlBSOFBQUFAxc3QyVEY1OHVSTTE3VE96czdNbVRPSGI3LzlsdkR3Y09yVnE4Yy8vL3lUNDdIbmxKT1RFei85OUJOZmZ2a2xEeDgrWlBMa3lmajYrbEtpUklsczh4SG02UFdHdWFmRXhNUk1ENE1uVHB5SVhxOG5LU2tKalVhVDdib3hJQ0NBQXdjT0VCc2J5NFFKRTFpM2JoME9EZzcwN3QxYmJtTXNIYWpUNmJLZDM0Qk0yVW9HRHg2TW5kMy9reGgrL3ZubnRHblR4dXk0MjdWclI4T0dEVE85bHBhV1JtcHFLa3FsMG1vRzFiaTRPUFI2UFc1dWJwbU9DeFRJTmJJZzVJVnh2dEhEdzRNRkN4WlFxbFFwa3BPVE9YbnlKRWVQSHVYbzBhUFpBcDVxMTY1Tno1NDlNMTB2T2prNTRlL3ZUNmRPblZpOGVERTdkdXdnUFQyZHZYdjNzbmZ2WGhRS0JUNCtQdFN1WFJ0L2YzK3pnUVFEQmd3Z05UVTEwMEl5U3h3ZEhkbS9mMzh1MzcxcE8zZnU1TmRmZjBXajBhQlNxWmd4WTRiSmJHNm1qQjQ5R3ExV3kvYnQyMUdyMVN4WXNJQW1UWnF3YTljdXVVM1c4MDlrWkNSQlFVSHkvWFNwVXFXWVAzKyt5U3lneHUwQVo4K2U1ZlRwMDNMNWxOallXRG5iUitYS2xRRkRNUFNhTld2NDg4OC9NNTI3SzFTb3dNaVJJODFtRGpISCtIMjdkZXRXNXM2ZG0ybSsrdWpSbzFTcFVvWGx5NWRqWjJmSHpwMDdBY045VFlNR0RYSjBIRUVRQkVFUWhJeGV5c0NPOGw1RkdkLzlQZnEyZll2Z0hXZlljdVFhUjYvY3BmUEVQL2ltVFQyNnRmQkZwVklhU3JSb3RFenIrd0dULzNPUWlPaDR2djV4TXlPN05LWjhTWGZDSStPNGRUK2VkMm9ZTGdwVlNnVlZ5eFhuOHEySG5BMjdUL042bFFyNW5iNWFGQXBGcGttRHUzZnZBb1lINldYTGxxVmN1WEtVTFZzMlc3cThRNGNPY2VqUW9Wd2ZOeVVsaFQxNzlzai8zcmh4WTdZMnhscVJiN3p4aGx3MkJBd1RMT1ltSzR3M1JlN3U3cG42NURmampZV2JtMXVlOXFOU3FmS1V4aytuMDhuMUxYT3FlZlBtL1Bqamo2U2twTEJwMHlaNjlPaGhOdVBBNmRPbjVmcWI3ZHUzZjJhcEIvUHJjeGJ5bjE2djEyZjRmY24vVkJYUGlkRFFVTmF0VzRkU3Fjd1VYUEhnd1FQV3IxOFB3RGZmZkpPamxaRzIwT2wwL1BqamorajFlanAyN0NnL1BJaU9qbWJObWpXQVljTFlWUEREaSt6czJiT0VoNGViM1g3MDZGSEFVTzVnMkxCaDJiWjM3OTQ5VDZsd0lmdkt6NENBQUk0ZVBVcEVSQVR6NTgrM21CNDNJN1ZhelMrLy9BS0F0N2QzdGpJS0RSbzA0UFhYWDdmNnNEYTNpaFl0S21jSkVZRnh3cUZEaHhnNWNxVFo3VmV1WEdIaHdvVW10eGxYd2NYR3hwcDlTT1hxNmlwUHJKcmk1T1RFN05tekNRc0xreWZSYlMyWGtqRVl3UnhUcXdtZnRkRFFVRGxndVZhdFduTFpxSXlNbVMwY0hSMkppNHV6S2ZQYXVISGpzTGUzejdhL045NTRJOXRLekZHalJ0R3BVeWVhTm0xS3BVcUdlNnBidDI2WnpJeHgrL1p0aThlOWYvOCs5Ky9mbC85dExaQ3dSSWtTMlRJVFhMcDBpZTdkdXdPR2xlYVdnb0lDQXdNNWNPQUFYMy85TmY3Ky9oYVBKUWdGYmM2Y09aa0NtN0l5RjlDcjFXcmw4OUhwMDZmTmxwQnEwcVNKeFpYRTVjdVg1N2ZmZmtPcFZGS3FWQ2tpSXlQejlaeHBLZ09PaTRzTGMrZk81ZHExYXpSbzBNQmtZTWU2ZGV1NGRlc1dIM3p3QVhYcjFyVnBQTllVTDE2Y1diTm0wYmR2WHdZUEhrekZpaFg1NVpkZmNud3ZQMi9lUE9iTm0yZHlXOHVXTGJOOTNpNHVMZ3daTW9TZ29DQTZkKzZNaTRzTHFhbXBaak1KV2Nzd1pEei9HMWxMNlYrMWF0VnM1OHpmZi8rZHVYUG5VcXRXTFRtdzBKeW1UWnVTbEpURXI3LyttaTFBUkJDZU4zMzY5T0hPblR0OC9mWFg4dHhpY0hDd25CWFR5Tm5abVZhdFd2SHBwNTlhTFAzNzJtdXZNWDc4ZUhyMTZzWEtsU3ZadW5VcmFyVWFuVTVIV0ZnWXJWdTN0cGdkSW1OcDFjTGk0dUtDVHFlVFN5VG01TzlZcFZJeFljSUVQRDA5V2J0MkxiLzg4Z3NsU3BSZzRzU0pWS3BVaVgvKytTZFRPVkZqRytQM2lLK3ZMN05telRJYjFBR0dBT1BmZnZ1TjVPUmsrdmJ0YTdLTnNXeXFWcXRseDQ0ZGNyQmJxVktsNk4yN04yM2J0czNUZldqYnRtMXAyYklscTFldlp0V3FWY1RGeGNuZkdYWjJkcVNucDhzTER1dlVxWk5wYnJ0VnExWUZFdWhSMEdWL0JFRVFCRUVvUEM5bFlJZFJLVThYeG43WmxDOWErREpudzNFT1hiekRyeHRQc3VmTUxTWjgzUlI3T3lYcU5BME5xcGRoM2ZoT2pQbjMzNXk2R3NYM3l3L2c2bXdQd0szN21iTTR2Rm14cENHd0kxd0VkaFNHYnQyNkVSc2JTOW15WmVWZ0RtdVR0OFdMRnpkWjN6Q3JHemR1eUN0ZE1pcFNwQWlWS2xYaTVzMmJsQ2xUQm05dmJ5cFdyRWo1OHVXcFVLRUNGU3BVTVBtZzlPN2R1M1RwMG9VMmJkclF2My8vVEt2L0xsNjhTRkJRRVAzNzk3Y3BoWjQ1NGVIaGhJV0Y4ZkhISDF0c0E4aFI2N25WcEVrVFpzeVlrZXYrMTY5ZnQ1cWExeHhIUjBkYXRHakIxcTFiNWZyRzVsTFFHaDhrS3hTS1hCOHZxMmY1T1F0Q2JtZzBHc2FPSFl0R282Rm16WnJ5NzZ4R28ySGZ2bjJrcGFYaDdlMXRzdXhUY25LeVRXbVFqYXNNczFxeFlnVVhMbHlnYU5HaW1WWm96cHMzajdTME5EdzlQZm5tbTI5eS8rWnk0TXFWS3laWEtXWmtyRis3ZlBseXRtM2JabE5iVTdKTzdtV2swV2prK3JrUEhqd3dXY2FxZGV2V2VRN3N5TXJiMjV0dTNicXhkT2xTVnE1Y1NjdVdMVzA2eHIvLy9XOTVqS05Iajg2Mm1uTDA2TkdBNGZNNGQrNmMxZjBaSHdBbkpDVFkxTDVjdVhMODlOTlBWdHNKcndhTlJtUHpRMEZMK3pEM3dOQ1dMQjZPam82WlZrWWF5N3VZczJIREJ2YnYzNCtycTZ1Y3Z0dWNqSlBYaFNYalNsTnpEeGVOMUdxMUhQQ1FXNGNPSGNxMm9ydE1tVEtzV0xGQ0R1b0F3eXJ5SjArZUFJYnpoekhsOW5mZmZXY3lDOG5Ja1NQUmFEUjgvdm5uMUs5ZlgzNjlXTEZpZVJxdklMeEkwdFBUODN6T1RFdExNN3N0TlRYVmFuL2pJZ2N3cklxMmRzNzg4Y2NmdVhmdkhuWHIxcVZIang0VzI1cktOZ0tHQUM1TEQ4SU9IanpJc1dQSDhQYjJ6cmZBRGpDVXB0cTJiZHN6ejBUMzRZY2ZVcVZLRlRsUTJzSEJnWmt6WjhyYno1NDl5NnBWcTFBb0ZDWkxpTjI1YzBjTzRoMHpaa3ltQjM2dnYvNTZBWTllRUY0Y2tpUXhlZkxrVEs5OTk5MTNoSVdGY2ZyMGFkNTk5MTArL1BCRDNudnZQWnZLZFJpVkxWdVdFU05HMEs5ZlAzYnUzTW0yYmR1b1dMRWlYMzc1Wlg2L2hYelh1SEZqQWdJQ3FGaXhvazFaN0xLU0pJbUFnQUE2ZE9nZ3o4M2EyOXZUcDA4ZmREcGRwclk2blE2MVdvMGtTWFR0MnBXQkF3ZG11emZOcW1yVnFreWJObzNmZnZ1TmlJZ0lPV2hSb1ZEZzVlVkZwMDZkNUlCdkh4OGZ2di8rZTVZdlgwNlhMbDFvM3J4NXZwVlNkblIwcEVlUEhuVHIxbzFkdTNaUnRXcFZTcGN1RFJneU5lL1lzWU85ZS9kbVd3em00dUppdGF5TklBaUNJQWhDUmk5MVlJZFJ4ZGM4bVAzZFJ4eTZlSnNmVngwbTlIWU1YMHpaS0Qra2VwS1NSaWxQRitZUCtwZ0ZXMDZ6NU05ekpLWVlKamR1Wmduc3FGR2hCQUNucjBVOTJ6Y2hBTkN4WThjYzkyblNwQWxqeG95eDJzNjQrczZVdVhQblVyUm9VZXp0N1cwNnBsNnZaK0xFaVR4OStwU05HemZTcGswYnVUNjVScU5od29RSlJFWkdNbUhDQk1xV0xadWpoM3NwS1NtTUhUdVdreWRQRWhzYlM0a1NKY3dHSE9qMWVubkZaWDVPYUJXRzFxMWJzM1hyVnNDUU5jVlVZTWY5Ky9mbC80ZE5temFWYjZKeTQxWDluSVVYazFLcGxJTVFMbDI2WkhMMTlZZ1JJMHhPV2t5Wk1vVXBVNmJrK3RqR1ZhSkpTVW0wYmR1VzlQVDBUQThCQWdNRG45bEVSVXBLaXRWVmlrYlIwZEc1cmhzZUVSRmhNUlBVcVZPblNFcEtva2lSSXRtK2Z5WlBua3hLU2txT3NnbkZ4OGViUFA5NGUzdXpjdVhLVEsvMTZkT0hIVHQyRUJNVHd3OC8vTUR5NWN1enJaVFBLRFEwVkY1cDJxNWR1MnpsekRLNmV2V3EyVlZRcHB3NWN5WlRtbkJ6aGc4Zm5tK0JlTUtMcjNidDJzeWZQOSttdHN1WEwrZjQ4ZU40ZW5wbW00UTNKK3Q1VUsvWEV4UVVoSmVYRi8zNjlUTjVuclMyTXRHWW9jZk96dTZGV0kxc0xRdWJYcStYeitQMjl2WVd6eUcyTUpkbExXTlFCMlF1cDVqeC9GeW5UaDFxMTY1dGRyL1ZxbFhMVktyQkZsdTNiczMwWFpteEpPTzBhZE1zOWcwTEN3TU1XVTBTRXhNemJTdFhyaHhmZmZWVmpzWWlDSG5ScVZNbnM5azJzaG83ZGl4eGNYRzg4ODQ3TnYrZVpsMGwvZVRKRS96OS9lblNwWXZKQlFydTd1NVd6NFBHUUsvaXhZdmJmTTZNaVluaDVNbVRGZ1B0bjVXTVFSM2ZmZmVkeldWcyt2YnR5L256NXhrd1lJRFp6OS9TK1RaajlqdWxVcG5wdkdmTWpDbEprc256WWNiejNUdnZ2SlBqKytSZmYvMVZEcnlELzU4SEl5TWpyZDVIR0FPUDFxeFp3NzU5K3pKdGE5eTRzWnkxVFJDZVYwcWxrbW5UcHFIWDY2MldhN1BHemMyTnpwMDcwN2x6NTN3Wm0wcWw0c3laTS9teXI0emVldXV0VFB1MXRuakNGcVlXM0dVOTUzWHAwb1dvcUNoYXRteEp6Wm8xYmQ1MzgrYk5hZDY4dVUxdG16VnJSck5teld6ZWQwN1oyZG54eVNlZlpIdmR4Y1dGdG0zYkZ0aHhCZUZsVkxicW03NEtTZGxVZ2VTcFI1K2tUZEw4SGhsNVJVNGxXYTZxYjF1bHBLZ0RvTmZvdDk2K2ZrRmVXVlNpUkEwWHAySjJQUXFqYnhGUCsxNUlGTldqVDVMVTByOGpJczdIaTc2aWIwSDJCU2psNDFNaSt2cjFHSVJYd2lzUjJHSGs1MXVCdDZxV1pzNkc0L3l4Ly8vcE91TVRuMUxLMHdXRlFzR0FEbTlUcWJRSEU1YnVSNlBWY1RNcWMyQkg5UXFHekF6WDc4VVJuNlNtcU11ektmTWdXS2ZSYUxoNTh5WTZuYzVpS3NUY0tGbXlaSTdhcjFpeFFsNmwzTGR2WHptb0F3dzNYai8rK0NQZHUzY25OVFdWd01CQS92T2YvMlE3Um5wNk90ZXVYZVBpeFl1Y08zZU9zMmZQQW9iVjlYLysrYWZjVHFGUW1GMUpmK0xFQ1RrMTlZdGV2N1pldlhxVUtGR0NtSmdZRGg0OFNHeHNiTFlWbVd2V3JKRWovci80NGd1YjlpcytaK0ZsSUVrU25UcDE0dkxseTdpN3UrUG01b2FycXl1clZxMGlNVEdSRmkxYW1LMFhhMmRuWjFQYVVYT3JRZXZWcThmMjdkdlJhRFFrSnlmajdPd3NQeENzWDcrK25QYjBXYWhjdWJMVndJTng0OGFSa3BKQ2h3NGRySzQ0TXJiTjZ0Ly8vamVBbkZZMUsyUDVycVpObTJaNjZQSGt5Uk41ZnhsWHQ5ckMxT2Vmc1Y2NmthT2pJLzM3OTJmaXhJbUVob2J5eHg5L21BMmFTRTlQWi96NDhXaTFXa3FXTEVsZ1lLQk5ZMUVvRkJaWGR6NTQ4SUFuVDU3ZzR1SmlNVHZCM2J0Mzg3ektXSGo1ZUhoNDJKeU9lTWVPSFlCaDVYSnVVeGh2M3J4Wi9yNC9jK1lNVTZkT3pWTmc2SXZBejg5UHppcGtTa2hJQ0VGQlFRQ3NYNysrd01vdzJjcGNZRWhlbkR4NU10TjFYa2FteWk2YUVoWVdKai9jTktwVnE1WUk3QkNlS1dNR1NWc1lGeW1VS0ZFaTErZk02ZE9ueTBIRXg0OGZaOFNJRVFWZStqSTVPWm1CQXdjU0hoNU9lSGc0L3Y3K2VRNDRzNFZXcXpXWmRjM0Z4VVZlY2ExUUtHd2VpM0YxZjNwNmVyNnRFTStxSU02WGdCdzBuRlZzYkt6TjUweFQzenNaeS9FSnd2Tk1aRlI0ZG9ZTUdWTFlReEFFNFRtaDBpbmVrSlRNUU1JQmlNYUJMWUFjWUtGQWFpdEo5QUxRSy9XUmdQd2d2RWdSWFBSSS9wS0V6N1B1aThRZ1NjSWJpTWFSRFVDODZDdjZGbVJmQUVkVmtXMFZxdGJlbGhLWE5pY201aC96S2FpRmw4SXJGZGdCNE9SZ3g4aXVmalI4b3h6Qk84NVMyNmNVSllvV3lkVG1vd2FWS2U3dXpKMEhDZFNybW5saTE3dFVVZXBWZVkxM2FwUkRxU2lZbTJiQnV2VDBkRzdjdU1HMWE5ZTRldlVxb2FHaGhJV0ZrWnFhU3A4K2ZmSTlzTU9VcDArZmN2bnlaYzZkTzhlNWMrZVlNR0VDWGw1ZVhMcDBpYmx6NXdLR0ZZYW0wbGRYcVZLRlVhTkdNV0hDQkI0OWVrUmdZQ0RCd2NHWkpzV0dEUnRtY2tXNHE2c3JiNzMxRnZYcjE2ZCsvZnJaVmpzYXBhYW1aa3JQK3VPUFAzTGt5QkVHRFJwa01wMzE4MDZoVVBEUlJ4OFJIaDVPNTg2ZHM5V0xqSStQWi8zNjlZQ2hEbWVkT25WczJxLzRuRjhKcGlOeVhqSlpNeU5zMjdhTnhNUkVpaFl0eW9nUkk4ejJtemh4b2swbG9ZejFzYk1hT0hBZ1BYcjB3TlBURXhjWEY3WnMyY0xreVpPeHM3Tmo1TWlST1g4amVWQzBhRkdycTdhTnFWd3JWNjVzYzl1TVFrTkRDUWtKUVpJa09uVG9rSzJ1L1pNblQ5aTVjeWRncUplYmtmRUJvRktwekZFNUJsZFhWelpzMkNEL095UWtSQTR1TWVXVFR6NWgxYXBWM1AwdmUrY2RGc1hWOXVGN2Rta0NDaWdvS2lvcWRxeFlZcnFtR1d1aVJoSjc3RkZqN3kyeDk2alJ4TmdTSzYvR0pFWVVZM250N2JVWEZGUlFFUkZwSWdoSTI5MzUvdGh2SjZ3c3NPQWkwWno3dXJ5dTNUbGxEdVB1MlpsemZzL3Z1WDhmQndlSEhPdUZob1lTR2FsM0lKczZkYXJaQzViRml4ZFgwbDZaWXNhTUdlemN1Wk9tVFp2bW1zS3JmLy8raXBoT0lIZ2VubWNqcTMzNzl0eS9mNThOR3pZUUdCaEl0MjdkbUQxNzlrdmh2RkZZSERseUJOQTdhbGhLMVBITEw3OXcrZkxsYk1kbno1NXRjdTdKU1V4cktYeDlmWTFjRHU3ZnY4L0tsU3NCdmJOU2JodTFtelp0SWpnNG1MZmZmanZiUEMveW1RdGVCcDVuemh3N2Rpd0pDUW1jUG4wYWYzOS9nb09EV2Jod1lhR21vN1MxdGFWcTFhcUVoSVN3YWRNbTd0Ky96K3pac3d0ZFVQTDQ4V1BGdmo4cnZYcjFZdGl3WWZudXp6QmVjMFN0a3lkUHpuYmZYYlpzMlJ6dnJaOU5aMkJwSms2Y2FEVHVvMGVQc20vZlBpcFZxcFNucUhyR2pCbEtXcS9xMWFzYmxlWDBqQzBRQ0FRQ2dlRGZpeXpMVm9EcnRhQWJyM1hwOGFWVldtb2FicTZ1N3I5dStqbkVzOUxmN2ovanAweG4reDkvQWpCdjFqZHJQKy9jY2EyaExEWTJqcys2ZjBuNC9ZZ1gzcmJqRnoxNUVQa1FOMWRYOXovK3MvR3VSL2x5b3Exb1cxaHRud0RYdDJ6OTdkSFVHYk9iU1JMTjdGMXRuSWhsUFArUy9aQi9LLzg2WVllQnQrdDc4bmI5bkRkZG05UXNUNU9hMlJjeVZTb1ZxOGNJNjdTaTRQVHAwK3paczRlUWtCRHUzcjJiTFhlNkpFbFVybHc1eHp5OHowdEVSQVNCZ1lGY3ZYcVZ3TUJBYnQ2OGFiU0FZbU5qUTBKQ2dwTHYyOFhGaGJsejUrYTRNTnl1WFR1dVhMbkNqaDA3Q0E0T1p1Yk1tVVkycGo0K1Body9maHdiR3h2cTE2OVBzMmJOYU5hc0dUVnIxalRaNTh5Wk0vbjIyMjlScTlWb05CckdqUnZIM2J0M0FYMTZrSXNYTDNMOCtIRk9uVHBGNTg2ZEdUUm9FSk1tVFdMOCtQRm1SZXYvRXhnMmJGaU9DNUZidG14UkZwdnl5dFdjRlhHZEJhOGlqeDgvWnVuU3BZQStCY3V6TnRxV3hOWFZGVmRYVitXOGh2emQvZnYzZjJIaUpzUHZRV0Z2QkFJc1diSUVnSTgvL3RqazM3ZGp4dzdTMHRKd2QzZm50ZGRlTXlvTENRa0I5Q2xVOGhPcHFWYXJqYzcxckZ2UnM2aFVLcVpNbVVMeDRzVnpqZUt0VmFzV2ZuNStIRHAwNkYrOWlTMTRlVEY4NTU5bmsxS3RWak5zMkRDcVY2L085T25UbFRRREF3Y09wSC8vL3BZYTZrdERlbnE2a2xyR2tsSFVRVUZCbkRoeEl0dnhaKy9uRFdTOXh5Nk1DUFM2ZGVzYVdYd0hCZ1lxd280UFB2Z2cxemw2Mzc1OUJBY0hVN2x5WmJPRWtRTEJQd1ZMYlA0N09UbXhiTmt5bGk1ZGlwK2ZIeUVoSVhUdjNwMVpzMmFablJJbXYxaFpXVEZyMWl4S2xDakJyNy8reXBFalIramJ0eTlMbHk3RnpjMnRVTTRKK3Z1cHJPS1JqSXlNNTdxR0JyR3RLVGU0WnpsOStqU0ppWWxHeDNJVFFSVDJQZkN6dndlUmtaSHMyN2NQWjJmblBPZkJPWFBtQVBybmJuRy9LUkFJQkFLQklEZGtXYllHdmdDbWUxYXE0RG44cTRFOFRVM0YwZEVCNTJkY3N0OXYrUTdseXBZQndMdDJMYU15ZTN0N2VuZi9nc1FuVDdDM3QzK2hiYi9zMlkya3BDVHM3ZTBwOFV3S0w5Rld0TFZ3MnhKQTgvZ0VmZGFKWW5aMlR6VWFqUnE4YkNBMEhjRXJ5NzlXMkNGNCtVaEpTV0hQbmozSysvTGx5K1B0N1UyZE9uV29YYnMyTld2V1ZPeE5MY21QUC83STc3Ly9Ua0pDUXJZeVYxZFhHalZxUk1PR0RiRzF0V1hvMEtGRVJVV2hVcW1ZTzNkdW5ndE40OGFOVXh4SDl1N2RTNjFhdFpUY2xSOTg4QUZWcTFhbFVhTkdaa1VqV1ZsWllXVmxSVXhNREZPblR1WDgrZk1BZE9uU2hmSGp4M1BtekJubXpwM0wvZnYzMmJadEczdjM3bVhvMEtGOCt1bW5aaTJZSHpseUpNKzBCYm1SMTJKVFVsSVNqeDQ5S2xEZkdSa1pTdFI4bVRKbHFGQ2hBbUZoWWJtMlVhbFVWS3hZOFI5M25RVUNTekJqeGd3U0VoSjQvLzMzK2ZEREQxL1llZWZNbWNPVEowK29WcTBhdlhyMXlySGVoUXNYeko1UHRGcXQyWFVLMjVZN0tpcUtDeGN1WUdWbHhjQ0JBN05aU21lZGl6cDM3a3h5Y3JKUmVxYlRwMDhEZXF2K3dzYmIyOXVzZWhVclZqVHBMQ1VRdkF3WU50Z3M4ZDF2MWFvVjVjcVZZK1RJa1NRa0pPVHFkdk1xYytUSUVTWE5VK25TcFFrTURNeDNIMDVPVHRueXFMZHUzVnBKVFJnZkg0K2ZuMSt1ZlJTMnNFTWcrRGRpK0Y0OXI5aGNyVll6ZXZSb0tsV3F4UHo1ODlGb05FcHFrc0pDa2lUR2p4K1ByYTB0bXpadDRzYU5HL2o1K1RGOCtQQkNPMmZKa2lXTjd2VkdqUnJGMGFOSGplb2tKQ1NZSmRRb1hyeTRjbzJlUEhtU1ovMysvZnNyUVF0WHIxN2wyTEZqdWRaL1VmZkNBb0ZBSUJBSUJJVkJ4WXAxWFNSNzlmdytBNGVlL0huVmltOEJUd2Q3ZS9yMDdvNlZXbTN5bWZDRGx1L3lRY3QzVGZibjRHQlA3eDVkY3p4ZlliYnQwelBuOVBDaXJXaGJHRzIvK0t3VDVjdVd4ZHJhU2wydlR0MEFUMDhQSWVwNHhSSENEc0ZMd3h0dnZFR3ZYcjJvWDc4KzllclZ5MloxSEJVVlJaczJiWlQzaGdXVzNidDNjL0Rnd1R6N1QwbEpBV0Q3OXUzczJyVUxBRDgvUHh3ZEhSVlJoNXViRzAyYU5NSEh4d2NmSHgvRmNsYW4wekY1OG1TdVhMa0N3SWdSSTJqU3BFbWU1N1N4c1dIQmdnVjA3ZHFWcEtRa2xpMWJSdlhxMVduYXRDbnU3dTY0dTd2bjJZY0JqVWFEdjc4L0sxYXNVS0o3V3JWcXhkaXhZd0ZvMXF3WnYvNzZLK3ZYcitmbm4zOG1NVEdSMmJObjQrL3Z6K1RKazZsV3JWcXUvZXQwT3JOc1l3dkt2bjM3bUR0MzduUDNFeDBkVGVmT25mT3M1K2pveU5HalIvOXgxMWxRdU1peS9NcnZEdm41K1hIczJERmNYRnlZT0hIaUN6dHZRRUFBaHc0ZFFxMVc4ODAzMytRYTdXenArY1FROFcxdmIyK3hQazNoN3U1T3pabzFhZEtrQ1I0ZUh0bktOMjNhUkZSVUZJNk9qclJ0MjViKy9mdmo0ZUhCdEduVHNMT3o0OXk1Y3dCbXA0b3lsNmlvS083Y3VaTm52Y3pNVEFEQ3c4T1ZpUHpjeUNtcU1qRXhNWnNiU1ZZTW13dUhEeC9PdFo1aFBBSUI2QVdnRHg4K3pGZWJwS1FrcGEwaHJaQzVGQ3RXTE51OVpMMTY5VmkvZmoyblRwM0MxOWMzWC8zbGwyM2J0aWtPUUtZd2ZEOTI3ZHBsSkd3MlJWYnhySyt2YjQ1Q2lFbVRKdEcrZmU3T2c0WjdZSUQ1OCtmbldqY25XclpzbVMwTlU5YlVWNkdob1ViQ2pzZVBIeHVsbXdLTUJOVzdkdTNpekprejJjNWoyS1ErZHV3WU1URXhSbVVsU3BTZ1M1Y3VCUnIvZSsrOWwydTVRZmdpRUJRbGFXbHB4TWZINTEweEN4a1pHWURlbVNlL2M2YVRrMU0yd1Z2bnpwMHBVNllNMXRiV0wwUzBDdnJuYkd0cmEyN2Z2czNRb1VQenJGL1l3ckNoU1lvakFBQWdBRWxFUVZRbFM1YXdlL2Z1UE92MTZkTkhFZnNhZnJ0eTQ0c3Z2bEJlYjl1MnpVallFUlFVbE8wKzd2cjE2NEIrWGx5N2RpM1BFaDBkYmRSZjhXY2lCR3ZVcUZFZ3g1WEF3TUE4M1oxTXBYSVVDQ3lLSktlQnBBR3Mwak15MEdnMCtYSkhGQWdFMlVsUFQxT2U2eVdKcDFxZGxXbWJQWUhBUWtqRlZBMVU4T25SRTZmNkR4NHhsbmt6cDFHaWVIR3N4WHd1RU9TSmE2bVNkT3pRRnNBV21BVUltN3hYSERFekNsNGFpaFVybG1zdVc1MU9sODJ1RlBRTFdJWkZMSE5JVDA4blBUMWQ2Zk85OTk3RDF0YVcxMTU3emFTbHZVNm5ZL3IwNmV6ZnZ4K0FEaDA2MEsxYnpncTZaeWxYcmh5elpzMWkrUERoNkhRNkpreVl3T2JObXlsWHJsemVqZEVMV1BidDI4ZjY5ZXVKaUlnQTlGRlVRNGNPcFVlUEhrYUxXVFkyTmd3WU1JQldyVm94YmRvMEFnTURDUXdNcEh2Mzd2VHUzWnQrL2ZwaGJXMXQ4anlOR3pjMmEvRXNKeUlpSXBneVpVcUIyeGMxTCtvNkN5eVBKRW4vbXB4eXg0OGZWellLSjAyYWhKT1RFN0d4c1VSR1J2TGd3UU1pSXlQcDNidTN4UmU2d3NMQ0ZHRld2Mzc5cUZWTGJ4bW4wK21Jakl3a05UWFZTTlRVc0dGRDVzMmJaMWJmUjQ4ZVZTeWNjOElnekN0c1lRZm9GOXJmZlRlN2dqb3FLb3FmZi80WmdKNDllL0x3NFVNaUlpSzRmZnMyWGJ0MnBVMmJObVJrWktCU3FXamV2TGxGeDNUMDZGRVdMRmhnZHYyQWdBQUNBZ0x5ckhmaHdvVWN5OHdSWmNpeUxNUWJBck5KVFUybFhidDJCV29iRVJHUjc3YW14QWNBRlNwVXlDYnFDQThQWjhTSUVUbjJaZGhjVFVoSW9HUEhqam5XNjl5NU0xMjc2aU4vdEZxdFdkOFBuVTZYTCt2L25GS2JHTTZaRzVHUmtZcUFRcTFXbzlWcUtWbXlKR1hLbERIcjNEZHUzRUNXNVh5N0FUeDY5RWhKZzJLS1owVWZ6M0w0OEdFT0h6NXNkTXpEd3lPYnNNTndiY1JtaitCVjROeTVjN25PUzdteFo4K2VQQVZqenpKdTNEaVRnamRUWW9BOWUvYVlGQmNZTUloS1RwdzRrZXVjK2UyMzMxS3ZYcjFzeDRjTUdZSldxODExcmpITXI0WDlmYmV4c1RGeWZkUm9OR2cwR2xRcUZUWTJOa2IxbkoyZEFmSXR5SG1Xckttam5rV2owZVE2bndKczNydzUyN0VPSFRways3ODB6SmtpbmFqZ240NE1zWklzcHlKSnhlUGpINVB5OUNsT2hld2lKQkM4NnNUR1BTSTlUYjgyTHNzOGtOUnkzdlpVQXNIeklFbGxaWEJBbGxHclZPS1pUU0FvT00xbFdTNGhTVkxlTm9HQ2w1Wlhkb2JVYUhVa3A1cS9tZis4T0R2bW5jSkJVTGk0dWJubGFldGNrRDZ0cmExempkbzhlZktrRXFYejJtdXZNV25TcEh5ZjU4MDMzNlJ2Mzc2c1c3ZU9SbzBhWll1Z3lZazFhOWF3WWNNR284aEJIeDhmUm80Y3FXeXNtcUppeFlxc1c3ZU9kZXZXc1hidFdqUWFEVnUyYktGZHUzWW1vOUJCSC9tWU5SZDVmc2tyVFU3YnRtMU5icFlXRnZteHFYMlIxMWtnS0NpaG9hR01HVE1HblU2SGxaVVZ5NWN2WjlLa1NVWWJoM1oyZHZUcjF5OWJPOE5DYzI3a3RGbVltSmpJeUpFalNVMU54YzdPanJTME5NYVBIOCs5ZS9jSUR3OG5QVDBkWDE5ZnhvMGJoN3U3Tzk3ZTNsU3ZYaDFYVjFlei9pNFBEdys4dmIyTlVwbzhpK0c3dVdmUEh2YnUzWnRyZjRZTjBvVUxGN0pvMFNLejZtYWxiZHUySnVzbUpDU2cwV2dvVjY0YzNicDF3ODdPamcwYk5qQm16QmdpSWlJVTBZZVBqMDgybDREbnhkcmFHa2RIeHp6ckdTSW1iV3hzakRZYjhvdVRrNU1pWmpTRndhV29SWXNXdVFwNEJnMGF4S1ZMbHdvOERvSGdSWkdSa2NHOWUvZnlyS2ZUNlhLdDkvanhZK1gxRzIrOFFhbFNwWEtzdTNUcFVtSmlZbWpldkhtZW9wVTdkKzRvbTZnalI0N01NUlZnblRwMWN1M25QLy81RHpxZERtdHJhMGFNR01IQ2hRdHhjM016dVFuNExPZlBuMmZnd0lHQVhqU1RIMHFVS0pGdGJyMXo1dzVCUVVGSWttVGt5SmVWZ0lBQVpGbW1mdjM2aW91ZWdaSWxTMmFyYnhCNjU3UklhTGczTkxoUDVjVDQ4ZU01ZXZTb1dHd1VDSElnS1NuSnJEbno2ZE9udWRiTHpSMG5MN0dCSVZDanNNWDBreWRQWnZMa3ljcDdQejgvRmk5ZWpJK1BEei85OUpOUlhVTWFsN2k0dU9jNlorWEtsYlBObWVmT25TTTZPaHBYVjFlVGJtbVBIejlXMHNxMGJOa3lteGk2UVlNRzJkb1luaUZNWFVPVlNvVktwYUpCZ3dhc1diTW0xL0YrOE1FSEpDVWxpVFF4Z2tKRHA1TmpWU29wRlNnZWV1Y3VzYkZ4UXRnaEVEd0hzaXh6UGZnR0NVK1U0TW1IcVJrNklld1FGQ29xNUpJeTJJSkVxVklsS1daR3VuU0JRSkFqSlFFaDdIaUZlV1ZYbzA1ZnY4K0lGYmx2N2xpU0M2c0h2ckJ6Q1V4amJXMU5qUm8xWHZoNTMzcnJMZWJPbmN2MjdkdFp1SEJoZ1JkNUJ3MGFSSTBhTmZLMGY4N0s2Nisvcml6a04yN2NtTzdkdTV0dG9hcFdxeGt3WUFDdnYvNDZVNlpNWWNDQUFVVXFOckN6c3pPS2R2b244U3BkWjhHcmk3T3pzeUsrMEdnMGhJZUhBMUNxVkNrOFBEeW9VS0dDeVRueTU1OS9Wa1FIQlNFd01GQTVWMXBhR2hzMmJNaFd4L0NaNzlTcEU1MDZkVktPSnlZbTVpallNRmpvTm12V2pHYk5tdVU2aHF5UmorWkd0c3V5YkpTKzRIbXBXYk1tbzBlUHBrcVZLc3BjVnExYU5UWnQyc1NFQ1JPVUtQaFdyVnBaN0p3R09uYnNtR3ZFcTRGV3JWb1JHeHRMMzc1OXN3bDg4a3R1djNVR0J5Tkprc3lxSnhDQVhnQ2Fud2p5Q3hjdU1IWHFWT1Y5Nzk2OTg1VjZJNmQ3amgwN2RsQytmSG1hTm0ycUhDdGR1blN1cm1QNzkrL243Tm16T0RnNE1ITGt5QnpyMWF4WlUzbGRxVklsazA1d0JyNy8vbnRBYjQvLzBVY2Y1VmdQOUtJS3czM0ttMisraWFlblo2NzFUZkhreVJQKy9QTlBBRnEzYmszbnpwMVp1M1l0TjIvZTVNcVZLM21tV1ZpOWVqV2dkeng1Ly8zMzgzWHUwcVZMTTMzNmRLTmozMzc3TFVGQlFYaDVlV1VyTTdCdjN6NHlNelA1NUpOUDhrd3hBMzl2RXB2NnY2OWJ0NjZTTGlzdkNwcWlSaUN3SkUyYk5zM1huTGwrL1hwKy9mVlg1ZjEzMzMxbk5DZmxSWWtjTmtsWHIxN05CeDk4UU9YS2xaVmpUWm8weVhYT1hMTm1EZEhSMGRTdVhUdlgrNWNxVmFxWVBKNmFtcHBuMElBaExhdTVBUk12Z3RLbFN3UDYrOWJNek13Q2kwNmFObTFxOUJzRmZ3dVBQL2pnQThhTUdaT3RUV0Jnb0NMc0dEbHlwRm51b0lacmFHdHJtNjJzVjY5ZTlPclZ5Nnp4SGpod3dLeDZBa0ZCa2RMa2E3S0Q2cEVFcFVOdjMySFIwaFg4dFB5N29oNldRUERTOGpBcW1wVnJmdUhKRTMzcU1Ba3V4dHk5OW54MlV3SkJIc2d5S1VoU2VQbHlaVDFMdXJpSTlTS0JvQUJjdm5xTnZRY09FckJuN3d6UG12WCtDbE5wZmljbzZNVzVId2hlR0src3NFTWdlSkY4K09HSGZQamhoOC9WaDBxbHlwZW9BL1NSbC9Qbno4ZlQwN05BaS9nQTN0N2ViTisrUGNlRnBlM2J0eGVvMzJmeDh2TEsxZGIvbjh5THVNNkN3aU1sSmVWMVIwZEhGY0RGaXhkVGlubzhoWVdycXlzOWUvYkV4Y1dGQ2hVcTRPSGhnWWVIUjU0TDM1NmVuaVlqbTUvbDh1WExKa1VUM3Q3ZWdGNWNWNmxTSlR3OVBhbGN1VElWSzFaVU5pNU51VW5zMmJPSCtmUG44OVZYWC9IWlo1OFpSVjd1M0xtVG4zNzZpWlVyVjVyMW5UTkVQZzRmUGp6UERjV3VYYnVTbEpURXdJRURjM1RmZUxhdXVaamFWQzVSb2dRZUhoNmNPWE1HWjJmblFoRjJDQVN2QXBJa21aM3lBK0QwNmRORzczZnMyTUdYWDM1cGxudE5iaGcySER0MjdLaEVZWmNvVVlKUFAvMDB4emEzYjkvbTdObXoyTnJhNWxvdlB4Z2NkaHdjSEN6U1gxNXMyTEJCMmNUcjBhTUhWbFpXZlBIRkYvejQ0NDhzWHJ5WTlldlg1eGh0N2UvdnI5empmZjMxMXhhSnlqYUlMRXhGa1JjVWcyT0t3YVZxenB3NW5EOS8vcm43YmQ2OE9XUEhqbjN1ZmdTQy9HQnJhMnYybktuVDZUaCsvTGpSc2ExYnQrYVpzaU12SWlJaVdMVnFGYXRXcldMV3JGbDgvUEhIZ0Y2UWtaTW9BMkRidG0xRVIwZmo0ZUZSb0RsejVjcVZCQVVGMGF0WHJ4ekY5bEZSVVlCcDk1NmlvbXpac29CZVhQemd3WU1DUDFjK1MwUkVCQThmUGdUSVU0Um5MaWtwS1lwamgySE83TmF0VzY0dUt1YlNyMTgvV3JkdS9kejlDQVFHd3NNREgxZXFXWGNXcURkS0V1cjlCdy96VWZ2T2RPelFsdEp1YmpnNEZINjZUb0hnWlVmVzZYaVNsRVJVZEF5Yi9yT051RGk5amtPV2VhQ1J0UnVBVnlySHFrYWpTVldyMVVmKy8yMXNrUTVHQUVEWXpTdS9BTC9jRGI3MHIwbW5MUkJZbXREYmQ5anN0NDJucWFrOVFLVjFpMlZYTEFoaHh5dklLeS9zS09GZ3k2QjJqYk1kLzI3N2FUUmFIVU0rYVlLRG5iRWRlVkpxT2l0M25zZldXczN3VHRsdExBMXR1MzlRajNLbC9qa1JJSUovSjVaSVh5TEVCbmtqcnZQTHk4MmJOODNmbVgvSkdUNThlTDdiREJnd0lNOW9jSUIzM25sSDJXak1pck96TTd0MjdjTGQzZDNzemJ4SGp4NnhhTkVpa3BPVDJiUnBFMjNidGxVMlkrL2Z2OC9jdVhQSnpNeGt4SWdSYk55NE1jY29VZEJ2MUJrMkkydlhycDFuQktKaGpFNU9UbWJYZlI0aUl5UFp1WE1ub0hjcythYzZFK1dIek14TURoOCtuR081WVhNaE5qWTIxM29KQ1FrV0g1dmczMEZZV0JqNzl1MERvRU9IRGh3NWNvVEV4RVFXTFZyRXQ5OStXK0IrNzl5NVEzUjBOS0NmVDRxSzVPUmtaYjQxUkhnWEpuRnhjV3pkdWhYUXovV0d5UHR1M2JyeCsrKy9jLzM2ZGZ6OC9PamV2WHUydGhFUkVTeGV2QmlBdDk5K085OGlaVk9jUG4xYTJaUjlOaXI5ZVlpTjFhL1pHdEpoUlVkSG01VXVJaStxVnEzNjNIMElCSVdKdjcrLzh0dmNzMmRQTm03Y3lObXpaOW0xYTFlZXFaNXk0OVNwVThwcmc5RDNSWEQxNmxVQ0F3TUJUQW83RWhJU1NFblJhN2tMMnluUjRQNW1UbFNwczdNelRrNU9KQ1ltY3YvK2ZZc0pPM2JzMkFIb25TSWJOV3Bra1Q0Tjh5WDhQV2VHaFlXUmxwYjIzSDNuUnpUOXFxTlNxWkoxT3AxaFl6R3FTQWZ6a25QdmhzMTJ6eHBhWHlUYUE0U0UzbWIrNG1WRlBTeUI0S1ZHbHVVTVpIbEJ4TTFyZ1VVOUZrc1RGQlFVQmJRbzZuRUlCQUtCUUZBUVhubGhoNzJ0TmI0dHN5OHlmUC9IR1RSYUhlMWZyNEdyczNFa1hIUjhNaXQzbnNmYVNwMXIyL2Q5cWxDM2l2bVJoUUtCUUNBUUZCV3BxYW5jdUhHRHNtWEw0dTd1YnRHK3piRnp6c3JNbVROSlRFeEVraVJtelpwbEZHRmZvVUlGeG8wYngrelpzN2wvL3o3anhvMWp4WW9WT2FiMHVIUG5qdkw2bjVqbWFQbnk1V2cwR3B5Y25FeHVpdHJhMm1KbloxZmdORjRHTWpNejhmUHpNOXNXKzNsNCt2U3BTWnZ2WndrTUREU3Jua0NRSDJSWlpzR0NCV2kxV3RScU5YMzY5S0Z5NWNvc1hicVVYYnQyMGF4Wk15VnFQTDlrM2FRME4rVmFZWkJWYlBBaTVyWHZ2dnVPdExRMHJLeXNqQVNDZG5aMmpCMDdsakZqeHJCczJUSXFWYXBrZEYyZVBIbkNzR0hEU0U1T3BsU3BVa3lhTk1raTR6R2tsU2xkdWpSdnYvMjJSZnBNVFUzbDBhTkh3TisvV2JObnowYWowWkNTa3NLQUFRT0lpb3JpdmZmZVk4S0VDYmtLKytMaTRoZy9manhoWVdFNE9EalF0V3RYaTR4UklDZ01FaElTK1BISEh3SDlmUEwxMTE5ejkrNWRqaDgvem9JRkM2aGJ0MjZCQlFhR09kUFQwNU1LRlNwWWJNeTVrWjZlVG5Cd01LQlBrV2tLZytqRHhjV2wwQjA3RmkxYVJNK2VQYzEyVDZsY3VUS1hMMS9tMXExYkZ2bWRlZkxraWVLdytkNTc3MUdxVktubjdoUDBRbXNENWN1WEJ5QWdJQUNBa0pBUWhnNGRpa2FqWWZqdzRYbW13cnA2OVNwVHBrd2hKU1dGS2xXcTBMSmxTNHVNOFZYZ3dvVUx0eEViaXhiaVF1YVRXSzhleFV2YkwxSWg5VUNTWG40MXZVQlFsTWp5TFkxVzdoa1JjdlZNVVE5RklCQUlCT1pSdjI0ZHhvMGFqdC8yMytZSFhRODVGQnNibEY3VVl4SVVEcSs4c0VNZ0VBZ0VnbjhieWNuSmhJU0VFQndjekkwYk53Z09EaVlzTEF5ZFRzZFBQLzFrY1dHSEtlTGo0N2x5NVFvWEwxNGtNakpTaWVqZXZIbXpZZ2YrNVpkZjByQmh3Mnh0TzNic3lKVXJWOWk5ZXpmbnpwMWo0Y0tGVEp3NDBlUjVMbDI2Qk9oenFMK0l5UGI4Y1BUb1VmYnYzdy9Bd0lFRFRUcVB6SjA3OTduUGMrL2VQU1pPbkVoRVJNUUxFWGFvMWVwY3JiN3YzYnZIbzBlUGNIWjJ6dFdLL2RhdFd5WmRZQVNDM0ZpelpnMW56dWpYRjd0MjdZcUhod2RmZlBFRisvYnRJemc0bU9uVHArUHE2a3FUSmszeTNmZXhZOGNBdlZ1SHE2dXJSY2VkSHd4cFRTUkpLblEzaURObnppanVKMTI3ZHFWU3BVcEc1UzFhdE9Eenp6OW42OWF0VEpnd2dVV0xGdEc4ZVhNU0V4TVpObXdZOSs3ZHc5cmFtc1dMRitQbTV2YmM0OW0wYVJPWEwxOEd3TmZYOTdsRmJ3WkNRa0tVMTRhLzBTQXFkSFoyWnVIQ2hmVHYzNStEQnc4Q2V0R0hLYWUxR3pkdU1ITGtTR0ppWW5CeGNXSEZpaFhVckZuVEltTVVDQ3lOVnF0bHdvUUppcWhwekpneHFGUXFKa3lZd0lVTEYzajY5Q2xEaGd4aHc0WU4rWjd6MHRQVGxaUkpsaEpnbVVOUVVCQWFqUVpBbWVkYnRteEpoUW9WRkhHSjRUZWlidDI2U3JzMmJkcFF1M1p0eFpISUVuei8vZmRzM2JxVlZxMWFtUzNzcUY2OU9wY3ZYMWJFS1FiUzB0SklURXpNVjBveVdaYjU1cHR2RkhjU1M0ck1ESE9taTR1TDBWd0ordXMrZHV4WTVzNmR5N0pseTFDcFZDYkZ5NkJQdlRoanhnd3lNelB4OXZibSsrKy94OG5KeVdMakZBaXlFaDhmK2lRK25nR1Z2T3I5aEZwdWlFUVprTndsSkdHMUxCRGtoU1RySkprRUhmSkRXZGFGU3lydDhZaVE0SWRGUFN5QlFDQVFtRTgxcjZwVTg2cEt6MjYrbXlWSnVsYlU0eEVVSGtMWUlSQUlCQUxCSzhDdnYvN0syYk5uQ1FrSklTSWlJbHU1alkwTjFhdFhMeFJSaDFhckpUUTBsTURBUUs1ZXZjcVZLMWVNeG1CWVJMOXk1UXJMbHk4SHdNZkhoMEdEQnVYWTU4U0pFN2w1OHlZaElTSDg5dHR2MUtoUmc0NGRPMmFyZC9Ma1NVQWZ0V21KMUNtVzR2SGp4OHlaTXdlQU9uWHEwS2xUSjR2MWJiRDlCdGk5ZXpmejVzMGpOVFVWZTN0N3hjV2dNSEYwZEdUTm1qVTVscytZTVlPZE8zZlNxRkVqRmk1Y21HTzkvdjM3Yy9IaXhjSVlvdUFWWmV2V3JheGF0UXJRenlzREJ3NEV3TXJLaXBrelo5S3JWeTlTVWxJWU1XSUU4K2JOeTFjMGRGSlNraUlvZUpHYmxLWXdDTUpxMXF4SjhlS0Z0eGVSbUppb3BLNHBWYW9VL2ZyMU0xbHY1TWlSM0wxN2x6Tm56akI4K0hBR0R4N003dDI3dVh2M0xsWldWc3laTThkb0E3V2dIRHAwU1BtTnFGYXRta1UzS2E5ZDA2OXAyTm5aVWJGaXhXemx0V3ZYWnVuU3BRd2ZQcHlEQnc4U0d4dkxOOTk4b3pnWmFEUWEvUHo4V0xWcUZXbHBhWlF2WDU3bHk1ZG5FOElJQlA4VU5Cb05VNmRPVmNRWGJkcTBVZVpFZDNkM0prNmN5TlNwVTRtS2lxSnYzNzRzWDc3YzVIY2pKODZlUGF1azVYaVJjK2JWcTFjQnZlT1pZZDZwVnEwYTFhcFZBL1NDa3oxNzlnRDZlOFFkTzNidzZhZWZVcXRXTFdyVnFtV3hjU3hmdnB3Tkd6WUErVXN0VjdkdVhYNzk5VmN1WHJ5SUxNdEtDcGVIRHgveTJXZWYwYkJoUTFhc1dJR3RyVzJ1L2NpeXpOS2xTeFZCWXNlT0hTMHlEeHN3ekprNUNkYzZkKzVNVWxJU0sxYXNZTW1TSmR5K2ZadFJvMFlwdjFrSkNRbDgvLzMzU2pyQzVzMmJzMkRCQXV6dDdTMDJSb0VnSis2RlhyMElpSWNNZ1VBZ2VJbW9WTE5CVjBsaWJKdU92blJvMjVvQmZRby9hRWtnRUFoZVZvU3dRMUFveU1oSnlLUkprbVNYblBLVTlQVDBQQmNuQkFKQi9raEtUaVl6TXhNQVdTTFJSa2RHRVE5SlVJVGN2WHVYdzRjUEEzcEhoYXBWcStMdDdVM3QycldwVTZjT1ZhcFVzVmprYzFhR0RCbkM1Y3VYVGViYzl2VDBwRkdqUnJ6NTVwdEVSRVF3YXRRb05Cb05wVXFWWXM2Y09ia0tFT3pzN0ZpMGFCSGR1blVqT1RtWitmUG40K1hsUmIxNjlaUTZFUkVSeWdKLzA2Wk5MZjYzRlpUTXpFekdqQmxEWEZ3Y2RuWjJ6SjQ5TzEvWFBxdHd3eFNSa1pFQWhJZUg4ODAzM3dENmpZSlpzMllWcXFpamJ0MjY3TnExeTJJQ21ybHo1NUtSa1NFaU53VjVvdFBwV0xWcWxaS2lvMFNKRWl4WnNvUml4WW9wZFNwWHJzejgrZk1aUG53NGFXbHBqQm8xaXNHREI5T3JWeSt6UHJNblQ1NUVxOVVDUlN2c09IejRzQkxKL2VHSEh4YmFlV1JaWnZyMDZjVEV4QUF3ZWZKa0hCd2NUTmExc3JKaXlaSWxqQmt6aGxPblRpbmlDeHNiR3hZc1dKRHZkQUpaQlYyR3lQdk5temV6Wk1rU1FELy96NTA3RnhzYm0zei9YVGxoU0JuaDdlMmQ0enpacEVrVFZxOWV6WWdSSTdoNjlTcWZmLzQ1QXdZTXdOdmJtNFVMRnlxcHY5cTNiOCtZTVdOeXZGNENRVkdUbEpURWxDbFRPSEhpQktBWG1FNmVQTm1vVHV2V3JRa0xDMlBkdW5WRVJFVFF1M2R2cGsrZmJ2YjMyU0FvS0ZHaWhORzlXV0Z6NWNvVkFPclZxMmR5anRpMGFaT1M3aytyMVRKcjFpd2lJaUlZT25Tb0lxSXdzSFRwVXJSYXJVbDNudHp3OS9mbjhlUEhBSFRwMHNYc2F5YkxNajQrUG9CZVdIZjkrblc4dmZXcGY1T1NrcEJsbWFDZ0lLTjFFNTFPcDRnT0RiOVJzaXd6WnN3WWpodzVBdWgvLzBhUEhwMnZ2eUUzTkJvTjU4K2ZCOGoxLy9iTEw3L0V5Y21KZWZQbTRlL3Z6NmxUcHhnL2Zqd0pDUWtzWDc2Y0owK2VZR05qdzVBaFEraldyVnUyNnk4UUNBUUNnVUJnUUpKeGt5UWFCTis0eFd0TlRLZmJFK1NQL0FSK1BXK1FXRnBhR2c4ZlBzeVhPMTU2ZXJxUy9xOVNwVXI1dmljWENQN05DR0dIb0ZCUVNYSXNxSklCdS9qSGozbjZORlVJT3dRQ0N4TWIrNGkwZEVPcU5Ea3FVWldXV3FRRCtvZlNvRUdERTVJazFRSFE2WFNmWDdseVpWOVJqNmt3YU4rK1BXNXVidFN2WDU4NmRlcGdaMmVjVm5qZnZuM01uejlmZWYva3lSTUFaczJhWlhROEp3d3BNeVpQbm95VmxSWHU3dTc0K2ZsaFpXV2xpRHFxVktsQzQ4YU44Zkh4d2NmSEJ4Y1hGMEFmdGRlM2IxOFNFaElVeTM1ekxMODlQRHlZUG4wNm8wZVBScVBSTUhic1dMWnMyYUswM2JScEU2RGZkTFIwdnU2VWxCVGxHdVZYbERGejVreGxFWDdxMUtuNXpqdWZtSmlZNDNsVFUxTTVldlNvY2k2VlNrWGZ2bjNwMzc5L29UdDEyTnJhVXE1Y09ZdjFWNVNwTGdRdkQxRlJVVXlmUHAyelo4OENlaXY0bFN0WG12eGVOVy9lbklVTEZ6SisvSGd5TXpOWnNXSUZKMCtlWk9MRWlYbW1ORGwwNkJBQWJtNXUxS2hSdy9KL2lCbEVSa1l5YytaTVFPK00wNkZEaDBJNzE0OC8vcWpNSlYyN2R1V2RkOTdKdFg1WVdGaTJZOWJXMXR5K2Zac21UWnBrKzgzSmlULy8vTlBvTitmNzc3OW54b3dadlBYV1cyemV2Sm5NekV5V0xGbGkwWFFKQ1FrSnlpYmxHMis4a1d0ZGIyOXZ0bTdkeXJScDB6aHo1Z3cvL1BDRFV1YnM3TXpVcVZONTk5MTNMVFkyZ2NEU1hMbHloU2xUcGlnaTBEcDE2dkRERHorWWZCWWZQSGd3T3AyT1gzNzVoY1RFUkVhTUdNR25uMzdLMEtGRGxiUWJwdERwZElxbzRQWFhYeS8wK3c4RG1abVppZ05KNDhiWkYveHYzcnlwT0lvTkhqeVk5UFIwMXE1ZHkvcjE2M253NEFIVHAwODN1ZzVXVmxiNXVzY3ppRG15aWpyR2p4OXZzbTV5Y2pMNzkrOG5ORFJVK2RlMmJWc0dEQmhBdFdyVkNBa0pZZCsrZllxd3c1QXVKK3Q5bGs2blk4YU1HWXFMMDcxNzk5aTVjeWNkT25TZ2JkdTJuRGh4Z21yVnFyRjA2Vkt6NTJCek9IMzZ0SkxlNWMwMzM4eTFic2VPSGFsV3JScFRwa3doSWlLQ3NXUEhLbVhWcTFkbjFxeFpoWjVTVENBUUNBU0MvT0xwNldubjR1TFNERUNyMWFaZnZYcjFmMFU5Sm9IQWtwdy9mNTdaczJmVG8wY1BrKzdIenpKcjFpemk0dUlZT25Sb2dkWkRkdTNheGJ4NTgvRHg4ZUc3Nzc1VFV2bmx4dTNidCtuUm93ZWdYeWZJNzlwcFFrS0NFbERuNGVHUjd6RS9MM0Z4Y1JRclZpekhnSS9kdTNlemVmTm03T3pzV0w5Ky9Rc1pVMnhzSEdIM3d0bm90NjFKNVJyMU11L2V2Qm9LYUYvSXlRVXZGQ0hzRUJRS3NvWllyRWlXd1BYYTlXQWVQSHlJaTB2T2kwTUNnU0IvcEtlbmMrSHlGWktUOVl0dXlFUTl0ck1Ud2c0VFNKSlVYSklrNS85Ly9jcis3dVZsTVoyZW5xNElCckx5OU9uVGZKM0hzTkJyaUpUdjFxMGJyVnExb2xtelpwUXNXVEpiL2NURVJMNzY2aXRsVTNEcTFLbjVzb3ArOTkxMzZkbXpKeHMzYmlRdUxvNnhZOGV5ZXZWcW9xT2pGWHZubGkxYlBwZEk0TTgvLzBTbjArSGc0SUNOalEyWm1abjQrL3NyemhubXBxL1I2WFRNbkRtVGdJQUFRTzltMHFwVnExemIrUG41VWJKa1NaeWNuTEN4c1NFMk5wYi8vdmUvQUNZM1ZlN2N1Y09EQnc4QXZUQml6cHc1U3ZTblFQQXFrWkdSb2FSZU1ZakhLbGV1ek9MRmkzTk5mL0hPTysvdzQ0OC9Nbjc4ZU9MajQ3bDA2UktmZi80NTdkcTFvM2Z2M2laVERhU2xwU2xwbmJKdVlxV2xwU21pdHR3d2pFK24weEVYRjVkbmZVZEh4MnliY0dGaFlRd2VQRmlacDBlT0hGbG9iamEvLy80N1AvLzhNNkJQUVRKOCtIQ1Q5WFE2SFNkUG51UzMzMzVUSXY5QmY0MkRnb0tJalkxbCtmTGxiTjI2RlY5Zlh6NzU1Qk5GMEdlS25UdDNLc0tWSmsyYUVCZ1lTRUJBQUxhMnRvd2VQWnBWcTFhaFVxbk1YdERwMmJNbkdvMUdTY0dRMjNrTkRtZDVpUUFmUEhqQVgzLzlwY3l6V2NuTXpPVG8wYVBZMmRuaDQrTWpJb29FL3lqaTQrTlpzV0tGY204RTBLSkZDNlpQbjU2cnU4elFvVU54YzNQanUrKytRNlBSc0dQSER2YnYzMCt2WHIzbzNMbXp5WG5vOHVYTHhNZkhBOFp6Wm5KeXNra0h0MmN4T0Ura3A2ZWJOV2U2dUxpZ1ZxdTVjT0dDY3QvNnJMQWpJaUtDcjcvK0dvMUdnNmVuSnoxNjlNRGEyaG9IQndlV0xWdkdnUU1IaUl1TFk4bVNKUVZLY1JVWEYwZFFVSkR5dmt1WExvd2RPNVl6Wjg0UUhoNnUvTHR4NHdZQXdjSEJUSnc0MGFnUHc1eng4Y2NmRXhJU2dyKy9QNE1HRGNMQndZSG82R2dBWlZIYUlPcll0V3NYb0hlU09uYnNHSFBuemlVOVBaMHVYYnJ3d3c4L1VLZE9IU1AzcXB4d2MzT2pWeSs5cFhsZUMrMi8vdm9yb0wvL3pTdDl6YlZyMTlpelo0OGloczVLWW1JaUFRRUJmUFRSUjFTdlhsMDRkcGlnWHIxNkRtcTF1akdBVnF0TnUzcjE2cG1pSHBOQUlCRDhHeWhSb2tSWlNaS09BS2hVcWdnZ2Z6dktBb3VUSVQvZFlxdDFPTEw3ei85Y0xsa3k1MmRLU3hFY0hHenltUysvdlBIR0c5bnV4UzVldktpc25WcUtXclZxNVd2ZDgrREJnNFNIaHpOdjNqektsQ21UYTRERDFhdFg4ZmYzQi9UcmtJWm5kbk9SWlJrL1B6OUFmNzlyanFqREV1elpzNGZGaXhkVHJWbzF0bTdkYWxTV2tKQkFVbEpTZ2Z0MmNIQXd1Y2FkbFNWTGx2RGYvLzZYcGsyYnNtelpzbXhPc2ZIeDhZU0VoRmhVZ0owWC96dDNnVVZMVi9EdzRjTUZza3ExcFZ3NW4wbVJrUmZ5dC9BdmVDbDRaVGU0QkVWTGNrTDY5ZUt1ZHRkQThveU9pV0hHbkFWTW16U09TaFVyVU16T3JsRFNBUWdFcnpxeUxKT2Vuc0dUcENmczJYdUEzM2JvTjU1bDVNY3k4akdDZ2tRcUZrR092UFBPTzhxTnRpVXdMRTdubFFMbGwxOSs0ZGF0V3dBTUhEaVFObTNhNVB0Y1E0Y081ZnIxNjF5NmRJbm16WnVqVnF2NTZhZWZsSTI2cmwyNzVydlByQnc2ZEVqWjFIMFdGeGNYR2pSb1lGWS9XN2R1VlI2R3VuWHJScDgrZmZKc3MzMzdkc0xEdzAyV21UcHZuVHAxNk5HakI5ZXVYV1ArL1BsNVBtZ0lCQzhicWFtcDdOaXhndzBiTmhodCtMVnYzNTV4NDhhWnRZSFZxRkVqdG16WndqZmZmTVBaczJmUjZYVHMzTG1UblR0Mzh2cnJyOU91WFR2ZWV1c3RwYTlUcDA0cG0xYjZOU0lBQUNBQVNVUkJWSkZaRnp4Mjc5N04zTGx6elI1N1FrSUNIMzMwVVo3MXBreVp3cWVmZnFxODM3dDNMM1BuemxWRUpBYVJSR0h3KysrL00yZk9IQURLbENuRHdvVUxzOTJYWDd0MmpRTUhEbkRnd0FGbHN4SDBpMG1qUm8yaVVhTkdwS2Ftc21iTkdyWnMyVUpzYkN3clZxeGcxYXBWdlBYV1c3Um8wWUszM25yTGFQUFUzOStmR1RObUFQb04yZVhMbDNQZ3dBR21UcDNLSDMvOHdZa1RKMmpidGkyTkd6ZEdxOVhpNk9pSXRiVTExdGJXV0ZsWllXMXRuVzFUY01DQUFXUmtaSkNabVVsY1hCeVptWm5LKzh6TVRLcFZxMFphV2hvYk4yNEVvRm16WnRraWVWSlRVd2tNRE9UczJiTWNQMzZjME5CUXBheFlzV0swYTllTzBxVkw4K3V2dnhJVEU0Ty92ei8rL3Y3WTJkblJzR0ZER2pSb1FJMGFOYWhXclJwbHlwUVJHNWVDRjA1TVRBeWJObTNpanovK1VPWXhXMXRiSmYyRk9majYrbEt6WmsybVRadEdSRVFFS1NrcC9QampqNnhidDQ2UFAvNllWcTFhMGFoUkk4V1p3eUJBbFNTSjVzMmJLLzNNbmoxYmNaY3doNk5IanlyT1FibGhpT0E3ZnZ3NG9FL1haSEM2QUxoKy9UcWpSNC9tMGFOSE9EazVzV1RKRXVVK3RXZlBudGphMnJKZ3dRSXVYYnBFbno1OVdMRmlCV1hLbE1sMkhzTWNiQ3A5MTdadDI1VFVVVm1kT3FaUG4yNDBUMmJGMmRtWnFsV3JVcmx5WmFwVXFhTDh2clJ2MzU3VnExZVRuSnpNcWxXckdEVnFsQ0tBcmx5NU1ySXNNMnZXTEVYVTBhZFBINFlNR2NLTUdUUFl1WE1uOCtmUForZk9uYlJ0MnhhMVdrM3AwcVd4czdOVDVrekR2Sm1WTW1YS01HalFJR1YrakkyTk5ab3ZKVW5DeTh1THk1Y3ZLNm1yT25YcWxHMU9pNCtQNS9MbHk1dytmWnJqeDQ4VEd4dHJkSTdQUHZ0TW1TdWpvNlBac0dFREd6WnN3TVhGaGFaTm0rTHQ3VTMxNnRYeDh2TEsxUlhtMzRKYXJmWXliQ3lxMWVvd3dISjJWUUtCUUNBUXZFUkUzcm9WQjhUVnJ2VmkzRE8zYjk5dUpJZ3VLS2FjSnViT25hdWs4YlFVOCtmUDUvMzMzemU3L3FoUm93Z09EaVl3TUpCSmt5Ymg1K2RIK2ZMbHM5WFRhRFRLbWtlRkNoV3lDWlBONGRpeFk4cTY1dURCZy9QZHZqQll0V3FWSWxZdUNKMDdkODcxV2p4OStwUWpSNDZnMFdod2RuYTJXTXJxNXlVOVBaMUhqeDZoMFdwZGtYSEt6RXo5Wnd4TVlISEU3cnFnVUlpTHU1bFVySlQzZERYcWp5UkpzajUvOFRLOStnK21RVjF2SEIwZHNiRVJFVzRDUVg3UjZXUlNVMU9KaVkzalNtQWdXcTN1L3dzNGtKa1U5MWZSams3d1Q4Zkp5YW5Rb3I5elk5aXdZVWlTeE5PblR4a3dZRUNCK2xDcjFjeWRPNWQ3OSs3UnFGRWpBSHIzN3MyeFk4ZG8wYUpGdmh4QTNOemNzTEd4TWRvY3JsbXpKdi83My8rVUNGTFEyM05YcjE2ZGNlUEc1UnJwbWhWZlgxK0NnNE1wWDc0OGd3WU5NcXROalJvMXNnazdTcFlzU2R1MmJYUE0yVDVreUJCbGpBTEJxOExkdTNmWnVuVXJmLzMxbDFGMFM2VktsWmd3WVVLZUlySm5LVjI2TkN0WHJzVGYzNThWSzFZb052ZW5UcDNpMUtsVFZLOWVuWTBiTjJKdGJjM2V2WHNCL1hlcVdiTm1sdnVqOGlBaUlvS2xTNWR5K1BCaDVWalhybDBaTldwVW9aM1RjQjFjWEZ4WXVYSWw3dTd1cEtTa2NQYnNXZVhhUkVWRkdiVnAwS0FCZmZyME1SSzlGQ3RXakdIRGh2SFpaNSt4ZXZWcUFnSUN5TXpNNU5DaFF4dzZkQWlWU29XWGx4Y05HalJnMkxCaHlrYXdwNmNuaXhZdHd0cmFtdGF0VzFPc1dERm16SmhCVEV3TVAvLzhzK0lrWWdxMVdvMjF0VFZhclZZUjl1VkV1WExsMkxWckZ3c1hMaVFoSVFHQVhyMTZFUk1UdzhHREJ3a05EZVhtelp2Y3VuWExhTzRIdllDbFRaczJ0R3ZYVG9rMjZ0R2pCNGNPSFdMUG5qMzg3My8vSXkwdGpkT25UM1A2OUdtbG5aV1ZGZVhLbFdQZHVuVkNkQ2NvZFA3M3YvK3hmZnQyamg4L2J2UVpidDY4T1JNbVRNaTNIWEg5K3ZYWnRtMGJhOWFzd2MvUGo0eU1ETkxUMC9uenp6LzU4ODgvbGNWTnJWYkxnUU1IQUgzcW9oZTVPVzhRZHRTclZ3OHJLeXRrV2VhUFAvNWcwYUpGWkdSazRPRGd3SGZmZlpmTm1jblgxeGRKa3BnL2Z6NTM3dHhoMEtCQmJOKytuWUNBQUVxVktvV0Rnd01KQ1FuOC92dnZnUDVlOFZsNjllckZzV1BIcUZ5NU11UEdqVk9PTjI3Y21NT0hEK1BsNWFYOHExcTFLbFdyVnMzUndjakZ4WVcrZmZ2eXd3OC9zR1hMRmpJek01VnJXcU5HRGRMVDB4WEJ5NGNmZnFqYzkwMmVQQmwzZDNmV3JGbkRqUnMzRkhlUW5EQ2ttdEZvTklvb0pTZmF0V3ZIcEVtVEZBR2VvNk1qSFR0MkpEZzRtTk9uVHhNU0VrSndjTENTQnozck9WNTc3VFhhdG0xTGl4WXRsSHZUd1lNSHMydlhMdmJ2MzA5Z1lDQ1BIejltMzc1OTdOdjNkMGJNWXNXSzBhaFJJNzcvL3Z0Y3h5WVFDQVFDZ1VCZ0RuLzg4UWVMRnkvT3M5NUhIMzJFbDVlWGtVQTVLeUVoSWNURnhXRmpZNU9uUTI1dWdTZDJkbmJQZGErczBXak1jcmN6aGJXMU5mUG16ZVB6eno4bktTbUoyYk5uOCtPUFAyYXJ0M0hqUm03ZHVxWFV0N2Uzei9lNTFxMWJCK2dEQ3V2VXFWT2c4UllXMXRiVytYTHJlL0xrQ1JxTkpzOTE0SUNBQUVWVS85bG5uejNYR0MySm0yc3BHdnMwNU1LbHkrZVNVMUp1Mk5vK0VXbFlYbEhFam9DZzBMaC84OXI1aWpYcXIxTkxEQUo0L0RpQnc4ZE81TlZNSUJEa0ExbEdtNTZSTWU1aFpLU3cxY29aV1hraHl5S1U5Z1dqVXFseXRQblBENlZLbGFKVXFWTEtleTh2THhZdlhveVhsMWUrK3RtMmJWdTJZNE1IRDFieXpHZG1aaUxMTXRiVzFubm1qUGYxOWNYWDExZDVyMWFybVRGalJyNGl0dWZObThlOGVmUFFhRFRJc294YXJjNVQ2VjFRUVlkaDg3cXdtVFp0R3RPbVRYc2g1eEs4T21pMVdnSUNBa2hOMVdjVmMzZDNwMSsvZnJSdjN6N1A3Mkp1dEcvZm5nOC8vSkQvL09jLytQbjVFUjhmajZ1cks0c1hMOGJhMnByTXpFek9uTkU3bnpkczJOQm9JY09RWnNyU3VMaTRrSmFXUnI5Ky9aUm9aMXRiVzZaTW1VTHIxcTB0ZnI2czlPL2ZuL0R3Y0hyMTZxV2t0Rm03ZHEzaWFtSEEzdDZlVnExYTBhbFRKMnJXckpsamYyWExsdVdiYjc2aGI5KytiTm15Qlg5L2Y5TFMwdERwZE55NmRVc1JiL1RyMTQrclY2K3lkT2xTbzRXVkZpMWEwTGh4WXc0Y09NRGh3NGQ1OE9BQk1URXhwS1dsS2Vtd0RHaTEybXdpakp6NCtPT1BBYjE3eSs3ZHUzbnp6VGRwMXF3WnljbkpyRisvM21pQnpNcktpdnIxNi9QNjY2L3ozbnZ2bVV3RlkyVmx4WWNmZnNpSEgzNUljbkl5cDA2ZDR2ejU4MXk0Y0VHSnROZG9ORlN2WGwySU9nUXZoSmlZR0k0Y09hSzhyMXUzTGtPR0RLRkpreVlGN3RQT3pvNnZ2LzZhTGwyNnNIYnRXbmJ2M2sxR1JnYU5HemRtOU9qUkFBUUZCWmxNd3dJd1pzeVlRb25TSzF1MnJGRXFPaDhmSCtMaTRwZ3dZUUtYTGwwQzlHNFIzMy8vZlk3M2hWMjZkRUdXWmI3NzdqdEdqUnFGbFpVVkd6ZHVWTDYvV1RFbHJIVjBkR1Q1OHVXVUtGSEM2RDV2MHFSSlRKOCtQZDl1UGIxNzkrYnk1Y3VjUEhsU2lTYTBzN1BqdGRkZXc4N09qbTdkdW5INDhHRysvZlpicFkxYXJXYkFnQUcwYWRPR1BYdjJjT2JNR2FLaW9uajA2QkVaR2RtTkc4MFJkQmhvM2JvMU5qWTIxS2xUaDN2Mzd0RzNiMStjbloySmlJamdoeDkreUhZdG1qUnB3aHR2dkVHTEZpMU1ibGdVTDE2Y3JsMjcwclZyVjZLaW9qaDU4aVRuejUvbjRzV0x5dnlibXBxYTdUTWtFQWdFQW9GQVVGQXlNelBOU2d1WWtaR2gzS2VZb20vZnZzVEZ4ZEdnUVFOV3JGaFI0UEc4L3ZyckxGeTRzTUR0UTBORGpkWWM4NHU3dXp2VHBrMWp6NTQ5SnQwbndzTENXTDE2TmFCMytNanR1VDhuamg4L3p2WHIxMUdwVkF3ZE90U29MQ1VseGNqZDdWa2VQbnlvdkk2SWlNajFXZC9OemMzc29MdXNOR3ZXakdYTGxwbGRmK0RBZ1p3L2Z6N1hkREphclpaTm16WXA0NUlraWNEQXdHejFEQUV6c2l5YkxEZEZyVnExbml1SXIxa1RIMnJYcXNuUkU4ZkhEUmc5K3RMamlJaTh2eENDbHhJaDdCQVVLdWtKVVdQc1hOeERKWW11eUZKWndGNlM1R0lnMlJUMTJBU0NsdzFabG5WSVVwb2s4MVNHWkJuTzYzU1pDeDdlRGI1WDFHTVRDSXFDNTltOE1JVktwY0xXMXZhNStpaW9EYjl3M3hEODIvSHk4bUxHakJsczNMaVJMNzc0Z3ZmZWU4OWkzd3M3T3p1Ky9QSkx1bmZ2enI1OSs2aFJvd2JseXBVRDlCRWNBUUVCSERwMGlCSWxTaGkxYzNSMExOVDhzRE5uem1UdzRNSDQrUGd3WmNxVWZFZllGd1JKa3BnMWE1YlJzYUZEaDNMcjFpM09uejlQOCtiTitlaWpqM2ozM1hmTlNudGp3TVBEZy9IangvUFZWMSt4ZCs5ZWR1M2FSZVhLbGVuUm93ZWdqN0QvNVpkZlRJb21paGN2VHNlT0hlbllzYVBSY1oxT1IwWkdockk1bVptWmFiUkphWmh2SlVsUy9obmVHLzR2TzNUb1FHeHNMQjA2ZEFEMC82ZkRodzluLy83OTFLbFRCMjl2YityWHI1K3Z5Q1JIUjBkRjVBSDY5QTIzYjk4bU5EU1V4bzBibTkyUFFQQTh0Ry9mbnREUVVCNCtmRWpYcmwxcDJMQ2h4Zm91VTZZTWt5ZFBac2lRSWV6WnM0ZjI3ZHRqWTZOL2ZLOWJ0eTY3ZCs5bTM3NTl2UFBPTzBidG5oWGhXcEt5WmNzeWN1UkkvUHo4OFBIeHdkblpHWjFPNzE3NDl0dHZNMlhLbER6UDdldnJTL1BtelJWSER5OHZMeU5oUituU3BmbmlpeTl5ZEV3clhicDB0bU1GelptdFVxbFl2SGd4SzFhc1lPZk9uUlFyVm93eFk4WW83bnErdnI2MGJkdlc1SDFwK2ZMbDZkKy9QLzM3OXpjNm5uV3VOTXlYaGdYeXJQZW5XZWRNdzNIRHRaczZkU291TGk1S0doOXZiMis2ZGV2R28wZVBxRk9uRG5YcjFzMzNnck83dXp1ZE9uV2lVNmRPQU1URnhSRWFHc3FkTzNjS0xlMllRQ0FRQ0FTQ2x3dlhHaldLRjFmWmw0eDRFSW1qZ3dQT3p2bDNIRzdkdXJWUllNYisvZnRadFdvVkpVdVdaTTJhTmNyeDNKN3haVmxXMGtsYjh2NjZzTGw3OXk3ZHUzZlBzYng5Ky9iWmptVVZBUzlidHN5a0FHTHo1czFVcm13NlU1d3N5NnhhdFFxQXRtM2JVcVZLRmFQeTA2ZFBLK2tMOCtKWlVjaXp6Smt6eDZ5MHQ4K0x3VDAyTjVlUHZYdjNLb0x6Mk5oWWV2ZnVuV3VmNmVucGVkWXhjUERnd2VkeWViR3pzOFBPem83T24zd1M5OW1ubnlZV3VDUEJQeDZ4aXlBb1ZLS2pvMU9Jamw1Y3djdjdUMG1TS3FOU2xWU0JNekxtcnhRTEJBSUFKQWtkNkJLMVNQRTZyUnliOWpnOUtDN3VabEpSajBzZ0VBZ0VBa3ZRc21WTFdyWnNXV2o5VzF0YjA3WnQyMnpISFIwZFRTNTBGRFpObWpUQno4K1BhdFdxUFZjL2pSczM1c0tGQ3dWdXIxYXJtVDkvUHJJczU4dW0xQlFsU3BTZ1M1Y3VkT25TSlZ0WlRndENPYUZTcVFxOGFacVZmdjM2R2IxdjNicTFSWjFSSEIwZHFWKy9QdlhyMTdkWW53S0JPUlJtMmlZQVoyZG5rNUdNWmN1V05YdHgwbElVSzFhTTd0Mjc4L25ubnlOSmtqSnZuVHQzTGwvZjU2eHBXdWJQbncrZ0xHaS9hSkd0dGJVMUkwZU9aT1RJa2RuS0hCd2M4aDJWYUVpOThqenpwbzJOVGJiUGxhVS9aNjZ1cnJpNnV2TGFhNjladEYrQlFDQVFDQVF2TDQ0VTZ3UHkwcmMvYU1PWFBib3lkZUxZZlBkUnZIaHhvK2RaZzVPaVdxM0cwOVBUckQ3Q3c4TjUrbFJ2aW0xSUJmMHlvTlZxelhJcnlZbWMydWJtb2hFUUVFQndjREIyZG5aODlkVlh5dkVqUjQ1UXNtUkoxR3AxcnZlbHNpeVRucDRPNUMyV3RyS3k0dEtsUzRxUUJDQTZPaHJRdTMxa1RZZHRTR09ZWDdSYXJaSjIwTlhWMVdTZHRMUTB4Y1hGa0NvMko3SUtaeXl4cmlFUVpFVUlPd1F2aFB1aDEyNER0NHQ2SEFLQlFDQVFDQVFDd1QrRjV4VjFXSXJDZENZUkNBUUNTNUZWZk9IbTVtWVJrWlp3VFJNSUJBS0JRQ0Q0OTNIbnpoMGx4YUFCUTVvLzBEc3RuRDkvM21SYkZ4Y1hxbGF0V3Fqakt5aExsaXd4RWpQbmwvRHdjSlBDNDZ5a3BxYXlmUGx5QUhyMTZxVTQyejErL0podnZ2bUc1T1JrZXZic3ljbVRKM1BzSXlnb1NISDQzTHAxcTBsM3o2ejg5Ny8vNWR5NWN5YkhrdlY0UWtKQ2puMDhmUGlRSzFldTRPTGlRdkhpeGJHM3Q4ZmEycHFFaEFTMmJObENjbkl5QUxWcjF6YlpmdDI2ZGNURXhBQjZGNUgzMzM4L3gzTnQzTGlSWmN1V1lXZG5sK3QxRUFnS2duaUNGUWdFQXNHcmpxeThrT1dDNWNrUUNBUUNnVUFnRUFnRUFvRkFJQkFJQkFLQmhaR2Z5TElVNWxHK3JLY2hOVjFoczJiTkd2YnYzNTlqK2JCaHczSXNhOW15SlFzWExpeU1ZVDAzNWNxVk05dWh4QlJaMDUvbXhJb1ZLNGlMaThQZDNaMmVQWHNxeDVjdlgwNXljakpXVmxZbTNWS2ZoNFlOR3lwaUVvRERody96eHg5L1VMNThlU1pNbUtBY3IxV3JGcWRPblRMWlIxcGFHcE1uVDg3MVBKOTg4Z2xseXBUSmRqd29LSWdOR3pZb1k4bE4xRkZVWEw1NmpiMEhEaEt3Wis4NHo1cjEvZ3BUYVg0bktDaWpxTWNsc0R4QzJDRVFDQVFDUVNHamsyV3RDa2tyU2FpMU9oMWFyUmExV2wzVXd4SUkvalZrWm1ZZ0d6UmVNbWtxZGJxdWFFY2tFQWdFQW9GQUlCQUlCQUtCUUNBSXUzbmxGK0NYdThHWDVEd3JXeGduSnlmS2xTdG5WdDJIRHgvbTZnaVJsU05IanZER0cyOFVlRnl5L01JdmhWbWNPM2VPclZ1M0FqQjQ4R0JTVWxKNC9QZ3hvYUdoN055NUU5QzdlRmphMGFSVXFWSzgvdnJyeXZ1d3NEQUE3TzN0alk3blJxVktsWEJ6Y3lNbEpRV3RWb3RXcTBXV1plenQ3U2xmdmp4dDJyVGhzODgreTlaT285RXdkZXBVdEZvdFZsWldqQnMzempKL2xJVUp2WDJIelg3YmVKcWEyZ05VV3JkWWRzV0NFSGE4Z2doaGgwQWdFQWdFaFl3azZ4NGhxUk9BVWtsSnlTUWxKZVBzL0dJVTZBS0JBS0pqWXRIcEZDM0h3MHl0TnJNb3h5TVFDQVFDZ1VBZ0VBZ0VBb0ZBSUNoYTNucnJMYVpQbjI1VzNSa3paaWppaGJ6UTZYU2twYVU5ejlEK2tRUUdCaXF2cDAyYmxxMjhRb1VLOU8zYjkwVU95V3hVS2hWNzkrN05kenNyS3lzbVRackVyRm16YU5XcUZkV3JWeStFMFFrRTV2UEtDenVlcG1leTdkQzFiTWMxV3YzaXZ2K3BtempZMlJpVkphV21BNUNwMGViYTlyOFg3aEFVRmd1QWIwdHZpNDViSUJBSUJKWkJrcVFpbHpoclVUMnlra2dBU2tVK2ZFamt3eWdoN0JBSVhpQVhMMThsTTFOdkp5bkJnM1NkVGlqV0M0Q01uSVJNbWlSSmRrK2ZwcEtlbm82dHJXMVJEMHNnZUtWNWtwU0VWcXZWdjVIbFJKc01iZDdldUlKL0ZESnlrZ1FaSU5ra3B6d1ZjNmRBWUdHU2sxUElOTmlHU3lTSyt6d0JRQ1d2ZW8wa2Era2RaS21FaEJ5ZnFFblpFQjhhK3NSUVhyRkd2YzRxU1ZVSFFKT0JYOFNkeXlHR01rL1AydTZ5blhVM0Nja1I1S2lVUjVsYlltT0RrcFcrYTlidEtxR3U5djl2TjRUZHVCeG1LQ3RYcFhaRlcyc2JYMW5DSGxrT3owaUszUllaR2ZsVTZidG1nOTVBSlZOdFBhclc4Yksyc3Y1VWxyQ1haVUtsOUlUZnc4TENsRjFCenhyMXYwU1NLZ0prWkdUOEVua25LRno1ZTd6cTFGWlpXN1ZEbHV3a21hQzdOek4yd3QvMjY1VnExT3NyU1NvUGdFeU5idDJEMEtzUlNyL1ZHalJBcmZzWVZEYklYQTY3bWZGWDFyWVZhemJvcjRKeUFGbzVkYzM5bXpjamxURlhyOTlVTFVrZlNCSldzazU3OXQ2dHdBT0FjcS9pV2JQK1FKRGNBVWpMV0JVV0ZoU2w5RnU5L3B0cU5TMWtXVkxwZExvVDRiZXVIZ1lVTmI1bmpYcGZJYWxLQTZSbTZsWkczNzRhaytYdmFTbEpxcmNBdERyZG9mdTNyaDRuQzVWcU5SZ2l5YmlDTGlORGw3WW04dGF0dUN6OXRrSlNOVVBmZUc5WXlOVXpmN2VzYlZPeHB2VkFGVkpKR1RsWm02ejVKU0xpZXJ5cHRySkc5cjhYZXVXU29jek5yYmFqUTBtYnZrZzR5OGpKVXBxMExpenNzaExhWDZGR3ZmWnFTZFVRUUtlUmZ3c1B2WEpkdVk0ZWRVcGFGYmZxVmREUEs4V3N2MENXU3VUMWVYMjJiYmtxdFN0YTIxaC9KaUU1V3ZyektoQzhyQ1FrSkNqaWhUZmVlQU9WU2xXZ2Z0NTY2eTJtVEpsUzRISGN1M2VQQVFNR0ZMaDlZZEc4ZVhOV3JWcUZrNU1USlVxVW9FU0pFdHkvZjUvNGVQMVVPWG55Wk9WWjUrVEprNnhjdWRKa1A2bXBxY3JyMGFOSFkyTmpZN0xleUpFajhmSHhzZkJmWVQ2SmlZbUVoNGRqWTJQRGxDbFRVS2xVUnVLV25JaUswdi9jeWJKc1Z2MnNWSzVjR1VkSHgzeVB0WDdkT293Yk5SeS83Yi9ORDdvZWNpZzJOaWc5MzUwSVhncGVlV0hIazVSMEZtdzltV1A1RDMrZXk3RXNQVk9iYTl2TkI2NHFyNFd3UXlBUUNGNEtwS0k0cVpWS2lnRTVEcVNxRHlJZjRoL3dGeFU4eWxPOGVQNXYwZ1FDZ2Zub2REcHUzd2xqOTU2OWFEUWFaRm5XeVhEWFNhZExmMXpVZzNzSlVVbHlMS2lTQWJ1RXhDYzhmWm9xTmljRmdrSW1LanFHakV6RlpDZ3FQVjBTRzVZdkdTcEpqa1ZXcFNKaEUvLzRzWmc3QlFJTEV4Y2ZUM3I2LzY5YnkwUTl2bU9YbW5zTHdiOENGWTBrcEhsSTJJQVVXZ3o3SGNDVHY0dWx6cEtFTDRCYXpYbEEyZXpHMnNaZFFoNGpTYmpMU0pjZEhOZ1pHMHR5bHM2N1NoSnRBR1NabzRDeTJXMWxaVjBSaVhHU2hDc1NKM0IwM0FVOC9ic3R2U1dKZDB5M1ZYc3BiWkgzZ25NQW9HeVV5OUJISmZIbS81L25JS0FJTzFDcmE0TTBRWkp3Qm41emMrT3YyTmkvN2RjbFNlb25TYndHWUEzN2dJaS8yOUpBUXBxRWhLTU02OTNjT0dqVUZnWklFbzMxZzdBT0FDTC9ia3BUU1pLblNKSmtKNnRVS3p3OVBRK0hoWVg5TFVLVnBVR1NpZ2I2cGpZN0FVWFlvWUkzUVpvbVNWaXBWTkk4NENoWmhCMnlKQTFXU1hnRDJNRHZnQ0xzQUZwS0VwTUJWSkpLQXhnSk95UlpIaXBKVWsyUWttMnczUUhFL1YycWFpVkpEQWVRVmFvRVFCRjJ1TGxoSXlFTmt5UzhnQ2hzMlFuRW0yeXJsaU1BUmRqaDRJQWpFaU1rQ1U4Z0NqdCtCeFJoaHdxcHZTVFJGMENsNGdhZ0NEdXdwYVFrTXdvSmp3SjlYbVY1RkJJZWVYMWVuMjFyWldWZFVZSXhrb1M3cFQrdmVIblpWbEE1ZkNJL2ZlUWZFUkVoNW1YQlMwTm9hQ2dqUm93QTROU3BVd1crYjdlMnRzYlYxYlhBNHpBMzVjdUxwbGF0V3B3NTg3Y2VMaW9xaWs2ZE9nSFF2bjE3bWpScG9wUWxKaVlTSEJ5Y1o1KzNiOS9Pc2V6Smt5YzVsajFMZUhpNGtTRGkxS2xUQlVxSFU2dFdMZGF1WFF2b1U4K01IejgrMzMwWVNFOVBwM2Z2M3ZscXMzejVjclBUeTJTbG1sZFZxbmxWcFdjMzM4MlNKR1YzTEJDOE1yenl3ZzZCUUNBUUNJcWFzQnVYd3l2V3FPZW5Wa25OQUg3WnRJWGJkKzd5emx0dlVLcGtTWW9WSzRaVUpKSVRnZURWSkROVFEzUk1ES0czNy9DL3MrY0pDZFUvSkVvUUNkby9SQ1JSd1pBMXhHSkZzZ1N1SWFHaFBIajRFQmNYNTZJZWxrRHd5cEtSa2NINUM1Y1VDMTlKbHFLaW82MkVzT01sUTlZUWk3V2NLaUU1WGJzZUxPWk9nY0NDcEtTa2NEWHdPaGtaR2Y4djRKV2pzem9OQ1A1OXlMSnNEYmdlUFhhaXljQmhvNjB5TWpLb1ZMR0NsOS82TmZmTHVwZFI2bjA5YWp3QmUvY0RzRzcxc3QzdnZmdTJVaFlVZkpQZUE0WVE5K2dSdFd0V2I3QisxUThQM2R6KzNwenJNK2hyamh3N0FjQi9OcXc1L0ZyVHhrclp1UXVYR1BqMVNCSVNFdkZwMVBETlZjdS9peTNwNHFLVWY5NnpIMmZQWHpEWjl1anhrNHdjUDVtRWhFVGVlZXVOVnQ4dm12ZTRSSW5pU25ubnJyMjVlUGtLQUwvNS9YSzhpVTlEcFd6UHZnTk1uRGFEcEtSa1duMzBYdWVGczJkMGRuQ3dWOG8vOWUzQmxVRDlIczhmMnplZGJ0aWdubEwyMnc1L3ZwMDFqNmVwcVhUK3RGM3ZieWRQNkoyMWJidk9YYmtlcE4rWTIvM2IxblAxdk9zb1pSczJiMlh1b2lWa1pHVFFxOXZuUXllTkhUazA2eVpvNjA5OXVYSHpGZ0FCTzdkZXFsMnJobEsyY3ZYUGZMZjhSN1JhTFlQNmZ6bGg5TEFoRTZ5cy90NnErS2hkWjBMK2Y3UHZ3SjdmQTJ0VTkxTEtGaTFkd1krcjF3RXdac1RnV1VNSDlaOUZGdDVyL1FsM3crNWhiMi92dVBQWExjRlZxMVJXeW1iTVdjajZ6WDRBVEowMFptbWZudDJXR3NwU1VwN1NwcU12NGZjamNITjFkZjkxMDg4aG5wVXFtbXc3YjlZM2F6L3YzSEd0b1N3Mk5vNk9YL1RrUWVSRDNGeGQzZi80ejhhN0h1WExLVzNIVDVuTzlqLytCT0Q3SmZPMnRtdmRhcXVoTE94ZU9GLzA2azkwVEV5QlBxOTl2eHBHZEV4TW5wL1haOXVldTNDSklTUEdFdmZva2FVK3J3bEFNSEMrNWNmdGI0VGR1LytEN09DNkVzb01od3NpSGFvZ1J5clZiTkJWa2hqYnBxTXZIZHEyWmtDZlhrVTlwSmVXeU1oSXNzNmxCV21mSCtiUG4wOWFXaHBseXBSaDlPalJSbVUrUGo0c1dyU293R01CcUZ1M2JxN2xLU2twckZxMWlvTUhEM0w3OW0xKyt1a25wYXlnNlhDeXRsR3IxZGpaMmVXN2orZEJyVmEvMFBNSlhqNWVXV0ZIOHpvVk9QaWQrQUVRQ0FRQ3dUOENuU3I5eVdyWnp1a0xTWkpleTh6VWNQRElNVTZjL2g5V1ZsWUZ0dlVUQ0FTbWtXV1p6RXpOMzlHYi80OE8vcngzNDlxSklocldTMDl5UXZyMTRxNTIxMER5akhzVXo0dzVDNWcyYVJ5VktsYWdtSjNkY3kwZUNBUUNQYklzazU2ZVRsSlNNbnNQSEdUWFgzdVJaUmtaRWlUa28ySlIvT1VqT1NIOXVxTnJzWnRJdUVmSHhEQmp6Z0srblRLQkNoN2x4ZHdwRUJRQXJWYkxrNlFrNHVNZnMydlBYbVd6VTBLSzE4blMwU0llbnFBSWtXWFpGaGdJakt0YjE3djgxMThOSURNekEyZG5aeHdkSFl6cWZ2elIrM2hWMVcvMlYvYXNaRlRtNWxxSy9sLzI1R25xVTF4ZFMyRnZiMjlVM3FIdHg5U3ZxeGMzWk4yNEJ5aFgxcDJCZlh1VGxwWkcyYkx1Rkh0bU02anpwKzFwM3F5eHliYVZLbFpRMmxhcVdBSGIvMlB2enNPaXF0NEFqbi9QbldIZkJSUVZZUVJrY2NYY2Q4dTBNbHNzbDNMUFhFb3ROZFBNcFRUVFN0TTB6VFkxeXpKVHMvU1h0bG1abXJ1Q3VDQ0tpb2dycUlEc3pNejkvVUdNSURNd0lJanArVHhQenlOejdudnVtWWtaNXQ3NzN2ZTFLMXlXdnRmVFQ5S3VUVXZUZmdxcUV4akFDME9lSXljbmg2REFBR3hzYkFxTjkrN1JuWTd0OCs1YTlpbVFNQUJRTnpTRUVjT2VKMWVmUzFob1NKSFlaM3M5VFdKaVhpdnlhbFc5QzQwMWFsaWZVUzhNd1dBdzBMQkIvU0lYby9yMjdrSFNsU3RBM3V0YVVOTW1qWG5weFdHb3FwRW05NFVYT1MvUzc5bGVYTDJXVnl6RDA3TktvYkhXTFp0alk1UDM5N041MC91NDJZQyt6NUNjbkl5TmpVMlJaTW9PN1ZyajVwYVhNTk80VWVFTGhqWTJOZ3pxOXl3cHFhazRPanJpN3VabU1iWiszYkJDWTQ2T2pqdzNvQy9YcjEvSDBkRVJWeGVYUXVNUFB0Q0JHdFh6WHZ2Z09rR0Z4dHpkM0hoK1VEL1MwOU54YzNNcjllOXJmbXhKdjY4M3g5YW83bVA2WFMrbjMxZDNvRlY2ZWthcnpLeHNBNEJRZU5FL05HZjdtV09zUkpJc0VDcmVRaEFlZmV3NExaczFMVGxBc21qczJMRzNiVjgvLy93elc3ZHVCV0RhdEdsRjJvZFVxMWFOYXRXcW1Rc3RNNzFlejRFREI5aXhZd2VRbDRqeTJXZWZtY1pOYlV5QjVzMmJNMlBHREg3NjZTY1dMbHhJMjdadG1UcDFxc1c1WDMvOWRRNGNPRUN0V3JWTWo5MS8vLzM4ODQvbHJnNlNWQm51MmpNSVdvMkN1L1B0emFTU0pFbVM3anhaV1ZudEhSd2NOQUJSVVZIcGxiV091TGk0TEdyVTZLUnpxL28rcXRwYkNGRWxPenVIN0d4NVE1a2tWYVIvMjYrY1J4V2ZuSW5KblVPQm5zOVM2U1FseFZ4MzhLdy9YWVBtSVNHRXpiNERrUXdjT29KR0Rlcmo0dXlNcmExTnlaTklrbFFzbzFFbEl6T1RwS1FyUkVZZHVuRmlTbFgvU3J1YXU2bHlWeWVWUlZKU3pIVTc5d2F2MjJpVnYvTS9PNThiTnBMNmRjTndscCtkbXNxWmZBQUFJQUJKUkVGVWtsUnFCb09CeTRsSm5EdC9nVFB4WjI4TXFNYlY4VEZSdXkxSFNuZXJtalZEUGJYT2R2TW5USm0rYmZiYmIwNEVxbnU0dXpIOCtZRm9OQnFFbWZLWVhSL3FEQTkxTmp1ZnQ3Y1hRd2NQc0xpL0o3cDF0YnlXR3RVWi9yemxrdXM5dWo5dWNVem43MWRzYksrbm43UTRsbDkrM1pKbmVqNWxjYXh1V0FnRksybmNyRSt2cHkyT2hUZXNUM2hEeSszSit6N1QwK0pZc3lhTktWaDE1R2I5Ky9TeU9OYTZaWE5hdDJ4dWNYeGczMmNzam5WbzE0WU83Y3lYNXJlMXRXRlEvejVsaW5WeWNtVHdnTDRXWXpzLzBKSE9EM1EwTytidTdzYVFRZjB0eHBiMCsxcGNiRW0vcjhYOXJwZjE5OVhPenBaK3ovVFNmUDdGVjBaM041ZVA0czZlK3N2aVJKVkFyOWRuYWpTYUxmLyttRmlwaTVHa2NtWm5aMmYyNzU2MThtODBLTW5seTVlWlBYczJBTDE3OTZaNWM4dWZ5ZVZoMjdadGJOaXdnVjI3ZHBHUmtWRm96TmZYbHdjZmZKRE9uVHNUR2hySzMzL241Zm5hMnRyaTVlVkZ4NDRkV2Jod0lWRlJVWGg0ZUppdGlKR1dsa1pVVkJTUWw4enhYNVNZbUVUY21YaStXdmxkczlvaERYTlB4MFRGQW9ZU0E2WC9uTHMyc1VPU0pFbVNBSTRlUFpwVzhsYTN5Zm56R2RqYXZxTGF1RzBXR2xxcHFGNkFKK0FDc2hlTEpKVVhJVlNEcXBLaW9sNUJGWmYwQm5YanVkaUR1d0cxc3RmMlgzYzI1dkErdjVDR0gybUVHQU53N1ZxeXFiU3ZKRWtWUTFWVjFhQTNqRTlNdklPKzAwaWxjaTcyMEM2L2tFWkxOWUlYQUJLVHJ2Q1gvT3lVcEhLakd0WGt1R1FtOEI5SzRGVVVKYzFvTk9aZldMeFlxWXY1ajlNNjJyZFVCSSt2KzNGRFAxc2JMWk1udklLRGc0T3NpQ1JKbFVTcjFmTGkwT2ZvKzB3UHhkM05MVVFJY2FHeTExVFEwYU5ITHdML3pTdTNkNmtjTmVNYk80UFRscDkrL0RheVNoV1BrZ01xa0Y1LzQ2dkVyZndkeWM3TzV0S2xTMldPdjNyMWFwbml2dnJxSzRLQ2dzeU9iZHUyamFaTm0rTGc0R0F4UGpZMmx0NjlleGU3RDRQQndLUkprMGhOVGNYZjM1K1hYMzdaTkphZG5VMThmRHdhallhQWdBQU1CZ09xV3JaVGNZcWltS281YmQ2OG1ULy8vTk0wWm1OalEyNXVMb0dCZ2F4ZXZiclllWFE2SFQ0K1BseThlSkg5Ky9lYlRVTFp2SGt6ZXIwZU96czcyclF4bjhBSGVXMWEwdExLOTdEYzJkbTVYTnE5N05xN24vZm5MK0xDaFF1elZVWDVwa2FOSnBQT245K2ZVWEtrOUY4anYrRktraVJKMG0wVUZ4ZVhCYXdEMWhNVXBQVzJ0YlhSWjJWcDNJeXVNck5Ea3NwSnNuSmR0VTEzMWwveTFPZHk5S2dlTUZiMm11NG04VEZSci9tRk5qcWxDQWFoaXVvSUhBU3FJd2pia3FNbFNTcU9xcXBHaE1nU0toa3FwS0dxZTFRRDc1Nk5QWHl5c3RjbTNSSTFPL25pcS9ZZVByRkMwQWRWVkFjY2hWQWQ1R2VuSkpWTzN1Y2ttVUlsQXlGU1ZOU3R1Ym04eDZYS3E4NVlGdnYzN3orSnZMQllMb1JHOVFYc2pVWWpkcmEyS0xJM3ZTUlZPa1ZSOGx2WnRLN3N0VWgzdnZQSGp5Y0JTY1ZWRDdwZDB0UHp2azQ0T3p1YnJleGdyWC8rK1lldVhTMVh6Q2xQUVVGQjdOKy92OWh0M25yckxkYXZYMC9idG0yWk4yK2V4ZWRtelZ5elo4OG1JaUlDZ0hyMTZ2SGhoeDhTSHgvUG1UTm51SERoQXFxcU1ucjBhQUlDQWhnOGVEQ0hEeDh1MC9OcTI3WXRDeFlzQU1ESHh3Y3ZMeTg2ZCs1TWx5NWRPSFRvRVBQbXpiTzZ2WG5YcmwxWnRtd1ozMzMzWFpIRURsVlYrZnJycjAzYk9UazVtWnNDZ0o5KytvbDMzbm1uVE0vSGtna1RKcFNZVEdPTjdPeHNybHk1Z3Q1ZzhFTEZMVGMzVS9aK3Ywdkp4STVibEtzM1lLT1ZCd3lTSkVsU3FSbUlqVFVrUWpiQXRjcGVqU1RkamNwK2M0UlV2Sno0WXdjWDFncXF2MGtJVVJzRkQwVW9IcWhZdnUxRHFuaXFldVAxRnlLekVsY2kzUUloTUdJd3BoZ1VyaWw2RXROVDlJZGxwWTY3dzZWTGw5SzVkR2x1cmFENlB3cEJBSXJHUXdGMytka3BTYVVqQkVhRGtXdkNhTGlHcWx3NFE4WVJUc1dXWEROY3Vtc0pGVzlWWUNNQUg1OXEyTnJJRmxlU2RBZHhVbFhWVmdnaCt4Qkwvd2xYcmx3QndOWFY5WmJtMFdxMXQxU0Z3V2cwRm1rNVlrNVNVaEpyMTY3bGdRY2VJRGc0R0lERGh3K3pkKzllUER3OGVQTEp2RFplblR0MzVuLy8reC9idDIvbjNYZmZaZkxreVdibnk4N081djMzMzZkbHk1WjA2dFNweUxpcXF2ejg4OCttbnpkdEt0b3RWS3ZWNHVmblo5WHp0RmEvZnYwWVBueTRLWkdqdE1raVR6enhCTXVXTFdQcjFxMmNQSG1Td01BYjdjdCsrKzAzVHA4K0RVRGZ2cFpiYXQzcHZMMDhhZHFrTWZzakl2ZW1wYWNmczdOTGxXMVk3bEozYldMSDlrTm5lSHZGVnBxRjFtVEc0QWNxWkI4Lzd6N0JsNzlHOHU3UUI5RlZyOXdTVVpJa1NaSWtTWkowTy8xYlFVQldFYmhETkc3YzJOUzdPaUlpUXQ0QkxFbDNLUG5aS1VtU1ZMNU94eHg4RzNoYkxXdXRkMG1TS2tST1RpNVpXVmxpelpyMWZqcWRMdUhmQ3JhU1ZHbE9uRGpCOGVQSGVmVFJSNHZkQnFCV3JWcTN0Sy8yN2Rzelo4NmNNc2RiMHhJRjhoSXJQdi84YzFhc1dNSG16WnR4Y0hEZ3dJRURMRnEwaUlDQUFGTmlSNnRXclhqcHBaZFlzR0FCNjlhdG8yN2R1blR2M3IzSWZGOTk5UlhyMXEzanA1OSt3c3ZMaTBhTkdoVWFGMEpRdDI1ZDl1N2RpNHVMQzdWcjF6YjlwOVBwOFBmM3AwYU5Ha1hhMkF3YU5JaGh3NFpaOWR6bnpwM0w5OTkvWCtneEZ4Y1hxMkl0OGZYMXBXUEhqbXpac29VNWMrYnd5U2VmQUpDV2xzYThlZk1BZU9paGg2aGR1N1pWOHprN08vUEhIMy9jMHBxNmRPbENTa3JLTGMxUlVJdG1UYWdiRnNyZjI3ZE5HRFp1WE1TMWhBVDVtWHVYdW1zVE83Snk5Q1FtWjNEdGV1SGYzY3ZYMHZncklxN004L2JvVUJlTlJpRTVMWXYzdjl0QmNsb1d3K2Y5eEUvdjlKR1ZPeVJKa2lSSmtpUkpxaFJDaUk2VnZRWkpraVJKa3FUYlRSZmF1QU9vSFJkODlBbnQyN2FtY2FPR2xiMGtTWktBbmJ2MzhNbVM1VVFjUExoY2RYRC9Gdmlvc3RjazNabThRa0pjWEJUSEtnbm56dVBzNUlTN3UxdTV6WjJSa2NHVUtWUFlzMmNQVjY1Y3dkdmIyMkppaDZxcTdOeTVFNEQ3N3J1djNOWlFrWDc2NlNjQU9uWHFoSU5EOFlVQUJ3d1l3SUVEQjlpMmJSdXpaOCttYnQyNmhJVGt0Yjh4R28wb2lzTEFnUVA1KysrL2lZNk9adXpZc1N4ZnZyeEk5WTBwVTZaZ2IyK1BsNWVYMWV0VUZBVTdPenVydHIyVkZqakZlZW1sbDlpNmRTdDc5KzVsOWVyVjlPclZpNWt6WjVLVWxJU0Rnd05qeDQ0dDFYdzNKNjlVTm50N2UrenQ3ZW54NUpOSlBidDNMNytNRWVtT2MyZjk1dDBHOFpkVG1MM3FuekxIUDlrMkZJMUdZZTYvU1IwQUx6M1ZYQ1oxU0pJazNhSEN3OFAvRWtLRUE2aXEyaTh5TW5KalphOUpraVJKa2lSSmtpUkprcVR5b0hZVWdta0xQdm9VRnhjWG1kZ2hTWGVJeEtRcjdONjdENkNOZ0wyVnZaNThPcDNPM3NQRG93V0F3V0RJam9xSzJsWFphN3JYT2VNd0dOVDU3VHMveW5QOSt6RDE5ZkdsbmlNM041ZVltQmlpb3FLSWlJamd3SUVEQUtTbnB4ZHFIYUlvQ3BZS1BPM2V2WnNMRnk0QTRPWldmc2tsRlNVNk9wcVRKL01LQVJaWGhhU2dOOTU0ZzE2OWV1SGo0MU1vRWVTbGwxNmlSbzBhOU8zYmwvZmZmNSsrZmZ1U25Kek15eSsveklvVkt3cFZ6UEQxOVMzZkozS2I2SFE2bm5ubUdWYXVYTW5jdVhNNWN1UUl2LzMyR3dDalI0L0cyOXU3a2xjb1NkYTU1eEk3OHRsb0ZhcDVPSmM2VGxFRSsyUE9zMmwzWGttbUI1c0UwSzFWU0hrdlQ1SWtTU29uUWdobklZUTdnS3Fxc3RtdUpFbVNKRW1TSkVtU1ZLa2FObXpvcE5Gb21nSVlESWFzcUtpbzNaVzlKa21TcFBKa1kyT0RpNHN6YWRmVFUxUlZ6YXpzOWVSemRYV3RMb1RZQXFBb1NnSndhejAzcER2QytQSGoyYlp0VzVISFhWeGNhTnEwS2MyYU5hTlpzMllFQkFTWWpjL096dWI5OTk4My9menV1Ky95enovL01HYk1HSFE2WFlXdCsxYmt0eXVwV3JVcXpabzFzeXFtU3BVcWZQYlpaL2o1K1JXcU9ISDgrSEYyN2RwRmd3WU5lUHp4eDVrMWF4WWpSNDdrN05telRKdzRrUTgvL0xERVNocloyZGxFUjBkejZOQWhrcEtTU2wwQjQzWjQ2YVdYMkw5L1B6RXhNYVpxSjQ4ODhnZzllL2FzNUpWSmt2WHUyY1NPb0pxZWZEMzVxVkxINmZVRzN2MTJPd0JlYm81TTZ0dXV2SmNtU1pJa1NaSWtTWklrU1pJa1NkSmRTcVBSQk9WZldOUm9OSEdBZFUzZEpUUEVGbFZWcDQwWk5YeGE0MFlOS25zeGtpVDlxM1dMWm55NjhBTm12UHYrd0tpb3cwY3FlejNTblV4TlZWVVI1MXV6dXE2c2xUS2FOR25DdG0zYnNMVzFwVkdqUnJSbzBZSVdMVm9RR2hxS29paEZ0cDh4WXdiVHBrMURvOUdnMSt1Wk1HRUNwMCtmQnZMYXNPUzNMTm14WXdjOWV2VGdoUmRlWU5La1NiejIybXNWMWlxa05LNWV2Y3JHalhsRnFYdjI3R24yT1ZxcVRISnpja3R5Y2pKWHIxNEZJQ3dzRElBV0xWb3dlUEJnbGk1ZHlxNWR1MWl3WUFHdnZQSktvYml6Wjg5eTZOQWgwMzhuVHB4QXI5Y0RtRnE4M0lscTE2NU5URXlNNmVmL1N0dWRra1JHSGVhWDMvOWc0NlpmSnVoQ0cvNGNwK2kvNStqUm5NcGVsMVQrN3RuRWpySmE4L2RSVHAyL0JzQzBRUjF4YzdhdjVCVkpraVJKa2lSSmtpUkpraVJKa2lUZGUrS09SZndOL0QxNjVBdlRLbnN0a2lUZDRPM3RoYmUzRnh2WHJkb2hoRWlzN1BWSWQ2NjRtSU5mQUYrY2pvNHduNGxnaGM2ZE94TVlHTWg5OTkySHZYM0oxK3kwV2kxYXJaYkxseTh6ZGVwVTl1M2JCMEN2WHIxNDdiWFgyTDE3TisrODh3NW56NTdsdSsrKzQ1ZGZmbUhVcUZGMDc5NGRJVVNKODIvWnNvVTJiZHFVOWVsWVRNckl0MnJWS25KeWNyQzN0K2ZwcDU4dU5KYmZOaVV4TVJHOVhsK29Nb2M1dTNibGRTTnlkWFVsTUREUTlQanc0Y001Y09BQUJ3OGV4TVBEQTRCZmYvMlZUWnMyY2Zqd1laS1RrNHZNWlc5dlQxaFlHSjA2ZFNyNVNkNW01ODZkNDdYWFhpTTZPaG9BSVFTcXFqSno1a3dPSFRyRTJMRmpjWFYxcmVSVmxsM3N5Vk44dmZJN01qSXorNE5pOEU3a2Y0a2dFenZ1UWpLeG94U1NyMmZ5NmYveVB1QWZhaFpJcTNwM1RwVXVmLyt3NnNMV3hnK054bDRZalpscVRrcFVYRnhjVnY2NFgxQzl1b3JXMWhzZ1M4L1JpN0VScGk5VHZyNitEbHFYS28xUU5YYkNhTXc4YlV3L1NHeHN0ald4M3Q1MW5aMjh0UFZSTlhaRzlHbngrc3pEbG1MMWFUbUhFaEtPWExVMjFqZTBRUU10MmlxV1loMDlOUTBFV2xzTWFrcmNpWnlqY0NQN3JMaFlqNEFBTjFkYnA3cVdZblYxd3NQUmlMelUwQ3oxWUZ4Y1pITGhXTmQ2QW1HVEZ4dDVCTWkxSnRiWHQxNFZqYk5OcUVEWTZORmZUVGgyNkppbDJKU2NsTWhycDA2bEZJeFZuR3pDRkNHMC84WkdBM3ByWW4yQ2dyeHROYzdCaWhCYW81N0UrTmlJNHdWamF3WFZEMVFWamFkR05WeFhzOFhGK1BoRDE1Q2t1NVNxcWlWLzg1WWtTWklrU1pJa1NaSWtTZnFQdW5idEdpNHVMaVZlekx2Ym5EOS9ua3VYTHRHNGNlUEtYb29rU2JlWmo0OFBQajQrVm0rdjErdlpzR0VEaXhZdElpVWw3MUxLd3c4L3pQang0NEc4aWhXclY2OW0rZkxsTEZ1MmpKU1VGR2JPbk1tR0RSdVlQSGt5ZGVyVUtYWitvOUZJVmxaV3NkdmNpZ01IRGdEUXJWczNicTV5NHUvdkQwQmFXaG9mZlBBQi9mdjN4OG5KeWV3YVkyTmorZkRERHdGbzM3NTlvY29mR28yR21UTm5jdWJNR1pvM2J3N0FwVXVYMkw1OXUya2JEdzhQbWpadFNuaDRPQTBiTmlRNE9OanMzNTVseTVheGJObXlXM3pXTjJSbTVuVjNNbGVweEp3Tkd6WXdkKzVjMHRMU0VFSXdZTUFBZXZic3lldXZ2ODZoUTRmWXNHRUQyN1p0WTlpd1lYVHYzaDBibStLN3VhZWxwZEd5WmN0YmVnNjV1YmtsYnlSSlp0eGIzKzV1MFpKTkI3aWVrWU96Z3kydjlHeFYyY3Nwek03bVVhRW9jeEdxS3hvUmk3MTdaeUF1ZjFqUmFOOFFRdTBOWUsrb3p3RGYzWWgxcXlsVXNRYWgrcUlSc1RXTmp2ZWZnd1JyWXAzY2JZT0VxcTVCcUw0S21zaWFPRDVtS1ZiallOTU4yR2h0ckFibEhTSFVSeTNGZ3JwT0NOVUhyYnBkcDZOblhCd1hyWWwxMGJvMEVMREdVaXdhNWd1aGRnQlE3YmtmMkZJd1ZvRWZFS29YV25WN2plRGc3dWVQSDAreUpsYnJwR2t1WUFWQzlkS3F5aTgxZ29QN0Y0eFZGWFdoSW1qNzczN2FYWVB0QldOUitGYWd1bXRWNVJlZEx2elpna2tqeGNYYWFodzdLQXFmQzFSM2paYTFPbDM0MElLeFFxT00waWdNUk5WY0ZvNWlWNDNnNEZjTFBhY3k4ZzhNYnkyMDZ1TUlVUTFCU21hT2NkYWxrMUdYVGVPaERmb0lOSjBCaklLVjhkR1J2NXVDZzRMc2RCcW50eENpS2tMTlVqTnkzanB6SnZxQzFiRmE1emVCNm1aajZ6UjZTbWpFWXdCR2pPdmlqMFg5citDNmRhSGhzNERxQUdwbTlxVFN4UHFITkh4YkNLVW1nTjZvVGtrNGZ2RGNqZGp3UjRXR0hnQkcxYmd4UGlacWJXbGlGYTNhWFZXRjV0L1lkWUR4eHBvYlRRZmhCNUNUay9QbStWTkg0ODNIcW4vRXh4eGNhVzJzWDNERFRrSlJlZ3V3K1RmMk93b21JOTFTYk1NM1FjbHZVRGc5N2xoazNJM1lSbTJGSWdZSXNGRlY0L1l6TVZGZkZZejFEd252SzRRYWJJVHpTbGJ1K3JpNG96ZmV2NUlrU1pJa1NaSWtTWklrU1hlQXFWT25jdm55WlpvMmJjclFvVU9Mak8vZnY1K3dzREFjSFIzTGRiK3paczNpNE1HRDlPN2RtK2VmZjc1YzVqeHg0Z1ErUGo2bU84SHZOT3ZYcitlOTk5N0QxdGFXbFN0WFVxTkdqWEtiZS9iczJWU3BVb1ZISG5tRW1qVnJsdHU4a2lUZGZoa1pHZno2NjY4c1g3NmNoSVM4UzFFYWpZWlJvMGJSdjMvL1F0VTRiRzF0R1Rac0dBOC8vREJ2dlBHR3FlVkl2Mzc5R0RSb0VFT0dETEdZQU5DMGFWTkdqUnBWNW5VbUpDUXdaY29VaStOTGxpeGg1ODZkK1BuNUZSbHIzTGd4OWVyVjQ4aVJJNnhhdFlwVnExYVZ1RDluWjJlR0RCbFM1UEZxMWFwUnJWbzEwOC90MjdmbjhPSERORzNhbENaTm1oU3E4RkdSTGx5NHdELy8vSU9ibXh0R281RWZmdmdCQUM4dnIyTGpUcDA2eGF4WnM0aUlpQUNnYXRXcXpKZ3hnNlpObXdKNXIrTm5uMzNHOHVYTHVYYnRHdSs5OXg1ZmZQRUYzYnQzNSttbm44YlQwOVBpM0hkYVlrYWpCdldZOE1wb1ZxNVorOTdSSXlmK1RFdzhtbDF5bFBSZmROY25kcHhJdU1MU2pRZG9YTWVIK3JXckZobVBQSEdCRDlidUt2U1lqVmFEcTZNdGJzNzIxUEoybzNFZEg5eWQ3Vm16NVNnQUk1OXNocGQ3MFF5M3lqVDduV20xSjArYjVXVFE2NmxabzdyLzE4cyszZWJ2Vjh0VWxXSFlxTEhlbS8vTXl6R1k4KzViQzN0MGYvemQvTEdUcDA1cit3d2E2cE9ZZElXYU5hcjdyL3BxeVk2YU5Xb1lySWs5R0hYRWR0aW8wVlVUazY0UUhCUlFkOWtuQ3kzR2ZyeG96dEpIdWp5WWFXMXMvOEV2VlAxbjEyNkxzYysvK0pMMzFXdlhhTmlnZnROUEZzemQ0K05UemFyWUhidjMyTDM4eWtTTHNVOC9POUFuNG1BVUFGOSt2dmpiOW0xYlpSV01IVGw2dkVkS2Fpb05HOVJ2dW5UeGgvczlQYXNZclluOS9ZKy9IQ1pNbnVhUmtwcEtxeGJOT3l5YysyNmgyQ2Q2OWZNNTlHKzd3VysvK214MTZ4Yk5zd3ZHdmpKeGltdDZlZ2F0V2pUdnNIaituSVB1N201V3hmNjRZWlBqMUJrelhkUFRNM2pnL3ZhUHZEL3JyVUt4dmZzUGNkdTdmNzhIQWcrdFZoc2JkK2g0MFJwYVpTQTBSaitFOHFvUWFGVFVpellZRmdHbXhBNmhhcG9MaFVFQWlwRkl3SlNjNFoxaWE2TjZpcWNVUVJDUWhwMTJBWERCMmxnODFlNUNpRkJ6c1NqcWZVS0lRUURDcU1RQ2haSXp3QlFMZHRyM1NoVXJ4Qk5DVUI5QUdOUzV3TGtiUTJxRC9GZ0ZjUkZZVzVwWUVBT0ZRUHR2N0k4VVNNNUFGWThMaFhBQVc0M3RBaURlWEt5QU5HQ1YxYkdJTUlIYVh3aGhMeUJOcDlPdGpZdUx5eTJQV0JXbG15Sm9DcUEzNmoraVlDS2FJb0w0TnhZVWREcmROd1ZqQldwYkVFTTFRaldvRHJZdjFBaW8rMFRCcEJKSmtpUkpraVJKa2lSSmtxU0t0bXJWS280ZlAwNmJObTNNbHAzZnMyY1BTVWxKZUh0N0Z4bUxqbzVtNU1pUlZLMWFsZW5UcDVkYmxZbUxGeSt5WmNzV2pFWWpGeStXejMwd08zZnVaTUtFQ1FRRUJMQjQ4ZUlpZDM1blpXVmhOQm90UkZ2UDF0YTJ6RlZHNnRTcGcxNnZKenM3bXlsVHByQmt5UktyNytRdXpybHo1MWk5ZWpXcXFtSTBHaGsyYkZpaGNZUEJVR0xMQkhNVVJTbTB2b2lJQ01hTUdYUEw2N1ZHVUZBUVM1Y3VyZkQ5bkRvZHg4NDkrL2pvazg4SCtvZlczM0htMk9FZEZiNVRTU3JHNTU5L3pwZGZmbW1xOWdEUXBFa1R4bzRkUzFoWW1NVTRQejgvbGk1ZHl0S2xTMW15WkFsNnZaNXZ2dm1HeHg1N0RGOWZYN014cnE2dU5HalFvTXhyZFhCd0tIR2JWcTNNMzN3dWhPREREei9rbzQ4K1lzK2VQVnk4ZU5Ic1o3UVFBZzhQRHhvMWFzVHc0Y09wVmF2a0RnVTZuWTdaczJlWC9BUnVNbURBQUxNSmp1Wjg4TUVIckZ1M3J0QmoyZG5adlBQT08wVzJMYTVxUm5wNk9rT0dEQ0VsSlFXTlJrUHYzcjBaUG53NHpzN09wbTIwV2kwalJveWdVNmRPdlB2dXUwUkZSWEg1OG1XKy8vNTdubnp5U1l0ek96azVzV2JOR3F1ZWp5VzllL2ZtK3ZYcnR6UkhRWFdDQXFrVEZNaUF2cjIvRmtJY0xyZUpwVHZPWFovWWtaU1N3ZUwxZXdHdzBTclU4Q3ljVlh3OU00ZkRweStiQ3pVcnpOK0xIaDNxbHVzYXkwcFZWUVZvQTN4dzRlS2xKdTNidE9MaXhVdFVyKzVqWTI5dlYrZ3ZTb0JPUjFob01BRGVYbDdlZ09tSXdzSEJnWkRnT25oNWVWTGR4OGZHenRhdWxyV3h6aTVPcHRnQW5jNjJ1RmpQS2g3VkNvNlZGQnNZVUp1cnlkY3N4b1lHMStGYVNqSjFBZ1B0YmUyc2ozVnpjUzAyTmlnd2dLenN2SHdNZDNkWG55S3hJWFZJdlg2ZE9vR0I5bG9iclorMXNSNGVIcWJZb0lEYURqZkgxZ2tNUUsvUHpkOVA5WnRqdzBKQ1NNOUlMM1dzbDFjVlUyeEFiWDhuclkyMjBORlhqZXJWQ0tpdEl5TWpnODhXTFdoV3YxNW9MK0I3SVVTWk12cFVWWFVFR3NXZVBObTlaOS9uUkVycWRieTl2SHhXcjFoMlF1ZC9ZOWx2elpyRDhxOVhBakIxMHF2ekJ3L29PejkvTEQwOWcwZWY2azM4MlFRY0hSMmQxNi8rSmpvd29MYlZzWS8zN01QcHVETm1ZOStmdjRqRm4rVWR2THc2WnNUYm8xNFkrbmJCOVhmcStpU240ODRBc1BubjlhV0tmZWl4SHB3NGVSS0EzemQ5Znlna09NZzA5dkZueTVnemZ5RUFMd3g5YnVKcnI0eWVXSnJZZVFzWFl6QVllR0hvY3hQSHZUeHlZc0VEM2E3ZGUzTXM1amdBRzlldmlxZ2JGbUkyZG1EZlowWk5uYmh2bExXeFgzNjlpbmZlLzRDY25Cd0c5bjFtMUtUeFkwZloyZG1WUyt4alBmcHc1R2hlUDd1ZjFxN2EyN0IrUGRQWTJoODJNR1g2VEhKeWN1alIvYkZCYjc4NWVWREIyRmRlbTZMLzhYOGJOU0EwblRxMGkxL3k4WWNwSmZRMkxITi9Sa21TSkVtU0pFbVNKRW1TN2x5NjBQQTNoV0JhUU4zR1RKbjRLb01IOUwwdCt6VWFqYXhZc1lLTEZ5OXk1Y3FWSW9rZDZlbnBKQ1hsRmNRTkNBZ29FcCtWbFlXYm14dm56cDFqNk5DaDlPL2ZueEVqUnBSWS9yMGthOWFzTVYzQTY5T256eTNObFM4Nk9wcU1qQXdPSHo3TTZOR2pXYlJvRWZiMjlxYnhJVU9HRUIwZGZjdjdtVEpsQ3QyN2R5OVRiTjI2ZFJrNGNDRExsaTNqeXBVcm5EOS8zdUlGMTlKWXUzWXRxcXJpN3U1TzM3NUZmN2M2ZCs1c2F1TlFHdjM2OVdQczJMR21udzBHQTJscGFiZTBWbXVscDZmZmx2MGNpSXhpNnZTWkFIT0UwTTRIWkdLSFpKWi9hSGdmSVJqLzZGTzllYUpiVjRZTkhsZ2grMm5kdWpWTGxpd0I4aXBxOU92WGozYnQybGtWcTlGb0dEWnNHSzFidDJiS2xDa01HemFzWEQ1aktvcTd1enVUSjArdTdHV1lhTFZhcTZ0VG1Vdnc4L1gxUmFQUllERGszWi90N3U3T3d3OC9UTStlUFMzTzQrVGt4TVNKRS9uaGh4K1lNR0VDdFd2WHRyaHRTRWdJeTVZdFkvUG16U3hidG94Smt5WlJ0V3JSUWdINWhCQ0ZLcG1VUlhra0gwcjNwbUt2aEZVR1hXajRuMEp3UDhEbzdrMFovVlN6TXMyemVmOUpYdnQwTTdZMkdnd0dJd1pqNGV0NllmN2VmRDM1S2M1Y1RPYVh2YkdGeHZRR0kya1pPVnhKemVERXVhdkVYN3J4NWN6QlRzdWJBenZTdVduNWxCaGFzRzR2QzM3WUI0Q3FNaTN1V09UMGttSzh2ZXM2TzNob254NzZYUDl6VXlhKytpN1F4R0F3a0pXVmpZT0R2ZnhBa0VwRlZWV3VYTDNHK1FzWCtQZmllZ0xRVndpeHRReHoyUUl2QUJNeU1qSnIvdnpiWmd3R0E0Nk9EblJzMXhabjV4czVKWkZSaDRrOWVRcklLeE5WSitqR2UwcXYxN1A1ejc5SlMwOUhxOVh5UU1kMnVCWW85VmhTN0I5L2JlVjZXcHJaMk1OSG96a1djd0tBZW5WRENRc0pMdlFjZnYzOVQ2Ny9leURWNWNIN1N4WDcyeDkva1pxYWwyWFp1Vk5IM0Z4ZFRXUEhqcC9nOEpHOGc5eVE0Q0FhMUt0YnF0aWpSNDloVkZWQ2dvT29GeFphNkgzKys1OWJTRWxKQmVEQit6dmc3dTVtTmpZd29EYU5HdFN6T2piMjVHa09IVG1Dd1dBa01LQTJEZXZYUmFQUmxFdnNIMy85emJYa3ZNL1dCenEycDRxSHUya3M3a3c4RVFlak1CaU0rUHZWNHI3d2hvVml0Mjdmd2I0REVadzhGY2VNTnljblYvRndYd3k4SzRRd20rTGF1SEhqUFVLSVpnQUdnK0dwZ3djUC9tQnVPMG1TSkVuNkw3dnZ2dnRNQnp3SERoeTQ0NDd6SkVtU0pFbTZvWEhqeG8yRUVKRUFxcXJHUlVSRVdMN2FJQlVyUDdFRHVLMkpIVHQyN09DbGwxNEM0TU1QUDZSTm16YUZ4ZzhmUHN6QWdYa1hKK2ZQbjIvMjR1RzFhOWVZT25VcU8zZnVCUElxS2N5WU1ZUGc0T0FpMjFvak96dWJybDI3a3B5Y1RPdldyVm00Y0dHWjVqRm43dHk1ckZ5WmQ1TlZxMWF0K09DREQweEpLUDM2OWF1UXhJNXg0OFp4NmRJbHErUDFlajBuVHB3Z0lDQ0FnamNJV2VPTEw3NG9rbFNUa1pIQm80OCtTbXBxS3VQR2pUT2JLUFBBQXcrVVcySkhkbmJ4OTlndFc3YU1MNzc0Z280ZE96Smp4b3hDWStmT25lT1paNTRCNEk4Ly9zRFcxdGJpUElxaUZFck1xU2hyZjlqQWhNbHZBcURDL0xqb3lMRWxoTndXRFJzMnJLM1ZhazhCR0kzR2hNakl5SkxMRkVnVlNoY1NQbG9vekFkNHJuOGZwcjQrdnNMMnRXWExGblE2SFRxZHJ1U05MY2pOemIzbEpEeXA5UFI2UFVhakVVVlJ5bHpkNlI3UlFGYnN1RFUxZyt2M3QxR1U1VUlvaXFxU25wR3RiMzM1OU9Hb3lsNVh2cnYrdDc5SmNBM21qZWpDaVlTcnhKeTl3bzRqOGZ3VllhcjRqNytQTzhNZmExcnNIT2NTVS9ueG4yTjgvWHNVbWRsNlh2OThNeW5wV2ZUb1VLL1l1SXBpNTZscG9oSEtXNnZXL21EajRPaFk5WVhuQitIazVJaVRVL24yWTVUeXN1K3pzckxLdmRmbG5VUUlnWmRuRmJ3OHErUS9WQk40amJwMWQ5WE0wVlk5Rnh1VlVOSWNQa0ZCM25aYXAyVURueC94MTVkTEYwOEJQQndkSFhqNnljY3N4b1EzckU5NHcvcG14N1JhTFE5M0tWckMwdHJZaHpvL1lERzJmdDB3NnRlMVhGcnRWbUs3ZExyZjRsaG9jQjFDZyt0VVNHem5CenBXU0d4UVlHMkNBczJmVzFKVkZReTVQUGxZVjdOZnBJcUxCZWgwZndlTFl6cC9Qd3BXZDdsWis3YXRhZCsyZGY2UDdzQTQ0R2RndThVZ1NaSWtTWklrU1pJa1NaS2tjcEpmSnI1bXpacTBidDI2eUhqQlJBZExKZjQ5UER4WXVIQWhuMzc2S1o5Ly9qbXhzYkZNbWpTSjc3NzdydEFOTGdBTEZpeGc5ZXJWeGE1SlZWVlRjc0NlUFh1S0pKdVVSbGhZbU9uT2RvQlhYbm1GNU9Sa05tM2F4TTZkTzVreVpRb1JqQXBzQUFBZ0FFbEVRVlR2dlBNT2lxSXdaODZjWXBNU2hnNGR5dFdyVjNuMjJXZnAwYU9IeGUyOHZMd0svUndiRzB0Q1FvbW5KWXM0ZGVwVXFXUE10U2xZdTNZdHFhbXArUGo0RkZwMy9vWEYvRzFLMDRabTRzU0pSRVJFRkhsY285R1VlUDQ1LzBLeW9paEZ0aTJZcU9IZzRGRHF4SmFLRUZEYm4yZDdQYzM2bnpaOWVUMHRVMWJya080SUhUdGFQaGR1TFpuVVVUbGtNa2Z4RWhPVGlEc1R6MWNydjJ0V082Umg3dW1ZcUZqQVVObnJrc3JmUGZGT3NMWFJVcTkyVmVyVnJvcGZOZGRDaVIzV3FPbnR5c2dubTlPdFpUQWpGMnprd3BVMDNsMjVIVjl2VjFyV3ZmMEpuUnBWQ1ZTRjZwbVJrZUdVa0hDdVRIMzhwSklkT0hDQXVYUG40dW5weVljZmZsalp5N2x0ZHUzWkp4WisvRm5YMnFwdE5scDFFVEFhS1BZSXhkYkdPVnlnTnQyK2ExZTNGMTkrbFpuVEoxUEZ3K1AyTFBnT2taV1ZaZXBQK2NBRER4UTZhUC96eno5cDNicTExZG53UnFPUnFLZ293c1BESzJTdHQrcjY5ZXVNR2pXS3c0Y1AwNmRQSDhhTkcxZXA2N2w2N1pwZFRFenMzRm9oRFdkcWpFcDgzSW5JeUVwZGtDUkpraVJKa2lSSmtpUkp0OFcvMVkrbnE3ZnhCT21WSzFmWXRtMGJBRDE2OU1CY2U5aWpSNDhDNE9QalV5UmhvU0FoQkMrODhBSjE2dFJoOXV6WnpKa3pwMGhTQitUZElaNlZsV1gxR3ZWNlBYcTkzdXJ0YjNienZvUVF2UEhHRzV3OWU1WkRodzZ4ZGV0V1ltSmlDQXNMbzNyMTZoWm15WlAvZk56ZDNjdDBsM3ozN3QxdktVbkZrcE1uVC9MeHh4K2JIY3ZKeWVHYmI3NEJZTVNJRWFZS0dIcTluajU5K2hBV0ZzYWdRWU9LTGUxdnpyMTBZZksrOEViY0Y5NkltZE9takJkQ0pGYjJlcVE3VjQ2YThZMmR3V25MVHo5K0cxbWx5cjExVFVHU3lzdXV2ZnQ1Zi80aUxseTRNRnRWbEc5cTFHZ3k2Zno1L1JtVnZTNnAvTjA3M3lUS2diK1BPMHZIUDhIZzJldTVlRFdOeVV2KzVMczNldURsN2xSeWNEa1NDdDZvd2g0QjFYMnE0ZUJROGFYVHNyS3kyTDc5MW0rR3IxNjlPdlhxRmE1MGtwU1VWQzdsK2dweWNuTGl2dnZ1dTZVNWZ2dnRONDRkT3dia1plRS85ZFJUNWJHMFlsWGs2Mnl0aTVjdWN6QXFyMUtUQ2w1VmdvS2NyOGJHcGhZYlpGQjkwQWdYVlZXeHQ3ZXRrS3p3aFFzWGN1VElrWEtmRi9LeTJ1ZlBuMzlMYzJSbFpiRnMyVElBYXRTb1lVcnNXTFJvRVY5ODhRWFZxbFZqL1BqeDNIKy81Y29jK2ZOTW5qeVp2Ly8rbTVrelovTFFRdzhWR3JlbU5LTTFicVhzb291TGkrbWt4TXFWSzJuVnFwWFp1MU51bDU4Mi9jckhuMy9SVEtzb2ExSFVHY0ROaVIwRlQrN0kwdlNTSkVtU0pFbVNKRW1TSkpYWnBrMmJURWtUQVFFQkhEcDBxTWcyVVZGNUZidXJWNjl1ZHZ4bVZhdFdaZGFzV2FTbHBSWGEzc0hCZ2FDZ0lBWVBIbHhzdFl1VksxZnkvZmZmQTNuVlBYeDlmVXYxbkc1bTd0eWVqWTBOYytmTzVlV1hYK2ExMTE0em5mdEtURXhrM3J4NTlPblRod1lOR3BSNlg1TW5UNlpMbHk1MDZHQyt1bXVkT25WS1BKOEdlVGRXSFQ1OG1LQ2dJTHAyN1ZyaTlpNEYyaS9mYlBYcTFTUWxKUkVjSE13amp6eGllbnpkdW5XY1BIbVNVNmRPOGV5eno1YTRqOUlhTTJZTTU4NmRNenQyOWVwVkFIYnYzazNQbmowTGplWG01cHIrM2Jkdlg3UEpSZ0FqUjQ0c2w0b0ZrbFNlemg4L25nUWsxUTBMcWV5bFNOSi9WbloyTmxldVhFRnZNSGloNHBhYm02bFU5cHFraW5IUEpuWWtwMld5NFo5anBZNTd0R1V3czRaMFlzajdHMGhPeStMakRmdVlPc0J5UzRHS0lMSU15N0d4K2VXbkg3K045UGJ5Tkp2RlhkNVNVbEo0N2JYWGJubWVSeDU1aExmZmZydlFZNUdSa2VVeWQwRUJBUUdzV2JQbWx1WVlOV29VZi8zMUYwbEpTY3lmUDUrMmJkdFN0V3JWY2xxaGVSWDVPbHZMMXRZR2pUYnZkMG9ndEs1NlorVnFDVEdLRUZVRU9BRlU4ZkRBcVFKYTE4VEV4TEIzNzk1eW54ZW8wTDZTblR0M1p0dTJiY1RHeHZMcXE2L1NxVk1uSmsyYWhMdTd1OW50cjErL3pyRmp4MUJWbGFsVHAySm5aMWZvZ0d2SGpoMk1HVFBtbHRmbDdlM05MNy84VXViNFNaTW1FUkVSUVdwcUtsRlJVWldhMkpHZWtVRmlVcElBYkZRVlIwQ0RoVEpqdCtQelVwSWtTWklxZzZxcXlaVzlCa21TSkVtU3BIdkJwVXVYVFA4ZVBYcDBzZHRHUkVRd2FOQ2dNdThyTEN5TXI3LyttaXBWcWxDbFNoV3oyMXkrZkpsTm16WUI4TmhqajlHMmJWdlRtRjZ2SnpNekV3Qm5aMmVMRi95dDVlbnB5ZGRmZjExb25sbXpackYxNjFhT0h6L095cFVyUzNYRDF5Ky8vR0w2YjhhTUdWWWxaRml5ZmZ0MjFxOWZ6d01QUEhCTDgxeS9mdDFVbFhmTW1ER210aXNaR1JsOC92bm5RRjRWa2REUTBETHZ3NUw0K0hqT25EbFQ3RGJwNmVuRnRwczVmZnEweGJIVTFPTHYzWk1rU1pMK203eTlQR25hcERIN0l5TDNwcVduSDdPelM1VnRXTzVTOTJ4aXg0VXJhVXovOHU5U3h6M1VMSWhHUVQ3MDY5eVFyMzQ5eUlZZE1UejdRSDJDZkQwcllKWG1uVDU5K0JKd3FUd3lHQjk5OUZHU2swcytCL3pwcDUvU3FsVXJzMk5aV1ZtbTNvQ0JnWUhGSmo4RUJ3Y1h1eDh2TDY5YktrbVhuSnhjcXJLRXhYRjJkbWJjdUhHOC92cnJwS2VuODk1Nzd6RjM3dHd5elhXbnZjN0ZDUXNKWWZ5WWwxaTk3c2U1VVFlai96cWpUY3NzS1NZdUpuSUJzS0FpeTE3T21qV0xuSndjcTdZZE5td1laODZjWWM2Y09UUnMyTERFN2ZNUDBDcENTRWdJSzFhc1lQSGl4YXhZc1lJLy92Z0RWMWRYcGt5WlluWjdiMjl2UHY3NFl3WVBIc3kxYTllWU9IRWk4K2ZQcDJYTGxoVzJSb0IvL3ZuSFl2bEpTNFFRT0RzN3MzMzc5bEpWbW5uc3NjZm8zYnQzYVpkb1VWQmdBSTBhMU9mUTBlZ2p1VGs1T2I2K3ZyWUpDUWtsL3Q1S2tpUkowdDFFVmRYdWxiMEdTWklrU1pLa2U0R05qVTJ4TndrVmJJTnlxemNUV1JNL2YvNThNak16Y1hCd1lOU29VWVhHOXUvZno0Z1JJd0Q0NDQ4L0xONW9WQm8zSjRlTUhqMmFIVHQyRUJjWHgrTEZpeGs3ZHF4VjgyUmxaWm5hWCt0ME9qcDM3bHhvdkVXTEZnUUdCbEt6WnMxYlhyTTU3dTd1cGlvaEJXOEUrdmpqajBsTlRhVjE2OWEwYU5IQzlQalNwVXU1ZXZVcUxpNHVqQnc1c2tMV2xHL1dyRm0wYTlldTBHUExsaTNqaXkrK29HUEhqc3lZTWFQUTJMbHo1M2ptbVdlQXZQL1ArYTFqOGcwZlB0elVIdWgyeWNuSmF4KzBaczE2TjUxT2R6MHVMcTU4VHRwTGtpUkpSYlJvMW9TNllhSDh2WDNiaEdIanhrVmNTMGlRbjdsM3FYc3VzY05HbzZHS3EwT1o0L08vdHc1NktKeDFXNk5KeTh6aHkxOFBNdVA1QjhwcGhiZFhabWFtVllrUWJtNXVMRnEweU96WW5qMTdlUEhGRjRHOHUvakR3OFBMdko2UFB2cUlvS0NnTXNlUEh6K2VQLy84czh6eE4rdlNwUXVyVnEzaTRNR0R1THE2a3B1Ymk0Mk5UYW5udWROZTUrTFUxdmxSVytkSHYyZDdyUlJDSEtpUW5aU0JxNnVyMWR2bUg0eTV1cm9XMjhmMGRyRzF0V1hNbURFMGI5NmNYMy85dGNTcUxINStmaXhhdElpaFE0ZVNrWkhCdUhIaitPU1RUMmpRb0FGTm16WTFsZFkwWi9QbXpYejg4Y2NvaWxKczFacWJFNmhTVWxMSzNCS3B0SEhObXpjdjAzNHNhZEdzQ1lHMWE3UG84NlVqMTYxY2V6emhQL1NscFZxMWFrNE9ibFZyR1ZTcUNrVlVWWVJ5ZTN0N1NaSmtOU0ZVb3hGeDFXRElTVFFhbEF2blR4NitBSlM5YWJVa2xiUEl5TWd0bGIwR1NaSWtTWktrMjAwWDJyZ0RxQjBYZlBRSjdkdTJwbkdqa20vd3VWV2pSNDh1dGxMSFcyKzl4ZnIxNi9IeDhXSGp4bzBWdXBiZHUzZno2NisvQW5rM09sWEdlVENkVGtlL2Z2MVl2bnc1MzN6ekRWMjZkTEdxUmZUU3BVdE4xVThtVFpwVTVKenJwRW1UQUVoTFN6UGQ3RmFjL0ZZbEtTa3BWbTFmcTFZdDVzMmJWK2l4cUtnb1ZxOWVEVUN2WHIySWo0L0hZREJ3NWNvVnZ2bm1Hd0JlZnZubGNrbVFLWTZ0clMyT04xVkV6bjk5RkVVcE1sWXdBY2pCd2FGSTFaU0t2S25Oa3AyNzkvREprdVZFSER5NFhIVncveGI0NkxZdlF2cFAwT2wwOWhuQzJlMXlZbUtxVm12ajZ1SHVkc3ZWaFNUcFhtTnZiNCs5dmIzYTQ4a25qL1hzM2oybHN0Y2pWWnk3TnJIRDBjNEdYMjlYdk4wTGY4bHBGT1RENys4UHVPWDUzWnp0ZWJaVGZUNy82UUMvN3ovSnVONnRjWGV1dUhZT0JlbEN3d2NDZzU0ZE9JU25uM3ljSHQwZkwvTmNYMzc1SlFiRGpZbzh6ei8vUE1uSnliejQ0b3M4K09DRHBzZXJWNjl1Y1k1angvSmEydGphMmxyMXBiMHlwYWVuYytCQTZYSVYyclp0UzRzV0xhaGJ0eTY3ZHUyeU9zN2QzZDNVVi9KdWY1MzlRc0o3Q3RTWGUvWjlqa2NmN3N5Zy9uM0tiZTZZbUJqNjlDbmJmTU9IRHkvVjlnVmIyQXdiTm95TWpBeXJZL1B2eEFCWXNtUkpzY2tYenozM1hKSEhaczZjaWIrL3Yrbm4wTkJRM243N2JWNTU1Uld5c3JKWXNXSUZzMmZQeHNIQkFaMU9aM0Z1VDg4YjFZT0syODRTUjBkSDNucnJyVkxIV1dQeDRzWEZsb29zSzFjWEYxeGRYSmczNjYyVEg3d3o0OExONDFsWldVL2EyOXZiQWlpS2tsanVDeWdib1F0cTJBS3RHQTJpcmxhb0hpckNVMEQ1OXpHU0pLbGNxQ3BHSWRRVXJjYjJLZ3FYZGFHTmZzOHhaaTc4dHhlc0pFbVNKRW1TSkVtVlF1MG9CTk1XZlBRcExpNHV0eVd4b3poR281R3RXN2NDMEw1OSt3cmRWMXBhR3RPblR3ZnlLc2FXOWZ5Wkpjbkp5VHo2NktORkh0ZnBkS1lraDN4RGh3NWw0OGFOSkNZbThzNDc3L0RWVjE4Vm0wd1FIUjNObDE5K0NjQVRUenhCa3laTkxHNTc3Tml4VXAzajI3OS9QME9HRENseHV3a1RKaFNwS0JzVkZVVitRV0p6clpBYk5XcEU5KzZ5VUo0MUVwT3VzSHZ2UG9BMkFpcW12M1laNlBYNlRJMUdrNThVZjZlY0o3eW5HZTFkT3pzSzViMnVUejFqMTZwWlU5NmJPUTFIaDdMZm5DMUo5N0JyUW9pTGxiMElxV0xkdFlrZHJldjdzWDZtSC8vYkVjTVAyNkxwM0RRUVp3ZmJrZ052c3ZQSVdUYnVPbzRRZ2htREMxZmw2TjQyakNVYkQ1Q3JON0wxNEJrZWIzUHJyVkdzcEJPQ2pydjM3cWRsODZhM05GR3RXclVLL1p6L2hkdlQwOVBxaThMNUNRZjE2OWN2VXpXTDIrbkNoUXRtdjVSWGhHYk5tdkhKSjU4QWQvL3JyRUFOb1lpMit5TWlhVmkvYm9YdFI2ZlRXWlZoZnZic1dYSnpjNmxldlRvT1Zud0pURXhNNVByMTY0VWVpNG1KSVMwdHJVenJ2SGp4SWhjdmx1N3ZwN21LTGgwNmRHREVpQkVrSkNRd2VmSmswK09iTm0xaTc5Njl2UG5tbTZWZTI2NWR1OWk4ZVRPalJvMHllM2VCalkwTjk5OS9mNG56cEtXbHNXelpNZ0Q2OXUxYktLSEVrcFVyVjVaNnZlVWhPanE2U0xKSFpkTUZOM29OaGJlRUVQKyttUVV5RDEyUzdteENDQVh3QUR3UUJJSm9aU3NjWHRUVnFkc2w3c1RSeU1wZW55UkpraVJKa3ZUZm9TaEttdEZvekwrd0tFL0EzMFdpb3FLNGR1MGFVUEdKSGUrOTl4NlhMbDFDVVJTbVRwMTZTKzJ0TFRGM3Zpb3pzMmozVzN0N2UwYU1HTUgwNmRPSmpvNW16Wm8xRnR2dzV1Ym04dWFiYjJJd0dLaGF0U3F2dlBLS1ZXdFJGSVhBd0VDTDQ1Y3VYU0kxTlJWblorZGliNTQ3ZS9hc3hjcks3ZHUzWjhXS0ZYaDRlT0R1N282SGh3ZG56NTRsT2pvYXJWYkw1TW1UQzFVUytPMjMzL2pxcTYrc1dqL0FtVE5uck43MnY4N0d4Z1lYRjJmU3JxZW5xS3A2eDdSTVBucjA2RVdnNUpPZjBtMmpHa2tXaXVwNTljcFZ1NWdUc1NRbko4dkVEa2txQllQQlFHWldGczVPVG1VcnlTNzlwOXkxaVIzNTNsMjVuYXdjUFkzclZDOVRZb2VOVnVIbjNiRUFqSDZxQlY3dU42cmtWNnZpVFB1Ry9qUU5xY0ZqcllQTGJjMTNxcXlzTEE0ZlBsems4ZnpIdkx5ODJMZHZuOFg0ZXZYcVdYV1J2U0pwTkpwYjdtMXByYkx1cDdKZjU5VFU2NXkvZUpIMUczNE8xb1dHWDQwN0Zua1dNSlFZZUJzc1g3NGNGeGVYRXJmcjJiTW5wMDZkWXRxMGFUUnRXbkx5VTM2SnpJTGVmdnZ0UWxVNFNwS1JrY0ViYjd3QjVKVnFMRzI3RVV2OVFwOS8vdmxDUDBkSFJ6TjE2bFFBR2pkdXpPT1BXMSt4UjYvWDgvNzc3M1A2OUduMjc5L1A5OTkvWCtaU2pPbnA2YVk3SzdwMjdXcFZZb2VVUnhkYXY2TVFZZ2IvL2cyMnQ3ZEg1KytIWnhVUGVkQWlTWGN3bzJva0plVTZTVWxKeE1XZkJVQW93dHNvYkQvMzlhMzNVRUxDa2F1VnZFUkpraVJKa2lUcFAyTC8vdjBua1JjV3k0bllvcXJxdERHamhrOXIzS2hCWlMvRzFIcEZxOVZpWjJmSG9VT0hTajFIalJvMVNqelA4dXV2djdKcDB5WUFoQkNNSFR2VzdIYTV1Ym1tZi9mdTNidkU5Z1pmZnZrbDFhcFZBOERGeGFWUVJkcE5temF4ZE9sU2k3SGR1blZqNWNxVm5EMTdGaWNueTUxbVkyTmpPWC8rUEFCVHAwN0YyZG01MkRYbGMzRnhZZFdxVlJiSDg4L3ZOVy9lbkRsejVsamNidWpRb1JZck92djUrWmxhMjBEZWpVMVBQLzAwa0hlTzd1YkVrbXZYcnBXNXRYRnhwazJieHF4WnN3bzlsbDlaZU51MmJYVHUzTG5RbU5Gb05QMjdXN2R1UmVaTFRVMHQ5eldXcEhXTFpueTY4QU5tdlB2K3dLaW93MGR1K3dLay93eE5qdjRFOWphWE5WcU5YYnZXclRUdTd1N1dmU2hJa29UQllHRGQrcC80WU9GaTJyUnV1Y01qSU1EdDJxbFRzaFhMWGV5dVQreTRWZUZCMWJHMzFaS1ZvMmZmOGZNODNMeE9vZkhaTDNSQnE3bTlQZXFFYWx5bHFrcmtweC9OK3pHd2R1bGJMWlRWeFlzWGl5MTc5OXR2di9IYmI3OVpIUC91dSs4SUNncXFpS1ZaclhidDJ2enp6eitWdW9hU1ZQYnJIQkYxaUE4K1hFek1pZGhaQ0RaNGhZUk1UWXFKdVY1Y2pJSE1OY0pndjMvdHlpKzJWYXZxWGVaOVd5TStQdDVpbTVONjllclJwVXVYUW84bEppYnk5ZGRmbTkwK01ERFFZbUpFdTNidFNyV3U1T1JrMDcrRGc0T3RxbnBSRm1GaFlYVHQycFZObXpZeGQrNWNXclpzU2RXcVZhMktYYnQyTGFkUG53YnlEa1lMSm5WVXExYU5EaDA2Rkh2Z2ZhdkN3OE54Y1hFcDl1NktzamgwK0NpYi8vcWJsYXUvbitnWDBuQkxmSXgrQXh6TktkZWRsSk5xZ1EycmdqS0xmLy8rMXFzYnl1aVJMeEJTSnlndnNjTlJkbUtScER1VjBXZ2tKU1dWeEtRci9QN25YeXhkdm9Ma2xGUVUxQWFxazZZL3NJZzdKQkZTdWplRmg0ZWJTbkZGUmtZbUY3ZXRKRW1TSkVuUzNTTHVXTVRmd04ralI3NHdyYkxYa3AyZGJUcG5wOWZyR1RwMGFKbm1NZGNpcEtEWTJOaENiWFFOQmdPSmlTVjNsRWhLS3JtTFpNRlcwaHFOcGxDbDRaS1NUUlJGWWNxVUtiaTR1QlJxTjN5enNMQXdWcTVjeVo5Ly9rbnIxcTFMWEZObG1qOS9Qa2xKU1lTR2hqSjQ4R0NMMjNsNmV2TDY2NitYT04rbm4zN0tpUk1uU3R3dUt5dUw3T3pzSW8vblYzRyt1Zkp3U1dPbHVYbXR2SGg3ZStIdDdjWEdkYXQyQ0NGa3l4UEpvcmk0b3hmOVFocE9kM04wVGhrM2VvUy9vNFBEWkVCM0l2WWt2Lyt4aFZ4OUxrR0JBWFIrNEg1c2JXOVVNbCsxWmgyWExsOEdvTmZUM2FudVU4MDBWbG14UjZOajJMSjFPN242WE1KQ1ErallycTJNbGJFVkdwdVpsY1g3Q3o0eUppWW1LdC8vc0dHOHE0M3J3V3RRdUYrYWRGZVJpUjBsMEdvVTdxdFRuUjFIenJMM1dOSEVqdHVkMUFGd09pWXFCb2pwMHFueUV2dURnb0tzYWdlaTErdXQrckthYjhDQUFTVm1qaGNuSjZmMDEzS1RrNU01Y3VRSWJkcTBLZE0rZi9ubEYySmlZdWpXclZ1NVg3Q3VxTmU1T09ucDZadytjNGJzN096YVFxV21jN2FEcHFURHZyTXhNZWVCODgyYU5DNlhOUlRud29VTEZoTTF1blhyVmlTeDQrclZxeGEzNzlDaGcxVVZMMkpqWTFtL2ZqMWp4NDYxcXNKRlhGeGNpZHQ4KysyM1BQSEVFMlc2a0Q5bXpCaTJidDFLV2xvYXMyYk5Zdjc4K1NYR1hMbHloVTgvL1JUSWF4TjBjL1ora3laTlRQMU1UNXc0VVdJYm1vS0pMREV4TVdZUEdndlNhcldNSERteXhIV1dSY3lKV0pZdVgwRkdadVpJUlNoTzN0NzhrcGpJSFpuWTRhRGxQb1FhQ2dJSEJ3Y21qUjlMcXhhbHErNGlTVkxsVUJRRkR3OTNQRHpjOGZmejVkTGxSTDcrZGpVSVlhZUJCMnVHaG41OTd0aXhLNVc5VHVuZUpZVDRvY0NQOGc1Z1NaSWtTWktrMjJ6ejVzMm04eWthalFhRHdZQ3ZyNjlWMVdjek16Tk41NU9LTy9lVWxwYkdxNisrV3FTVnlIdnZ2V2VxdEZIUWtTTkhUTlVyRmkxYVpMWTZSbng4dktrSzdhMnFYNysrVmR2NStma3hhTkNnY3RsblJkbXhZd2MvL1BBRE5qWTJUSjgrdmRoV053NE9EbGJkNUhYMDZGR3FWYXRHUUVDQTJYRlBUMDh5TWpKNDg4MDNhZFdxVmFHeHVMZzRYbm5sRlRwMjdNZ3p6enhqOVkxZWtIY3U4ZGl4WTVWZVRWdVNMSW1QaVZvWEQwWkhSMGRiWUFzdzZ2ZS90ajc0d2FLUDZ4b01CdkZ3bDA1RkxvUi90L1lIRGg3S3EzTGV2azNyd3NrWkowK3grTE9sWkdSbWNqdGpqeDZMTWNVKy9lUmp0R25aUXNiSzJJcUt2UTRjYzNaeU91enU2bkl1TVRGeGltcms0OXpybHd1ZUc1THVRdmRNWXNmOHRUdkwxSW9GNE1MVnZBdVdlNDZkSzg4bC9hZDk4TUVIMUtoUm84VHRMbDI2Uk5ldVhhMmUxMXdtY2tWYXRXb1Y4K2ZQUndqQnp6Ly9qTHU3ZThsQk4xbTdkaTBSRVJGODlkVlhyRnk1a3BDUWtISmJYMFc5enNWeGNuSkM1Ky9IOFJNbjQ3S3lzOCtsMldWVzZ0M0hWYXRXWmZUbzBRRFkyZG5SdEdsVHRtM2JablpiY3dkWWRlclVzYmk5UnFNQm9IUG56dWgwT3JNSFZXZk9uR0hRb0VGa1ptYVNscGJHRzIrOFVXTHkwZmZmZjgvZ3dZTnhjM016Ty83eHh4K3paTWtTL3ZlLy96Ri8vbnpUZ2RpOGVmUE1WaU41NjYyMzZOU3BrK2xuVDA5UGhnOGZ6dHk1YzltMmJSdGJ0bXloWThlT3hhNXAxcXhacEthbVltdHJ5NlJKazRyZGR2YnMyUlpMVXBwanpjRy9tNXNiZi83NXA5VnozclZVNFFiQ0ZxRHBmZUVFbFhNeW1DUkp0NGVkblIzdDI3VGlwMDIva3B5U2dsSGdyczBRWmZ1aUtVbmxSQWhSL0pjQlNaSWtTWklrcVVKOTgwM2VEYkoxNnRRaFBEeWNOV3ZXMEw1OWU4YU5HMWRpN0tlZmZzcG5uMzJHVnF1bGZmdjJacmZSNi9WTW5EaVJzMmZ6V2tNKy8venpwdFlvSVNFaDFLcFZxMGhNZnZzT3lLdVVZZTdjcDYxdDJRNWxMbDY4eUtsVHAwcmNMcjhkVEh4OFBEdDI3Q2h4ZTB0VlBGSlNVbWpac3FYRnVQeHFJMy85OVZleDJ4VnNUMlBKMWF0WG1UWXRyd2pNNk5Hank2MEtkVWszUFgzKytlY1d4K2JPbmN1Wk0yZllzR0ZEc2RWRHpMSG1wakJKcW1SR0FDRkVEaEFMalBFUGJmU0tJc1JjZ0Y5Ky9XUHQycFUvUDVlWWVOUjBONkl1dE5GT0lVUkxnS2Q2OW04VkZ4dTFLMy9NTDZSaEQ0MFFYeUNFOCsyTTFZV0dEeEtvQ3hIQ2VlMFAvMXYrNVpMdlg1S3hNcmFpWS8zOEduZ0lCK1YwN3ZYRVZlZlBuNy94aDErNks5MHppUjNib3VKdmVZN3pTZGRKdUp5Q2IxWHpGMnZ2WlZGUlVhU2twRkNyVnExQ0pmcEs2N1BQUGl1MlZGOUozbjc3YllzWDhjMEpEQXcwZlpsZnQyNWRxYjhVWDc1OG1ZaUlDQUIwT2wyNUpuV1lVMTZ2YzNFYU4yekFlMjlQNDhmMUd5ZDl1dXpMblVreE1aWDZoOEREdzRNQkF3YVlmaTVZRXJLOHRHclZxa2dXZkQ1L2YzL3V2LzkrTm0zYXhJWU5HM0IyZGk3eGdEd3pNNU9WSzFmeTRvc3ZGaGxidjM0OVM1WXNBZktTUnM2ZE8yZEs3TWpOelMxeXh3V1lMNWZZcTFjdnZ2dnVPeElTRXBnelp3NHRXclN3bUhXL2FkTW10bXpaQXVRZFFQcjUrUlc3L256ZTN0NFdrNTMwZXIycHJZdS92Ny9Ga3dDWm1aa2tKQ1JZdGIreXFsOHZqTkdqWG1UcGwxKy9jL0g4NVg4U0V4MEtaWWlGaDRldkUwTGtsNU1aRVJFUjhYT0ZMcWc0Q200QzdBQjhxbFhEMVlxN2RpUkp1ak5Wcis2RGc0TUR5U2twS0NydUtNakVEa21xQURwZHVFNjFWKzhUQ0JkVlJaK2FtL3BUd1g2eHZzR05tbXNWRVFhZ1YvVVJDVEdIb3dxRWEzWEI0ZDFRY0FOSXlVbjlzV0NzZjFDanhrSXJHbHFJUlJmUzRBbUVKdS9MVUJicjQrSnV0TGp4RFczUXdFYUl4cXFxQ0ZVWUQ1Mkpqb29BMVB4eHY5Q0dqeWtvVlFEMGFibi9TMGc0Y3RVMGIzQ0RVS0VSelZWVkVSaU14K0pPUk8wcFRheFJLRTBWSVRUL3h1NmpRQnNvdjlCRzNSU0VKMEF1V1Q4VnJDVGtHMWd2U0tPMWFTRUVXcU5LYkh4TTVHN0E5RVhUUHppOHExRHdCc2pTcDIyNkdCdHJLcGxkdlhhWXY2MnRYVnNoMEFKbjRvN2w3Q2pZK3E1Z2JHYXU4ZWRMSjZNdUY0eTFzN05wRFlxdFVSak94VWNidGhhT2JmQ0lVRFJWemNYNkJqZXFxZFdvN1ZBVk82TXduSXZQemR4R2JLenB1NTR1cE9IRENDWHZWcWFzbkYvajRvNWV6QityRnRpd3FxTldkRlNGY0ZDTmhzdUdqR3RiRWhJU01zM0Y1dXFOZjV5TGpVb3dGeXN3WHMxTnU3cTVZS3hmY01OT2lxTDRtb3YxOWExWFJYR3k2YVFJSEFYR3E5bXBTWDhVUExubUc5U2dnMWFyeVQrWSt6dnVXS1NwM0o5WFNJaUxrN0RySWxDY1ZkVHJHVmR5Znl0NHdzNC90SDVyZ2JZT2dENkhIUW1uSWsvYzJLK3ZnOGE1U2xlQjRpeFVOVFB0YXU2bTBzVjZQaUlRTGtKVk02K1Q5WFBCZHB3RjMyZXFRYi9uekluRDBkeGdlcCtaZTQrVytENExEbjh5L3oxNjgvdXNZT3kvNzdOQzJlY1YrUjR0Ni9zTTBQaUgxbStSazIwNGQrRzB1SENudG9pVUpLbjg3ZG16aDVpWUdDQ3ZJbkdkT25WWXMyWU5HelpzWU1TSUVjVldTcmgrL1RyZmZ2c3RBRjI3ZGpWYmVRUHl6bnZ1M0xrVGdFR0RCdEdsU3hkVFlrZGwrUHZ2djVrOWU3YlYyMi9jdUpHTkd6ZVd1TjMrL2ZzdGpsbVRsS0dxcWxYYldXSTBHcGt5WlFwWHJseWhYYnQyUFB2c3MyV2V5eG9HZzZIRW14MzM3dDFyU29ySmI2OWNNR21udEJSRndkN2V2c3p4MWpoMU9vNmRlL2J4MFNlZkQvUVByYi9qekxIREpXZjEzQVk2bmM3ZXc4T2pCWURCWU1pT2lycHg4VlM2bzJoVWd6aWthcGdHSUZTTzNseWhXVlhWSlNCK0FjaUZ3aWVnRFlhanFsWXpDMVhZM3Q1WUlsV05PZ3RWMktJU0tXTmw3TzJJalk4L2RBMVloblJQdUdjU085clVyNFZUR1N0MkFHeUpqQ01uMThDZVkrZGxZb2NaQ3hjdTVNQ0JBd3djT0pDWFgzNjV6UE80dWJuaDVlVlY1bmhyMnBZVTFLeFpNM1E2SFhGeGNheGR1NWFCQXdlYXFqaFlJNzl2SnNBVFR6eFJxbjJYUlhtOXpzVnhkWFhCMWRXRmllUEh4THcrWVd6SlBVWDQ5eVN4amFiUnBsODNvL092UmQzUWlrdHcyYmR2SHlOR2pEQTcxcTFiTjZaUG4xN29zUk1uVHRDblR4K3oyM2ZvMElGNTgrYVZ1TStwVTZkeTd0dzVEaDQ4eU1xVksvSHg4YUZ2Mzc3RnhxeGF0WXBubjMyMlVHTEV0bTNibURsekpnRDI5dllzV0xDQXhvMXZ0SzhaTW1SSW9SNnFBd2NPdE5nU1JhdlZNbnIwYU1hUEg0K3ZyeTlaV1ZrV1R4SnMzNzRkZ0VhTkdsbDhMY3g1N3JubkxQWjBMVmdsWnZiczJSYnZYTmkzYngvRGh3KzNlcDlsRVJwY2g5RGdPZ3g5cnY5aUlVU1JMQkloUkhVaGhBNUFWVlduQ2wxTVNWVFZRUVdORUFJbko4ZEM1ZFlrU2ZwdmNYVjFOYjJIVlhEV0s0cDhRMHRTQlREWUdScHBoZklsNEN5RW11YW1kV3AyRFV3WGpiVkM5QkdDMFFBYVZUc0ZNRjAwOXZhdWE0K2l2aU9FQ0FWdzB6cUZGWXhGb3o0dGhKaHNMaFpBRmNyYmlxQStnRjVqYkFDWUxocHJqY3FqYU1RTUlkQ2lpbmYvalRVbFNTaXE4cFpRQ0FmUU90ZzBCa3dYalZXVUJ3WGlBeUhRR2pWaUViQy9OTEdLWUk0UTJCczFZcEZPcHpzWUZ4ZG51dUFzRUc4S1FWTUF4YWh0QnBndU9HdHRiTnJtMytXandISnY3N29IQ3l6SUNuc0FBQ0FBU1VSQlZGNzRGNG82TmY4T0lYc2NXd0dteEE0Ylc1dG1pbEEvUVFoblZOYnFkTGFSY1hFM1RpWVZqTFhUaUhiQTVZS3hDR1d4QUhkRlZYN1I2VFQ3Q3NZaWxFbEMwTlpjckZhb0RZU3FMRVRncGFqS0x6VVVKZkk4WkJlSW5TZ0VIUUJVZTl2N0FWTmloNTFHQkt1Q0JVTGdJelRLZHFGMWpRQXl6Y1ZxaGRLTkFpZlBDc2FxS0pGYXJldmVnckZDRVdPRjRGRnpzVm9IR3o4aDFIa0k0YXVpUkFwSHJ3aTRrZGloMVNndkNrRnZBTldnUGdPWWpybnM5ZHBxd2taNVh3aDBBaEhyNUdsN0lER1JHd2NFcW1hd1VIZ2VRR05qSEFLWWtqTzBXbGMzeUl0VkJSZWRQRzMzbENaV1Jid25CRUdxNEtKOWp2WUFZRXJzS1BnK1E5R09BVXlKSFFYZlorYmVveVc5endxK1IyOStueFdNL2ZkOVZpaXhveUxmbzJWOW4rbDBkYjBSMm8vczdEUlovaUg4bm51OXlidm56KytYZDgxSlJUUnMyTkJKbzlFMEJUQVlERmxSVVZHN0szdE4vMVc2MFBBM2hXQmFRTjNHVEpuNEtvTUhGSCsrcHFJc1hyd1lnR3JWL3MvZWVZYzFrZngvL0wwSlRaQ2lndEpCYkZoUVVNR0tYZTlPUGZVOFR6MzE3SW9kQzNhczJNR0doNHJsUE02ekszWlVWQkN4STBWUXdNT0NDZ0tDOUE3Si92N0lOL3RMU0NVa2dEaXY1K0VSZHVZek00blo3TzdNZTk2ZkpoZzBhQkRVMU5UZzVPU0VaOCtld2RmWEZ3c1hMcFFZNitYbGhieThQR2hwYVdIbXpKbGk2L2o0K09EcTFhc0FlSTRXYytmT2xjc3RRNVdvcTZ1TFRlMVNFZjdjbG9hR2hzTHVJQUJ2M2xod0xyWWltemR2eHBVclY5QzNiMTlzMjdaTllyMVpzMll4Ry9YRXNYLy9mang5K3YrbjVOS2xTNUdmbjQrOHZEems1ZVVoTnpjWFhicDBrZHBIWlhqNjlDbm16NTh2ZDMwdkx5OTRlWGxWcWM4V0xWcmc5T25UVldwREZoRlIwVml6WVRNQWVGS1UyaDRBdFVMWW9hZW5aMEpSMUQwQVlMRllTUUJFclc0SXRRSE94NFNvMndCdVM2cnc0WFcwUkdYYnh6ZXZZZ0hFVm5kc1lrSlVGSUFvRWt0aXF6T1c4SDBoT1dGZkhXUHg2TzdZT21PQXdqOGRtaGtEQUo3R3FYYm51VHhZMjlxdmE5cmFuclpwNDRDOVBnZHJlampmUEwvOTloc0Eza0kxMzlWQVhtN2R1Z1dBcDNKV1ZpcVVieEUxTmJVQkZNVTZzbkx0Umx5N2NVdWxmWm1ZbUdEQ2hBbGlmM3IwNkFFQStPbW5uekI2OUdnMGJ0d1lEUnMybEZoZlZ2b1NQaG9hR3RpMWF4ZU1qWG5mQTd0MzcwWndjTERVbVB6OGZDR2J3K0RnWUxpNXVZSEQ0YUJldlhydzl2Wkc1ODZkaFdJYU5Xb0VhMnRyNWtlV3lLaGZ2MzdZdEdrVERodzRnQVlOR2tpc3QzbnpaaXhZc0FEcjE2K1htcWVWVUIyd1FQMHZsdzhGeUV6clF5QVFhaStDWnk5RlRtWUNRV1U4dm51cmpacWFlajBBME5iV3JuL254dVU0V29BcEU4ZTU4dXU2TFp5elNiRHMvZnV3UEp1bTFyYjg4b3F4ODJiTldDMHBscVpwdWxYejVreVMrTnNCRjJJRXk1WXRXYkNWeldhckFjQ3NHVk5XbEpXVmxRbVd0MjdkMHA0ZmUvM3k2VWpCc2cxclZ1emp4MDRhUDNaZVpXTTFOVFcxK0xIeDhmRkZndVYyYlZzek41alh6cDhPRXl6ejNMTGhtTGEyZG4wQUdQWEx6NVBmdncvTEV5eTNiMi9IZUpiN256ditXTERzd0Y2dmMvellIMy9vUCtyRmkvdFprbUxQbnp3V1dqRldUN2UrQVFEMGR1N3hZOFhZemgzdGUwcUsvZnZ3L2hzR0RmUU4rYkV4VDU2a0M1WjNjZXpVbXg5N3l1OXdzR0RaK1pQSFFvME1EWTBCb0ZOSGg1N1Bub1drU0lvOWVtanZOVW14Yld4YjJsZU03ZGZiZVlpazJPdVhUMGMyYWRMRW5COGJGaHI0U2JCODZPQWZHT1cwOSs1dHB3WExRdThHSkppYm1WZ0RnSldsUmZQUU85ZmZDNWFQR2ZYTE5IN3N0azNyamdpV1BYc1drc0tQTlRJME5LNXNyTFdsZVhNbTltNUFnbUM1NEhtMlpwWGJIc0V5d2ZOTTNEa3E2endUUEVjcm5tZUNzYk5tVEZsUk1WYVY1NmlDNTFuSnlUTitEK3ZyYUxlbEtLb3JpOEpTalhwbDR2TXBFTDU3Mkd4MmM0cWk3bEVVZFkvTlpxdDJkWldnY3U3ZnY0K1ltQmdBd0lRSkU1aFV3WXNYTHdaRlVUaHg0Z1Jldm53cE5qWW9LQWpYcmwwREFNeVpNd2NtSmlZaWRXaWFSbXdzYjQzUndzSUNXN1pzcVJYek95Tkhqa1JJU0lqTUh5TWpJd0E4cHdsNTZrdERUVTFONGcvL3NZeWlLTG5xU1lMdnZBTHdObWtGQlFYaDJiTm5pSXVMUTFKU0VuSnpjNW5YcEF6VTFOUlF2MzU5aVQ5ODJHeTIxSHI4SDhINVJFbDFkSFJxZHQ4VGdVQWdFQWdFeGZodUhEdXFTc2NXSmdpTFQwWllmREs0WEc2dHVIa21LSWNoUTRiQTI5c2JKU1VsT0hQbURQcjM3eTlYM051M2I1bUhxcDQ5ZTFiSmFlVGJoOUtrQUlPOHZEeVVGRXUzRHF3cWxwYVdXTFJva2RRNkZWUHF5S292RHdZR0J2RDA5TVRVcVZOUlZsYUdQWHYyd05uWm1YbFlGOFRCd1FHUmtaRzRldlVxZnY3NVoyUmtaR0RObWpYZ2NEaW9YNzgrdkwyOTBhRkRoeXFQQ2VDSldHUkJVUlFtVFpxa2xQNElCQUtCUUNBUVZBMU4weFNBUVFDMkZwZVVPSXo2WlRneU1qS2dwYVVGYlcxdG9icXRXamJId0g0OHNXNVRhK0dVam13MU5ucDA2NExtTmswQlFDUzJlVE1iaWJFQTBLMnJJNnl0ZUJ2NDZ0Y1hudnkydHJiRWdINjl3ZVZ3MGFKWk01RUZnbTVPbldGaFpnb0EwTlVWM3NscWFXSEd4TnEyYkZINTJMNjlVVlpXQnR1V0xVU2VTN3M2ZG9hcE1jKyt2V0xLTjFNVFkvVHIwd3NsSlNWbzI5b1diRFZoRWJHVFl5YzBOdUk5MCtqcjZ3bVZOV25jbUludFlOZE81QjVZTU5iQVFGOGt0bTh2WnhRVkZhRnRHMXZSMk00ZDBhaGhBN0d4alJvMVJKOWVQVkdRWDRDMmJXeEZIQm83ZDdTSHZoN3ZkVGFva0VMUXdFQWZ2WjI3SXpjM0Q4MmJOWVdHcG9iRVdDUERSaEpqemMzTlJHSWRPclNIK3Y5ZVI4VllYZDM2Nk5Xek83S3pzMkZ1YmdZdFRVMmhjcnQyYlZGYXlqTXNNVzdTV0toTVc3c2VlbmJ2aHN6TVRCZ1pHWXBZcExkdDNRclovL3ZNbXB1YUNwVnBhR293c1hwNmVwV1A3ZFlWNlMweW9LZW5CMjF0WVNkQXdmUE0wc0pjcUV6d1BOUFUxS3owZVNaNGpsWTh6d1JqV3pSckpoS3Iwbk5Vc2ZOTVEwZGIyNlpWaXhaSWVQTVdUcDA3eHZSejd2cThNcTZKQkFMaDI2T2twQVE3ZCs0RXdCTmQ4RGVRQVR4WGhMRmp4K0xVcVZOWXZIZ3gvUHo4aElRYnNiR3hXTE5tRFFDZ2MrZk9HRHQyck5nK0tJckN0bTNiTUh2MmJHemN1Qkc2SksyclN1bmZ2eiswdGJYUnBFa1RHQm9hd3REUUVBWUdCakF3TUlDZW5oNzA5UFRrY2lxUkZ5Y25KNG1DbGdjUEhzRFZsYWV2M0x4NU13WU9IQ2kxcmNURVJJd2ZQeDRjRGdjLy9QQUR0bXpab3JSeFZoYWJwbGI0ZmZTdnVId3R3Qzh2djZoV3VIVVFDQVFDZ2ZDdFE0UWRjbUpudzV0d3lTa29RZnpIRExTeGJpd2pndkN0b0t1cmkvNzkreU1nSUFEaDRlRklTRWhBaXhZdFpNWmR1blNKK1gzVXFGR3FIR0sxOHZaZElrSkNIK0xjeFN1VHJWdmFXeVp5ODI4STVyRVdCODNDRzRyRytSOS82RC9LMXJhbDBzYnkvdjE3cVZhVnFxQlBuejRTaFNCdDJyVEJzbVhMY083Y09lelpzMGRvVXByTDVUSy9EeDQ4R0Z3dUZ5OWV2TURLbFN1Um1aa0ptcWJSb0VFRCtQajRvRlVyeFZMVmhJV0Z5Y3dSeXJmaHBHbWF5YjBwRFFzTEMxaFlpSGNjM0xsekozYnYzaTJ6amZIangwdmM3VURUdE5qanl1UnJaaWFTa2o5amo4OEJCOHNXZGhvZkUySVNBWEFGcXFoK0VBUUNnVUFnRUtwTXcrYk45WFRaOWVmL09IeDAxTTNMWjNjQWFLT3BvWUYxcTVaQ1hWMWRyTGgrektoZk1HYlVMMkxiMDlMVXhNWTFLeVgyTitMbndSanhzMlRYdmZXcmwwc3MrMm5RQVB3MGFJREU4alVybDBvczY5dmJHWDE3TzZza2R2WHl4UkxMdW5kMVF2ZXVUaExMVjdwSnZ1L3U1TkFCblJ3a0M1T3JFcnRzc2VRVWsrM2F0TWF1Ylpza2xyc3RuQ2V4ckVVekczaHUyYWlTMlBtelowZ3NzekEzdy9aTjZ5U1d6NXc2RVpnNlVXeFpZeU1qYk4yNFJtTHN4UEZqTVhHOCtFVS9mVDI5S3NWdVdyOWFiQm1nMnZQc1d6eEhwWjFuclZvMHcrNGRtL0gyM1h1MHQydG4zN0NCd2UvanhvM2JKekdBUUNCVW1jVDRxQTBBTnREVk1RRWhoaU5IamlBcGllZnc3T2JtSmlKQ2RIVjF4WXNYTHhBYkc0czVjK2JnenovL2hKbVpHZUxqNHpGLy9ud1VGeGZEM053Y08zYnNrT3JjcXF1ckN6OC92MHFsa0s1cmxKV1ZTWFhRVFVsSkFRQ2twNmRMclplZG5TMnhEQUJHakJpQkVTTkdLRFpJT1VsTVRNVHQyN2N4Y3VSSU5HclVTR3lkOVBSMHJGdkh1NmNZTm15WVRGRkhWbFlXRmk5ZWpPTGlZalJwMGdRclYwcSt4bFlISGUwN29LTjlCMnhlNzc2VW9xaDAyUkVFQW9GQUlCQmtVZWVGSGYwNk5rVnhTVGwwdEtxVzl0ek9wZ25xMTlPQVF3c1QxTXhqd3Y5VDB3OHM0aWd2NTZXcXJmandVbGt5TXpPUmxwYW1jSHhKaVdKdUVTTkhqa1JBUUFBQXdOL2ZIOHVYUzU0Z0FuaXZsMS9meE1RRTNicDFVNmpmeXFLczkxa2FyeE1Tc0hmL1FlVGw1YytuV0RDeExxMS9MMUV3ajdVWVBzUkZCUm9adFFueDNMeHhsTHE2OHI1V3lzdkxrWkdSVWFrWURvZkRpQjhxN2xLVGg3eThQS25sSTBlT3hOQ2hRNFZ5Z2dZRkJjSGIyNXY1bTZJb3JGaXhBdVBIajhmWHI3eDB5MlptWnZEeDhaRW9vcENINWN1WEl5Y25SM1pGOEFRVjh1VG5uRGx6Smx4Y1hNU1djVGdjY0RnY3NXV0M4RCtYTmNXakoySHcydk1ua2o5L1BzSlNZNTh5TmUyMGl1U3hKaEFJQkFMaDIwTmJyWjREQy9Tcy94SVN6T2N1V2dhUHRTdlJzRUVEYUZad1BDQVFDSVRhaXFhbUppek16V0JoYmdZQTZnQThhWm8rUTFIVWx4b2VHb0ZBVUFFdlhyeUFuNThmQUo2YmI4K2VQVVhxcUt1cnc5UFRFOU9tVGNQSGp4OHhjZUpFekp3NUV6NCtQaWdvS0lDaG9TSDI3dDBMZlgxOWtkaUsxRVpSUjFsWkdVNmVQRmt0VHJHRmhZVndjM09UV1M4bUprYXVlalhKZi8vOWg0TUhEK0t2di83Q3ZYdjNSTzUzdVZ3dTNOM2RHUkZLWEZ3Y0RoMDZCR2RuWjlqYTJvcHNzRXBKU2NHQ0JRdnc0Y01IcUttcHdjUERnemk3RUFnRUFvRlFCNm56d2c2UHFmMlUwazc5ZWhvSTJqVUpiRFpKd1NLT2dvSUNBSkRySVVRYXMyZlBWc1p3S28yRGd3UE16YzJSbEpTRWdJQUF1THE2U2hVRmhJU0VNRGZXSTBlT3JMYlVQTXA2bjFWQVdYcDZiSm1PanJic21wV2dSWXNXZVBqd1lhVmlEaHc0Z0NOSGpzREp5UWtIRGh4UTZuajQ4RVVkTDErK3hPN2R1eEVWRlNWU3AyWExsaGd6Wmd4T25Ub0ZBQmd3WUVDVlJCMEFMeSttTEtGRldWa1pJM0NTeHhaU1VLQlNFVGMzTnlFTFVVSFMwOU14ZE9oUUFNQ3BVNmRnWTJNanRsNUVSSVRLeit1U2toSjgvZm9WWEM2M01Xam9sNVVWa1M5cUFvRkFJQkMrUWRTNGxBbFlsQjRBMEZ4dXJWeThJQkFJaEVxaStmVnI5bzhObXplL2xQbm1UUjZJbXlDQlVHZkl6YzNGcWxXcndPRndvS3VyaXhVclZraXNhMnhzak1PSEQ4UEZ4UVdmUDMvR2poMDdBUEEyaXgwOGVCRG01dVlTWTZ1REwxLytYM3NtTHVXd0pENTgrSUNWSzFjaUtTbXBXb1FkYkRaYmFtcmpEeDgrNE92WHJ6QXdNSkE0VHdYd1JCWDUrZmtLallHbWFhU21wdUx6NTgvbzFLbVRRbTBBWUZ4ZWpJMk5KWXFZcDA2ZENrdExTd1FGQlNFaElRRUpDUW53OWZXRm9hRWhldlhxQldkblp6ZzVPZUh4NDhmWXRHa1Rzck96b2FXbEJTOHZyeXFOalVBZ0VBZ0VRdTJsemdzN2xBa1JkVWlHNzBxZ3A2Y25vNlowdExXMXF5U1NLQzR1VnRnOVlNaVFJZkQxOVVWK2ZqNENBd014Yk5nd2lYVlBuejROZ0xjb1BuTGtTSVg2VXdSbHZjL1NzTGF5eFBneHYrSGFqY0JUbjVLU0E4dkxNeFN6UWFraFhyMTZCWUNYbjFKVkpDWW13c2ZIQjBGQlFjd3hBd01ERVN2SEJRc1c0T1hMbDRpSmlZR2ZueDlNVFUycmxMYm55cFVyTXV0Y3ZIZ1Jtelp0QW92RmtwaWZVMTVZTEpiRUIzckI4MVRlZXFyQ3lMQVJPbmR5d05PdzU0K0xTMHJpTlRWelpkdU1FSlJPV1ZtWlN0MkVDQVFDZ1ZEM29jRnFDRUNIQW1CbzJBajFkWFJxZWtnRUFvR2dNRy9mdmNmZi81N0NzK2NSOC9YWU9tM3JXOXB0Ky9neEpxdW14MFVnRUtwT2VYazUzTnpja0pxYUNnQll2MzQ5VEV4TXBNYjg5OTkvSXB0cjJHdzI0dUxpcWxYWUVSWVdoaTlmdnFCKy9mcW9WNjhlc3JPejRldnJ5NHhIVWxvUVFEamQ3clZyMTdCdDJ6WVVGUlZCVzFzYkhBNUg1YUxjK3ZYcjQvRGh3eExMTjI3Y2lNdVhMNk5qeDQ3dzlQU1VXRy9HakJtSWlJaVFXRjVlWG82MHREUWtKeWNqS1NrSlNVbEorUGp4SXo1OStvUlBuejZocEtRRTF0Yld1SERoQXVPY1VkbjU2UGZ2M3dNQVdyZHVMYmFjeFdLaFM1Y3U2TktsQzFhc1dJSHc4SERjdm4wYlFVRkJ5TWpJZ0wrL1AvejkvYUd1cnM0NEYrdm82TURiMnh2Mjl2YVZHb3VxS0MwdFEzRnhNYzZkdTZ4dmJXMmRsNWlZV0Z6VFl5SVFDQVFDNFZ1SENEc0lVc25QejBkWVdCZ3NMQ3drTHR4bVpHUXdDOXBWZFNRNGR1d1ltamR2cm5EODBxVkxoUmJiSzhQUFAvL01QTWo0Ky90TEZIWWtKQ1F3Ti84Ly92Z2pEQXdNRkJ1c0FOWDlQa3VqalcwcnRMRnRoV1dMRjNoUkZDWDVLYWVhdVgzN051TitJWTI0dURnQXZBZk0wTkJRdWR2MzlmV1Z1U2lkbHBhR1E0Y080Y3FWSytCeXVRQjRPVTZuVEptQ0gzNzRBVU9HREJHcXI2R2hBUzh2TDR3ZlB4NFpHUm5ZdG0wYldDeFd0WXFCdmdlNk9IWkNtOWEyT0gzKzB0eDFubHZlWlNVbFZYeFFaR1llYUpxbVVJZTVkT2tTVWxOVE1XalFJS203VTVSTmFXa3BSb3dZZ1hidDJtSHExS213dGJXdHRyNEoxY09qUjQ5Z2FXa0pNek16RWN0WFJYajU4aVZ5YzNQUnZIbHpORzdjV09GMnJsNjl5cVRRNnQyN044ek16S284TmdLQlVITjhVQ3M5WWxOYzcwUmtaSEMyaG9ZNmNld2dFQWpmTk9rWlgzSGwrZzNrNWVWM0JrWGxzMWdja2xlS1FGQUIxcllPdlFHNnoxNmZnK2pWc3pzY09yUlhhWDljTGhmcjE2OUhlSGc0QUdEY3VISG8wNmVQMkxxRmhZVzRlZk1tenA0OWk0U0VCQUM4dWFLK2ZmdmkzcjE3U0VwS3dvb1ZLK0RuNTRmZmYvOGRBd2NPbE9xc3FneGV2bnlKUC8vOFUyeFpyMTY5cE41L2ZmNzhHUUR3OGVOSHJGdTNEZ0JnWjJlSFRaczJxZlMremM3T0RsZXZYbFhhNXFHdFc3ZWl0TFJVckNQeTVzMmJjZkhpUmNqS2dONmdRUU1BdkUyS0FNL1pOaWNuUnk2WDVjTENRangrL0JnQTBLWk5HNW4xMld3Mm5KeWM0T1RraEtWTGwrTEFnUU00ZnZ3NGFKcG1SQjBBeituWnk4dUxjZk9RSkJxcExoNC9mWWFEUi81RzVJc1hmOVAxREU0QjhLblJBUkVJQkFLQlVBY2d3bzV2RU1FSGxpNk9uZEhWcWJQUys3aDE2eFl1WDc2TTJOaFljRGdjdUx1N3c4SEJRV3pkUjQ4ZUFlRGxrcFhuWnJTMlltSmlBZ2NIQjBSR1JpSW1KZ1p2M3J3Ukt6SVJGQmVNR3pldVNuM1dsZmZadW5YN3NUVE5XakxzdC9FWU52aEhUSi95aDlMN1NFOVB4NHNYTCtTdW41aVlXS24yK1VJTmNYejkraFYvL2ZVWExseTR3RHd3YVdwcVl1ellzWmd5WlFwMGRYVkYzRHI0R0JvYVl1Zk9uWmd4WXdaS1MwdXhlZk5tcEtXbDFWamFvY3FRa0pDQTRPQmdzV1U1T1RuTTcyRmhZZmowNlpQWWVtL2Z2bFhKMkFUUjB0S0NscFlXNXMrYWxyNWc5dlFjMlJGMUV3NkhnOE9IRHlNMU5SVlBuanpCMzMvL0xWUmVYbDdPV0gxV0Zpc3JLNm1MK1RkdTNFQmFXaHJTMHRJd2RlcFVvYkxpNG1LcDU1YzAxTlRVRkpyVUtpNHV4b01IRHhUcVV4QVRFeE8wYmR0VzZGaEdSZ1lqSUZNV09qbzY2Tml4bzhUeXRXdlhWdG1CUnhaSGpoeEJpeFl0eEphbHBLUmcvdno1QUlETGx5OHJaVGZaM3IxN0VSRVJnWFhyMWtsMXlKTEdQLy84ZzcxNzl3SUFLSXBDMTY1ZHF6d3VBb0ZRdzhUR2xyNERTdlgwU0Q1d0FvRkFJQkFJOGtMM29TaXMzK3ZqQzExZFhaVUtPemdjRHRhdlg0OGJOMjRBNExuRkxsaXdRS2hPV1ZrWm5qeDVndHUzYnlNNE9CaUZoWVZNV2YvKy9iRnc0VUtZbXBvaUpTVUZPM2Z1UkhCd01PTGk0ckIyN1ZyczJyVUwvZnIxUTkrK2ZlSG82S2dTVjh5MmJkdENXMXViZVU3bmNyblEwZEZCcDA2ZHNHelpNb2x4UlVWRnpITXBUZE5nc1ZpWU5tMGFac3lZb1hJeHJxYW1Ka3hOVFpYV25xR2hvY1F5Q3dzTFJ0U2hwcVlHS3lzck5HdldET2JtNWpBeE1ZR1ptUmxNVFUxaGJHd000UDhkTnpnY0RwWXZYNDd4NDhkTFRZMmNuWjJORXlkT0lDc3JDeFJGWWNDQUFUTEhtNTZlanVmUG4rUDU4K2NJQ1FsQlZ0Yi9teisxYWRNR3JWcTFRbkJ3TUxLenN4RVhGNGU0dURqNCt2ckN5TWdJdlhyMVFwOCtmVlQyZVpJNjdveXZlQnIySEFCNlVFQll0WFpPSUJBSUJFSWRoUWc3dmtuKy80SEZkUzZxSk94SVQwOUhkSFEwb3FLaUVCa1ppY3pNVEFDOGhWbytiRFliSEk3a3pBYVhMbDBDQURSdTNCZ2xKU1hmdEJYL1R6LzloTWpJU0FBODE0NktEelJaV1ZuTXc1dWpvNlBFUmJDSzFQbjNtY3Rxd21LaDg4dFhzWERzcUZxN3YxYXRXdUhJa1NOQ3h5SWpJN0Znd1FKWVcxdmorUEhqUW1XaG9hRll0V29WN096c3NILy9mcUd5TjIvZVlNcVVLUkw3K3ZyMUs0NGZQNDV6NTg2aHVKaG5Ba0ZSRklZTUdZSTVjK2FnU1pNbWNvMjVYYnQyMkxWckY5emMzRkJjWEl3alI0N2d6WnMzV0x0MnJWeEtma0ZpWW1KUVVGQlFMUXVZRnk5ZXhNV0xGMlhXOC9MeVV2bFlDTEs1Zi84K1l3UExYNFFYSkNVbEJiLysrcXRDYlllR2hqSzdVTVJ4NHNRSkFNQ0FBUU5FM0RybXpKbFRLVkdXSUlNR0RjTFdyVnNySFplVGs0UGx5NWNyMUtjZ1AvMzBFelp0MmlSMExDb3FTaWx0QzJKalk0Tno1ODVKTEM4cUtsSTQvNis4U0JQZjhJV0YxdGJXTURjM3gvRGh3K1cybVhWemMwUGZ2bjJWTWtaQjd0Ky9EMjl2Yitadm1xYXhjT0ZDK1BuNU1UdW5DQVFDZ1VBZ0VHcVNaazJ0c1hITktyeUtqZlUvZk96NG9mTHkzTzlXaEU0ZzFCVW9pa0pHUmdZQW9FT0hEdGkxYXhmVTFkV1JucDZPUjQ4ZTRkR2pSM2p5NUluUTh4dUx4Y0tnUVlNd2RlcFVOR3ZXakRsdVltSUNMeTh2UkVkSHc4ZkhCOCtmUDBkMmRqYVRZb08vc2F0WHIxNllPSEdpMlBFWUdocGl5WklsQUNEM2M1Q1RrMU9sSEc3NXZIdjNEc25KeVV5L1c3WnNRYWRPblNyZFRtMW53SUFCc0xDd1FOT21UV0ZoWVNGVHROS3NXVFAwN3QwYklTRWhDQXNMRTVycmxjWGt5Wk1aZ1VocGFTbVNrNU9SbXBxSzFOUlVmUHo0RVcvZXZFRkNRZ0xTMDlPRjR0VFYxZEd6WjArTUh6K2UyU0M0Y3VWS2hJV0ZJVEF3RU1IQndjak56VVY2ZWpvdVhMaUFDeGN1UUZ0Ykc5MjdkOGZRb1VQaDdPeGN5WGRGTWRUVjFhR3JXeC81ZVFVNU5FMFhWVXVuQkFLQlFDRFVjWWl3NHpzbUxpNE9FeVpNRUZ2V3NtVkxPRGs1b1hQbnp1allzU04wZEhURU9pQmN2MzZkV2JENzlPa1RoZzhmRGhjWEY0d2NPVkppU3BIYXpNQ0JBL0hYWDM5aDZOQ2hZaGRBang4L2p0TFNVZ0M4bTI5NStOYmU1N0t5TWhRVkYrTlZmTHl1cVdrbjdjK2Z3NHNna01xaXBtR3hXQ0lMekpxYW1oTEwrTHY5cGNWVkpDc3JpM0hvS0NrcFlZNTM2ZElGaXhZdGtsdlFJMGkzYnQxdzhPQkJMRml3QUxtNXViaDM3eDVpWTJPeGR1MWFkT3ZXVFdZOFRkUHc4L1BEL3YzNzRlcnFXaTNDRG5OemM0a3BFc3JLeWhBVEV3T0F0enVoWHIxNll1dmw1ZVV4ZHFNRTFjSVhWM1RyMWszbTVJcVdscGJNOW1pYUZ2cjhTeUkwTkJSdjM3NEZpOFZTdVJQTmtDRkRKTHJqQ09McjZ5dnh2Q291TG1ZRWZNMmFOWk9hQnFSbHk1WlMrekUwTkt6U2QzQjJkallqR3BPSExsMjZZUEhpeFFyM1Y1R2NuQnpNbkRsVFpqMitSU3gvOHFld3NKQVJJdWJsNVlITDVhSmV2WHBpM1ZXa0NSWVZKU0VoQWF0V3JRSk4wN0N3c0lDSGh3Y1dMRmlBNU9Sa0xGcTBDQWNQSHBUck0wNGdFQWdFQW9HZ1NveU1EREY4NkU4WVB2U255TlhMM1c3VjlIZ0loTG9MZFkrbTZmVUw1N21zZCtoZ3A5S2VXQ3dXdG03ZGlnMGJOc0REd3dQMTZ0VURoOFBCc21YTEVCMGRMVlRYMk5nWXc0Y1B4NGdSSTZRK2Q3WnYzeDYrdnI2SWpJekU4ZVBIY2YvK2ZlWjUvT1hMbDVnM2I1N0VXQU1EZ3lxN0NjdEwyN1p0OGNjZmYrRGx5NWZZdm4wN0dqWnNXQzM5VmplbXBxYVZkZ2ZadG0wYi9QejhFQm9haXF5c0xLa2JKN1MwdEdCcWFvcWhRNGRpMEtCQnpQSE16RXlNSFR0VzRpWUtQVDA5ZE83Y0dmMzY5VU92WHIyZ282TWpWTTVtczlHMWExZDA3ZG9WcTFhdHd0T25UM0h6NWsyRWhJU2dvS0FBaFlXRnVIUG5EbnIwNkZHcDExWVZ1bmR4aE8rKzNmRFk1alVwT3ZybHEycnJtRUFnRUFpRU9zeTN0L0pPQUVBL29VSHRtZnJIdUlYMjdSVi9ZR25ac2lYcTE2K1AvUHg4bUpxYW9rdVhMdWpTcFFzY0hSMWhZR0FnVXQvS3lvclp0YXVob1lHd3NEQm1KN09scFNVS0N3dVJrWkdCN2R1MzQ4eVpNM0J6YzBPM2J0MkVZbW83ZW5wNnVIYnRtdGlVQTdtNXVjeU9hbHRiVzdrWDFyKzE5emtxT2diSC9qbUp4OC9DdHFqcmNnS2FOR20vSnkwdHVrQmFURkU1OTVTR0d2Zmh0Zk9ud3d3Yk5hcFMvN1dCc3JJeW5EOS9uaEh4TkczYUZBc1hMa1RQbmoycjFLNmRuUjJPSERtQ3VYUG5JajA5SFYrK2ZNRzhlZlBRcDA4ZkxGNjhHR1ptWmtMMStkYVBYNzkreGR5NWMvSDA2Vk1Ba0h1bmZGVVpOMjRjeG93Wkk3WXNMUzBOZ3djUEJnQ3NYNzllYk5vaUFIaisvRGxjWEZ4VU5rWUFpSWg4Z1dzM0FuSHB5dlV0bGkzYjMvbklMVHlETjI4RUZRbU1NSW5GWWtuT0ovSU53M2NEb2lnS3JxNnV6UEdNakF3MGJOaFFKQS90NWN1WHBWcVBBc0RyMTYvbG1pRHk5ZlVGQUF3ZlBoelcxdFlTNjdtNHVJaWthWkhFOXUzYjRlL3ZMM0s4cUtoSUxpR0V2cjYreEp6Qno1NDlZd1FvcTFhdGdyMjk0aTVEUGo0K0VqLzc4ckIwNlZJRUJRWEpYVjlIUjBkbWYyRmhZYmgyN1JyMDlQU1luVnVTNE84MGswWkpTUW56M2RPL2YzOEF3TzNidHdId3ZxUDY5T21EL1B4ODdObXpCNTA3aTNjUWk0eU1CSWZEUWJ0Mjdhb3N1SGo5K2pYbXpwMkxvcUlpR0JvYTRzQ0JBekF4TWNIMjdkc3hiOTQ4eE1URVlPWEtsZGkyYlp0RThSNkJVRmVoYVZxMjhxMldZOTNDM2g0czlENzJ6MG0wYWQwS1hSenIzaTVRQW9GQUlCQUl5aVV4UGpJRVFJanIzRm5ycTZNL0F3TUQ3TjY5bS9tYnpXYkQwOU1URXlaTVFFbEpDZnIyN1lzZmZ2Z0JqbzZPSXMvaTBuQndjSUNEZ3dPU2twSnc1Y29WQkFRRVlPYk1tVlY2WmxVMmMrZk9CWUJ2Y2pPZkt0SFEwTUNNR1RNd1k4WU1oZHN3TmpiR3lKRWpjZmJzV2VqcTZzTGEyaG8yTmpabzE2NGQ3TzN0MGJScFU2a3BjZ1ZSVTFORGp4NDkwS05IRDVTVWxPRGh3NGU0ZGVzV3ZuejVncUZEaHlvOHhzcGlaR1FJSXlORFhQYy8vWWlpcUhUWkVRUUNnVUFnRUdSQjdzSytRUkxqWDl3Q2NHdk55c2lGVldtSHpXWmp5NVl0c0xDd2dLV2xwY3o2RkVVeGl5U1hMbDJDcDZjblNrdExvYSt2ajkyN2Q4UFEwQkErUGo0NGQrNGNFaE1UTVcvZVBEZzdPMlBac21WeUs1MG5UcHdvOTAycU9QZ0w4Wkw0OU9tVHdydUhMMTY4eU9URkhEaHdvRmhuallvMGJOZ1FlbnA2dGU1OWxrWjZ4bGM4ZlBJVWVYbjUzVmtVUHRlcng1S1o4eVh0YmZRWEFGL2F0MnRiNWY1ckE0MGJOOGF2di82SzY5ZXZRM2JPM2dBQUlBQkpSRUZVdzhYRkJhTkdqWkw1MEZwV1ZpWlgyODJhTmNQcDA2ZXhhZE1tQkFjSEF3QWVQSGlBaVJNbkNnazc4dlB6a1p1YkN3RFl0V3NYYUpxR2hvWUc1cytmajk5Ly8xM0JWeVlmVzdkdVpUNXpWY1hPemc1WHIxNnQxR1JHWlhtWCtBRm5MMXhFWVZIUkh5d1dpMk9VcGVHZkRzaTJtcWhEOE5NVERSa3lSTWhSWnNHQ0JTZ3FLc0tzV2JQUXBrMGJwZmQ3Ly81OXhNWEZRVXRMUzBqQWs1bVpLYko3aDhWaVZYbnl4OC9QVCtnN2ZOcTBhY2pPenNiczJiT0Y4dEthbUpoSWJDTStQaDRBYitLbGJkdTY4WjBseUljUEgzRHQyalVZR1JuSkZIYklRMGhJQ0FvTEMyRmhZUUU3TzJFeDZkdTNiNUdmbncrS29xUit2aFl1WElqOC9IeGN1blFKRmhZV0NvOGxLaW9LcnE2dXlNL1BoNjZ1THZidjM4LzhYenM1T1dIaHdvWFl1WE1uN3QrL0R4Y1hGK3pldlp1a1pTRjhWOUEwL1V0Tmo2SEtzTkNiWW1HUHh6WlBUUGxqSEJGMkVBZ0VBb0ZBK0NZd05EVEV2Ly8rQ3dNRGd5by85NXFibTJQT25EbVlNMmVPVXNiV3BVc1hoSWVISzZVdFJWL2J6WnMzbGRLL0xOYXVYWXUxYTlkV1MxK3FZTjY4ZVpnK2ZUb2FLWEhUbkthbUp2cjE2NGQrL2ZvcHJVMENnVUFnRUFnMUJ4RjJmT2RVMW40dE1URVIzdDdlQ0FrSkFRRFVyMThmZS9mdVpYWnBMMSsrSE1PR0RjUG16WnNSRnhlSDBOQlFQSHYyRE5PblQ4ZkVpUk5sUGdESVkvdGZGYVpPbllyTXpNd3F0N052M3o3czI3ZFBacjBsUzVaZzNMaHh0ZTU5bGdhTHhZS0doZ1lvaWlyaDBuUlpEaXUzMXFSaFVUYUN6aGNWQlVWOHBiMjg0b2JZMkZqbTk0cDJpQlV4TURDQWw1Y1hybHk1QWk4dkw4eWNPUk1kT25RUXFpUDQwRXZUTkd4c2JMQmx5eGFGMHNCVUZsbE9EcFZCVTFOVEtZSWpnbVFpSXlQeCtQRmphR2xwTWJ0bkFONkMvT3ZYcndHZ1V1ays1S1c4dkp6NUhwdzRjU0tNakl3QUFPSGg0Wmc5ZXpiNjl1MnJGR0dCSUJWRkFYekJVS05HamFTNmhRakNGM2EwYTljTzZ1b3lkV3UxbHJLeU1yR0NNcjdBa2FacFJveFlrWXBwcWFSeC9mcDFBRHpSVUVYNFZzUE5temV2Vkp1SzhQanhZN2k1dWFHNHVCajYrdnJZdDIrZlVINXFnT2N5bEoyZGphTkhqeUltSmdhVEprMkN0N2UzM0o4TkF1RmJKeW9xNmw1Tmo0RkFJSHlmY0xsY2NMbGNzRmdzbFFxNkNRUUNvVGFqekxrVXd2ZUpqbzZPekRsRkFvRkFJQkFJM3pkRTJFR1FpL2o0ZUp3NWN3YlhybDFqOGdTMmF0VUtPM2JzZ0xtNXVWRGQxcTFiNDU5Ly9zSEpreWZ4NTU5L29xU2tCRDQrUGdnTURNUzZkZXZRdW5WcmlmMXMyclJKcEwzSzhPZWZmK0w1OCtjS3g5YzAxZlUrUzZPVFF3ZnMzckVGcDg2Y2R3c0l1UE1nNjkwN3FXbFl2aVUrZmZxRXAwK2ZRbDlmSDJwcWFyaDY5U29BM29OVHhSUTIwZ1FkUGo0K1VGTlRnNzYrUHJTMHRKQ2VubzdUcDA4ejVmSXVJZzRiTmd4ZHUzWmxGc1FGZWZEZ0FmUDc4T0hEc1d6WnNpcW5NS2lyZE81b0Q0OTFxN0h2d09IRmI5OGxocVdueHdxcEdFcEtTa1pwL3M4R2g4VmkxU25yUjVxbXNYUG5UZ0RBNU1tVG1ieTlORTNqMEtGREFIZ0NobUhEaGlFcEtVbXBmWjgvZng3djNyMUQ0OGFOTVduU0pPYTR0N2MzT0J3TzR1UGp4YWFicWk2S2k0dng4dVZMa2VQOFk0YUdobEt2RjIzYnRrVzlldlZVTnI2cXNtdlhMcHc5ZTFaaWVVWkdCcHlkbmNXVzNidDNEN3E2dWpMN3lNckt3dVBIandId1VsSlZKQ1ltQmdEUXFaUHFkdFRUTkkyLy8vNGJCdzRjQUlmRFFlUEdqYkYvLzM2eDR3R0FPWFBtUUU5UEQ3dDM3MFp5Y2pJbVRacUVoUXNYWXNTSUVWVnlCQ01RQ05WRE9ZY1RwUWIyM2lrVHg3azZkU1p1SFZXbG9LQUFJU0VoVFBvOFNhU25wMlBFaUJFQWdBTUhEcUI5Ky9ZaWRmcjE2NGVTa2hLc1hyMWFabnZmSzluWjJjakl5SUNXbGxhVm5tbS9SUTRmUG94RGh3NmhYNzkrOFBUMHJKWStvNktpVUZ4Y2pJNGRPOHFkanRUTHl3c0FNSFRvVU5qYTJxcHllQUNBSjgrZXcyWCtJdVRsNVh0WTI5cjNSM0hwNzRtSnNha3E3NWhBSUJBSWhGckF1L2VKZVB6c09Yd09IcDVrWmR2dTBZZjRsNDlxZWt3QVVGNWVYc1Jtcy9taStEbzFUMGdnRUFpRXVnOFJkaENra3BTVWhPWExsek03bkFIZUl2amt5Wk14WWNJRWlSTW9MQllMRXlaTVFOZXVYZUh1N282RWhBUWtKQ1RnMHFWTFVnVUhMVnEwUVBQbXpSVWVyNTZlbnRUeXMyZlBLcHlLUlJIcTE2OHZWNzNxZnArbFlXUm9DQ05EUS9UczF1VVJ0WmVLa2lmR3JHWGJEbXBRNy9uUGlkTm9iZHNTanAwNkt0UzNxcUVvQ2x1M2JoVTVYbGxIbFppWUdJU0ZoWWt0YzNSMFJNdVdMZVZ1aTc4UVg1RlZxMWJoanovK3dMeDU4L0R6eno5WGFuemZHOVpXbHJDMnNzUXZ3NGFjb3loS1JMMFFHMXQzSjAvUG5qMkx1TGc0bUpxYVl1TEVpY3p4dTNmdklqNCtIaFJGWWZueTVVcGYwTTdJeU1EQmd3Y0I4TkpzOEVWSGdZR0JqSEJpeVpJbGNrK3lxNExVMUZTaDlEQVZDUXdNUkdCZ29NVHlNMmZPVk9sNnBHcTB0TFRFWG1QS3lzb1k5eXRKMXlCNVB3L256cDJUZU0ya2Fab1JmVVJGUldIcDBxVWlkVHc4UEtva1NNdk16TVNhTld2dzVNa1RBSUNWbFJYMjc5OFBZMk5qcVhFVEpreUFucDRlUER3OGtKK2ZqMDJiTmlFZ0lBRHU3dTZ3c3JKU2VEd0VBa0gxSkwySkNRRVFzblpWcEd0TmpTRXVMZzdKeWNsVmJxZEhqeDRpQXNHSWlBZ1VGQ2hYTTkyNmRXdXhPNFJUVTFNeGZmcDBwS1NrUUUxTkRZTUdEWkxZQnBmTFpkeTlKSDN2RnhZV29xeXNUTWp4VGhvdUxpNHFjUXdEQUZ0Ylc2eGN1VkxrK1B2Mzd6RjU4bVNWOU1tblo4K2UyTHg1czlpeWdJQUE3Tnk1RXkxYXRCQVNmUU04MFVkZVhwN0MvZXJvNklpa3VmdmVPWFRvRUo0K2ZRcDdlM3NjUFhwVXJwaFRwMDRCNEtXTHJBNWhCNEVnRFJhTGxjL2xjdmtMaTNYMm1iVTZzTGExWDBkUldHL1R4Z0h1Szl3d2RlTDRtaDRTZ1VBQUVCRVZqVFViTmdPQUowV3A3UUZRSzRRZC81c243RnZUNHlBUUNBUUNRUkdJc09NYlJQQ0J4WFd1QzF6bnpsSlpYK2JtNWpBMk5tWjJYZzhmUGh4Ly9QR0gzRG5ybXpkdmp1UEhqOFBIeHdkUG5qekI0c1dMVlRaV2VaQjMzTlhOdC80K2E3RFVlb0hDTG85dFhwZzg0ZmRxRjNaMDZ0UUpUNTgrRmJ0WTJhZFBINmFNeFdLaFhidDJLQzR1Um5sNU9iUzF0V0Z2YjQrWk0yZFdxci9XclZ2aitmUG5vR2xlbGhvV2l3VmpZMk00T3p0ajFpemxuSStOR3pmRzVjdVhpVXNIUVNJZlBuekEzcjE3QVFDZE8zZEdVRkFRdUZ3dU9Cd08vdjc3YndBOHQ1YzJiZHFJeE9ibTVzcE0yU1J0OGNIRHd3TjVlWGx3ZEhURUR6LzhBSUNYQXVUUFAvOEVBSFR2M2gyOWV2VlM2SFdwZ3ViTm04dVZkcVc4dkJ3SkNRbHl0enR4NHNRcWlXYjRhVk1Vd2RYVkZhNnVvdXVlNTgrZng5YXRXMkZrWkZTbFBNWWxKU1ZTSFVGZXZYcUY5SFRleHBiNCtIZ2hZU0tmdFd2WEt2d2Q5dURCQTNoNGVDQWpJd01BNE9Ua2hLMWJ0OHJ0QWpOczJEQllXRmpBM2QwZHFhbXBpSWlJd0pneFl6Qmh3Z1NNR3plT0xJNFJDQVNKbkR0M0RwY3ZYNjV5TzVjdVhSSkpJYloxNjFhOGUvZXV5bTBMc24zN2Rnd1lNRURrZUpNbVRXQm1ab2FVbEJSNGVIakExdFlXbHBhV1N1MWJHaTlmdmxTWnNFT1NjSlRENFNBL1AxOGxmZklwS2lwU0tNN1gxMWZxZFZVV28wYU5FaEt6QkFjSHc5M2RYZUgySkhIMDZGR1ZDeDdPblRzblZWekxaOXEwYWVqYXRhdllzcHljSE1aNXJlSTlaMzUrUHM2Y09ZTnUzYnJCMXRhV3BJWWgxRnJDdzhQZmdpd3NFZ2dFQW9GQUlCQUloRXBBaEIwRW1heFpzd2I5Ky9mSGdBRURGTnA5cmE2dWpvVUxGNktzckV6c3d0cUFBUU1RSGg2dWpLRldtKzJyS2xEMSs2eEthSnBpVVJUVU9Cd09rMEpHMll3Yk53N2p4bzBUVzBaUmxNUkY2b3BsZm41K1ZSNExmMEdWcG1rbWw3UXFMUDRWV1JEOTVaZGY4TXN2dnloOUxCVnAwcVNKMHM1YmdtTFFOTTA0TTF5NWNnVlhybHdSS3RmVjFjWDgrZlBGeHY3MjIyOEs5NXVTa3NLa0NvcUppVUd2WHIxUVdscUtzckl5QUx6Rmx1WExseXZjdmlyWXZYczNURTFOWmRaTFMwdXJsTDA4Ly8ydmkxeTdkZzFaV1ZrU3k0T0Rnd0h3VXYwSWZqZW5wYVV4Z2lORnJtVWZQMzdFcmwyN0VCb2F5aHdiTUdBQXhvMGJoMCtmUHVIVHAwOXl0NldtcG9iVnExZmo4T0hEaUk2T1JsbFpHWTRkTzRZVEowNWc2TkNobURCaEFuSHdJTlFwN08zdEdlVlRWRlJVZGsyT3BiYmg3Ky9QcEM2VHhnOC8vSURtelp1alc3ZHVZc3NURWhLUWtaRUJEUTBObVdtb3BLWHowdExTcWxLNnN2THlja2I0SmdtS29yQng0MGFNSGowYStmbjVXTEZpQmY3NTV4K1p3azVsczI3ZE9qZzRPQ2lscmR1M2I4UEh4MGV1dWw1ZVhpTENtcXB3NU1nUjNMNTl1OHJ0cUt1cnk1VU9qVTl1Ymk3S3k4dWhvNk1qZEp6RDRhaEVPS09xWnpsQmtwS1NFQkVSSWJPZXRHZWFrSkFReGwxbTRNQ0JRbVhoNGVIWXYzOC85dS9mRHo4L1A3UnIxNjVxQTY0Q1haMDY0OFhUVUFCWVExSFVwaG9iQ0lGQUlCQUlOWUJOVXl2OFB2cFhYTDRXNEplWFgxUXIzRG9JQkFLQlFQaldJY0lPZ2t3TURBeVVra2U1dXNVRzN4cTE1WDMrbkpLSzZKaFhPSG51L0NBclczdXREL0hzTUNDOFRGb01GM2pPb3VsdHMyWk1XZEZaU1JPMzN3SVVSWUhOWnRmME1MNTdraituSVA2L0JPemVkK0FIcStZZElqNjhlUkVOb1BweUx0VVExdGJXR0RCZ0FEZ2NEdlQxOWFHbnB3Y3VsNHQvLy8wWEFEQm56aHlKaTBieWlJWUVoU09DbUppWXdOallHS21wcVNndUxnYWJ6WWFHaGdZajdKZzZkV3F0enlzZkhSMk5uSndjV0ZoWXdOcmFXdUYyRGgwNlZDVmh3S1pObTRRRURQS1NtWmtwY2VHRmIvRlAwN1RVUlQ5cHFjTEt5c29ZRVp5NnVqcnpmOHVIcG1uY3ZYc1hBREJ5NUVqR3RRVUFnb0tDQUFCR1JrYlExTlNVNDlYd0tDb3F3cUZEaDNEeTVFbkc1bDlQVHc4Yk4yN0VsU3RYTUhYcVZMbmJxc2pNbVRNeGN1UkllSHQ3SXpNekU2V2xwZkQzOTBkQVFBQ3VYcjFLM0RzSWRRYUtvaTRLL1BsTjdnQnVZR09qWDUrbGJmamg0eWZvNnRaSFF5VzU3WldWbGNtMUNGNWFXaXBWVER4dDJqUmtaR1RBM3Q2ZWNhbFNoTzdkdTFkSmtQN216UnVNR1ROR1pyMG1UWnBnNWNxVldMMTZOVjYvZm8wREJ3NUlGSDJxQ2tORFE2VUpMQ3Jqdm1oaFlTRXpwWnFucHlmeTgvTXhmUGh3ZE93bzNYR3dNbUlNYVhUcDBvVVJRTXFEaTRzTG5qOS9MbkxkN3R5NU00NGNPU0pTUHpRMGxMbUcrL2o0eUhVdDl2WDFSVmhZR05UVTFDU21pVlFGOXZiMm1EWnRtdEN4K1BoNFJyd2piU3g4a1kyZG5aMkllSmZ2NU5Hb1VTTzBiZHRXbVVNbUVBaTFsTVQ0cUEwQU50QjhXMVVDZ1ZBcjZHamZBUjN0TzJEemV2ZWxGRVdsMS9SNENBUUNnVUNvQ3hCaHh6Y0llV0FocUpLbzZCaXNYTHNSZVhuNVcxbkFlV3Ryem96RVJFamQ5Zm54ZGRRakFFK1hMSmk3Z2xqZEVxcWJwMkhoMkxUZEM5blp1WDlDalRyZXBFbjdSV2xwMGNwTllGOUwyYjU5dTlEZjY5ZXZCd0IwN05oUnFpdkg1Y3VYWVdob0tMWHQxNjlmUzF6WU9uRGdBRmdzRmhvMmJBaHRiVzI0dTd2anhvMGJzTEt5d3FSSmt5cjVLcXFmZmZ2MklTSWlBcE1tVGNLQ0JRc1Via2RmWDEvbSt5aU55Z3J4K001QW8wYU5RazVPanRTNkdSa1pRb0tMaWl4WnNnU0RCZzBTVzNibXpCa2tKeWZEMk5nWUxWdTJ4UDM3OTRYS256eDVnaytmUGtGTlRRMzkrdlVUS3VPbnNxbXMzVDlGVVhqNDhDRWo2aGc0Y0NDV0xWdUdoZzBiSWpBd3NFcHBxZFRWMWZIenp6K2pmLy8rK1B2dnYzSGl4QWtVRnhkajl1elpSTlJCcUZOUUZOV25wc2RRVlF3MDlFYlRGTDN4dHdsVE1IYlVTQ3hlTUVjcDdRNGVQQmhkdW5SaC9nNE1ESVN2cnk4YU5teUl3NGNQTThlbGlkNW9tc1ovLy8wSEFFcHpvS2dPZnZ6eFIxeTdkZzJQSHorR241OGZuSjJkWVc5dmp6VnIxdUQ5Ky9jQXdIejNBcngwYTlyYTJpTHQ4RVYraHc0ZEVrb3AwcjU5ZXl4YnRrekZyMEkxQkFZR0lqTXpFL2IyOWpLRkhUVUZYN0JaVVZoaVlHQWc5blBJLzR3Q3ZIU1ZzdTQxVWxOVEVSa1pDWUNYeGt6V2ZVMVNVaEpXcjE0dGNqd3RMUTBBVDFRaDdsN1F4OGRINVB4cTJMQWh1bmZ2TG5TTTd3aG1ZV0VoMFJVbk5UVVZUNTQ4WWNaY2tjZVBId01BbkoyZFZlS3FTQ0FRQ0FRQ2dVQWdFQWdFUWsxQmhCMEVBa0VaMEFES3E5dmFtVUFBZUpiUnBTV2xBR2d0Q2xEbmNzdUZabkR0N2UzUFVCVGxCQUFjRG1kQmRIVDAxUm9acUlvSkN3dkQxYXRYb2FXbGhYWHIxcWwwSWx0dzBmN3AwNmU0Y2VNR0FGNUtLVVhTYnhDa3c5ZHg4b1Z6UmtaR1ZYNmZ4UzNhQVR6TGQvNE80Qmt6WnVEaHc0Y2lkVTZlUEFtQWx5S2w0a0lUWDlqUnJGbXpTbzFIUzBzTE8zYnN3SklsUytEcTZvcGV2WG94WlI0ZUh2RHc4S2hVZStMUTF0YkduRGx6TUdyVUtGeTZkRW1pY0lsQUlOUWNOQTF0aXFLTU16SytNZ3ZheWtCWFYxZm8rNG92Nm1LejJYSTdOMzM4K0JHRmhZVUFVR3RGQUpKWXVYSWxmdnZ0Ti9UdTNSczJOallBZ1BmdjN5TXVMazZrN29jUEg2UzJsWktTZ3BTVUZPWnZXU2xsMXF4Wm96VG5Sa1ZUai9ELzN5ckN2NzZXbFpXSnJhT3VyaTUxN0pHUmtmRDE5V1grNW9zYmtwS1NNR3ZXTE9iNDNMbHpGUm8zaDhOaFVwREpLeVFWZEZ1VDUzMy82NisvVUY1ZURqVTFOYm5jc1lxTGkvSHk1VXVKNWJtNXVXTExCY1ZEa2lncEtVRmdZQ0FBbm9oVjByM3N4WXNYd2VWeW9hV2xKU0ppZmYvK1BTTlk2dDI3dDh3K0NRUUM0WHVEcG1ta3BhWEIyTmk0eW0wbEp5ZWpTWk1tRXRPODdkaXhBeEVSRWVqWXNhUFNSYUNQSHo5R2JHeXNpUE9UTkw1Ky9Zby8vL3dUYytmT3JkSUdqZFdyVnlNbEpRV2pSbzFTaXZPeUpBSUNBdkRwMHljNE9qcFc2dDd6MUtsVFNFOVBSNTgrZmRDK2ZYdVZqZTlieHRyYVdxdEJnd1pkQUlERDRaUkVSMGMvcWVreEVRZ0VBb0VnTDJRVmxrQWdDTkdrY1dQMDdlV01CdzhmMzB2UHpBNHJLZUpLVGNOQ0lOUTBwaWJHNk51bkY0THYzYitWVjFnWW9hTlRXSjR1WVBCSVVaUUpSVkhXQU1CbXMzVWt0Zk10azVlWHg3aDF1THE2VmxzcWxJS0NBbWJCZmRTb1VWSjNNQjgrZkJqSGpoMlRxOTJLcVQrK2QvZzU1UG5DampObnppaWxYWEdwV2tKQ1FwQ1hsd2RMUzBzTUhUcFVSTmp4N3QwN1BIckVTNDA3ZHV4WVpHZG5NNHQ2NWVYbENBc0xBOEN6VjY4czF0YldPSC8rdk1wMzF6WnUzQmd6Wjg1VWFSOEVBa0ZSNkZ5YXBoTE56VXlzOWZYMWFtd1U3OTY5UTJabXB0QXh2cXNCd0Z1QTVxZDdxRWlEQmcwcUxXNVROV1ptWnZqMzMzOFpVUWNBTEZxMENMbTV1UUNBbkp3YzVubytiOTQ4c1dLWEZTdFdvTHk4SEdQR2pJR2pveU56dkZHalJsTDd6czZXYXZ5bmNyS3pzOUcvZjMrcGRiWnYzeTdpZ2dZQXYvLytPOXpjM0NUR2ZmMzZsYm51Q1ZKVVZDUjBYTnA3a0pLU2doY3ZYcUJCZ3diUTFkV0Z0clkyMU5YVmtaMmRqUk1uVGlBL1B4OEEwS1pORzZtdmdRKy9Qb3ZGUWtGQkFYUjBKTi82ZnZueUJWZXVYQUVBREJreUJDWW1Kbkwxd1dmZnZuM003d0VCQWJoeDQ0WlFlcFg4L0h5c1hMbFM3dmFDZzRPUm41OFBUVTFOc1U0Y0FPOWU0OUtsU3dBQVIwZEhrZGZIVDlFQ0FFdVhMcFY0VDdGMjdWcXNXN2RPYkptSGh3Y0dEaHdvOTdpbGtaVDhHVmNEYmlMbVZWeGZhMXY3VHdWZlN5K2twOGZtSzZWeHdqZFArL2J0ZGRoc2RtY0E0SEE0eGRIUjBVOXJla3lFeXZIKy9YdXgxdzlsOGV1dnYxYjYrNGp2cnZucnI3K0tpQmNlUEhnQVQwOVBsSmFXNHVyVnF4SUZHZkxBNVhJeGZmcDBGQlFVNFBmZmY4ZnMyYk5GNmlRbkp5TWhJUUZObWpSUnVCOXhQSHYyRFBQbXpXUEdNV1BHRExuaXRtL2ZqcnQzN3lJb0tBajc5dTFUV1BRUUZ4ZUhEeDgrd05uWldhRjRlUWtJQ01Eang0L0Jack5GaEIxOFVhWTRMbCsrekx6djRsNWpjWEZ4bFJ3eEswTnBLUzhkNHJsemwvV3RyYTN6RWhNVEZWUHBLaGs5UFQwVGlxTHVBUUNMeFVvQ29KeThnUVFDZ1VBZ1ZBTkUyRUVnRUlTd2I5OE83ZHJZSWpVMWRaVzE5YS9QZ1NpeXdrcW8xWFR2Nm9UdVhaMEFZRHBGVVVrMVBaN3FocVpwYk5pd0FhbXBxWEIwZEpTYWdrWFplSGw1SVNVbEJjYkd4akpUbXBTWGw4dTFXNU1nQ3BmTEJZQXFUYnpKaTdPek05VFUxTEI0OFdLeC9YbDVlUUhncFNIUTFkWEZzR0hETUhic1dMaTR1Q0F5TXBKWlVGSkUyQUdBV0tZVENOODVPV1Y1L2pwVXZkRGpSdzhtNkZWd0JLcE9EaDgrekRnSGlFUGFOYTlmdjM3dzlQUlV4YkNxaEtDb0E0QlFtb3ZVMUZUbWR3Y0hCN0hmNGZ6dloxdGJXL1R0MjFmdWZyMjh2SVRTNEZTRndNQkFlSHQ3UzAyWlV4R0tvaVRXNTErek5EVTF4YnBiYUdwcVNtM2J3Y0ZCU053UUhCd01mMzkvbUptWlljV0tGY3p4MXExYk02TElpaFFYRjR0TmJTTElpQkVqNUY0VTR6dmRjTGxjM0x4NUU3LysrcXZFdXNlT0hVTlpXUm5ZYkxaY2JoMFZFVXlqRWhNVEEwQTR2VXBsUlQzWHJsMER3RXZIcHFjblh0Z1ZGQlRFQ0ZNci9wL1JOSTNyMTY4emYwdTc3NVJXeHIvdlVnWkp5Wjl4OE1neDVPWGw5d1BBMHRIQnJmUjBFR0VIQVFEQVpyT2I4eGNXMld4MklvQ21OVHlrYnhaclc0ZmVBTjFucjg5QjlPclpIUTRkcXNlbElEOC9YNnpBVDFsVVRGY2xpOCtmUCtQdnYvOUdlWGs1WHI5K2pWMjdkZ21WNit2ckl5bUpOMlVTRkJRa01UV25QSVNIaCtQTGx5OEFBRk5UVTRYYlVRUkhSMGNNR2pRSWdZR0JPSGp3SVBUMTlURjY5R2lwTWZmdTNjUGR1M2NCOE53bDVSVk15c1A1OCtjVkZySjI3OTY5MG1ONThPQUJkdXpZZ1VXTEZsWHFuZ3pnWGVPbVRac0dDd3NMeko4L0gyWm1acFdLcnl5UG56N0R3U04vSS9MRmk3L3BlZ2FuQVBpb3RFTUNnVUFnRUw0RGlMRGpHNlJwYXdjcm1vYjFrMmZQWVc1bUNuT3o2cjJCSnRSdDJHdzIyR3cyckt5c1NvQnd1VVFkbHEwNlRLQW9MUDloMkNqOE1td0laazJmb3VwaEVnaUUvN0Z2M3o0RUJ3ZERXMXNiNjlhdEE0ZkRRV3BxS2o1Ly9vems1R1RRTkkyUkkwY3F2ZCtBZ0FCbWwrZUdEUnVZSFpObFpXVklURXlFcnE2dWtMM3JwRW1UNUU1OTRlM3RMVFF4cjJ6NGsvbFZ0WWJQek14a2JOY1ZRZEF1WFJxbHBhVUFSQmVZamg0OWluLysrYWRTZllhRWhFZ3ROekF3d0tKRmk4VHVQcnA3OXk2ZVB1VnRKSnczYng0ZVBYcUVnb0lDSEQxNkZCRVJFY3lpVTRzV0xSVGVsUlVYRjhkWTQ2c1NOVFUxdEd6WlV1WDlFQWlFeXBIMTdsMU9GcEJqYldVcHUzSTFvSyt2TC9kaVJVcEtpdHlUK3ZmdTNVT1BIajBVSHBjcXZ5ZVZMYkRUMU5RVW0vNXIxcXhaZVB2MkxXYk9uQ2xXbEhybXpCa2NPWElFUC8zMEV4WXZYZ3lBSjNBWU1XSkVwZnJYMTllWGVPMGJPSEFnTWpNenNYVHBVdnp5eXkrVmFoZmd1WlVJTHJvbEppWUM0S1gra25jeHpzcktDa1pHUmlnb0tBQ0h3d0dId3dGTjA5RFcxb2FabVJtR0RCbFNLZEZ1VGs0Tzg3dS92NzlFWVVkR1JnYmpmUEhUVHo5Vm05dWJKTkxUMDVsN2pGR2pSb210UTlNMGpoNDlLckdOUjQ4ZU1RdVdlL2JzZ1oyZG5VZ2R2bnZMNnRXcjBhOWZQN0h0U0hNNUlSQUl0Ulc2RDBWaC9WNGZYK2pxNmxhYnNLTjE2OWE0ZGV1V1hIVkRRME94YWRNbTJOblpNV0o1V1ZSR3lBZ0F2cjYrS0M4dkIwVlJtRE5uamtpNW5aMGRiRzF0RVI4ZkQxOWZYL1R2M3g5c05ydFNmZkM1Y09FQ004YUthYkZVRFVWUjJMQmhBMUpTVWhBVEV3TlBUMCtZbUpoSWROREl5c3JDbGkxYkFQQlNtKzNZc1VPdVRSTVRKa3hBV2xvYVhGMWRNWFRvVUluMVRwNDhLVE9WblNSMGRYVXJMZXk0ZmZzMmtwT1RzWEhqUnJScDA2WlN6OTcrL3Y2SWo0OUhmSHc4T25mdUxQR2FxeXpTTTc3aWFkaHpBT2hCQWFwVFFSRUlCQUtCOEIxQmhCM2ZJRFJOVDZZb3JCODNlUVpjNTdyQWRlNHMyVUVFZ2dwaGdXcEVVV2lYOE9ZdDB0TkZyZjBKaEJwR2NQV2pUdGtCWExod0FYNStmZ0I0b3F6cDA2Y2pMUzFOYU1HblI0OGVJc0tPeU1oSWlUc2grZkFueHNYeDZ0VXJiTjY4R1FBdmZjYjkrL2Z4NzcvLzRzT0hEMGhLU2dLWHk0V25weWVNalkzUnJGa3pjRGdjV0Z0Ynk1M0h0bG16Wm1qWHJoMHNMRlRqaHNuZnphcXZyMStsZHNUWnphb0N2Z0Nrb2wxcWNYRXhzOXRZbVl3ZE8xYnM4YTlmdndJQUJnMGFCSHQ3ZTlqYjI4UFEwQkFiTm13UVNsRXdZTUFBaGZ1ZU9IR2lVbmZLU2tKZlh4OUJRVUVxNzRkQUlIemJPRHM3WThPR0RYTFYzYmh4SXk1ZnZpeFhYUzZYaStKaTFUbFJIenQyREZGUlVTTEhOMi9lTEhhUnFEb0VkUlhKenM1R1ptWW1pb3FLeEpZWEZoWWlNek5USmRlNTJnU0x4Y0xObXplVjFwNmd1Q2crUGg1eGNYRm8zYnExU0wyQWdBQkdPSHJyMWkzY3VYTkhxTHhkdTNidzlmVlYycmhrY2UzYU5YQzVYTFJvMFVLc0lBUGc3UzUvOCthTnhEYjRxZXFzckt4azJ1UHI2T2d3cWVSVWlibVpLV1pObjRLWVYzRkJOMjdkK2FlZ2dMaDFFQWgxQ1RVMU5ibWZjWFgvNTBTbXJxNHVkMHhsZVBmdUhRSUNBZ0FBUTRjT1JmUG16Y1hXbXo1OU90emMzSkNZbUFoL2YzK0ZIRCtUa3BLWTY0YURnd01TRWhMRTFzdkx5MlArNVRzN1NVTkxTd3N0V3JTUWF3d2FHaHJZc1dNSHhvMGJoNnlzTEFRRUJFajg3dCt3WVFPK2Z2MEtMUzB0N05telIrNzNQeXNyQzVtWm1UTHYyZnIyN1NzMnphazBnb0tDVUZoWVdLa1lQb3NYTDhiRGh3K1JsWlVGZDNkMytQcjZNbWxicFpHVGs0UDkrL2NENFAyL1NYUDFVaGJxNnVyUTFhMlAvTHlDSEpxbXhkLzBFUWdFQW9GQXFCUkUyRUdvZGZCM1VsZUg1VHlCVUZsb21nYUh3d0ZGVVFydmJDQVFsSVhnNGt4ZVhoN3k4dkxBWXJGZ1ltSUNjM056V0ZoWW9HZlBuaUp4Z3ZiZ2luRG56aDFtY2lNeE1aSFpvY3FIb2lobWg3T2d2WGhSVVJIWWJEWTBORFRFdHN2UEV6dHAwaVJNbWpTcFNtT1VCbCtnSUV2Y0lndHRiVzI1SmxBa1VWeGNMRmQ2R3Y2RWo3Z2R6d0RRclZzMzdOaXhRMkw4cTFldk1HdFcxVVdnbzBlUHhydDM3K0RpNHNJY0d6Um9FR3hzYkxCbzBTSjgvdndaQUtxMFkwdGJXMXZtZTBMVE5DTjJZYkZZRWo5UDBxaFhyNTVDNHlNUUNOODMyZG5aek1KRWp4NDlGTDRHT0RzN3c5M2RYZUZ4ZlBqd0FUTm56cFJZSGhzYml3Y1BIb2djbC9UOUtpaW9VMFZLckpVclYrTFRwMDlDeHo1Ky9BZ0FPSFhxbE5pME4vd0ZrcENRRUV5WU1FR29yRW1USnRpNWM2Zk1mbVVKSVBtdnU2Q2dRT0tDREl2RlFzT0dEV1gyVlZ0SVQwOFgrdnZzMmJOWXQyNmRTRDIrcUFQZ3VhMlZsUWtiTmFwU2VDUU9maG9XU1M1ek5FM2o4T0hERXVQajR1THc4T0ZEQUtpV2hTcDVNVGN6eGV3WlV3RWdtS0lvdjVvZUQ0RlFkNkh1MFRTOWZ1RThsL1VPSGNTTHc1VE40c1dMWmJvaGlpTWlJa0lvSFpvOFhMcDBTZXFtaC9MeWNxeGJ0dzVjTGhjYUdocFNuLzM2OXUwTE96czd4TVRFd052Ykc4N096a0pPbS9KdzlPaFJSaFFhR2hxSzBOQlFxZlZmdkhpQnlaTW55MnpYeHNZRzU4NmRFenIyOGVOSHhNWEZTWXdaTUdBQTNyMTdoejU5K29oMVQ0bVBqMmZHMTZlbUF1Z2xBQUFnQUVsRVFWUlBIM3o4K0pHNUJ4R2tYcjE2Nk5Xcmw4d3hpbVArL1BtVmpvbUtpbEpZMktHdnJ3ODNOemVzWHIwYUVSRVJPSHIwS0diTW1DRXpicytlUGNqSnlZRzZ1anJjM2QyckpRMXE5eTZPOE4yM0d4N2J2Q1pGUjc5OHBmSU9DUVFDZ1VENERpQXI1OThrZENvTktxcU5iVXQ3UThOR05UMFlwY1BQd1h6bXpCbUpDbk5sUXRNMExsNjhpSzVkdThwdHRmem8wU004ZXZRSURSczJWQ2dmY1czbTVhczRYTHA2SFRkdUI2MjB0TFVQNU9abi9KdVVsQ1JWVmMwdDR2ekQwc0t0T3pjdXgrbnJWMjJodExZVEhoNE9GeGVYYXQzdG5acWFpaGN2WHFCYnQyNXlMMFNmT1hNR256NTlRb2NPSFRCdzRFQVZqN0JtZWZUa0dVNmY4MGRRU09nUlM5c08xMW5GT1ljVEV4T3JkemE2aHVqWXNTUEdqUnZIaURqTXpjMWhhbW9xVXhobloyY25NdzFKVVZHUnhBbVVkdTNhQWVBSlM2eXRyWmtmS3lzcldGcGF3dExTVXV4aXU1ZVhGOExEdzdGOCtYSjA2OWFOT1Y1YVdncHZiMjlFUlVYaHlKRWpJczRVOHNMUGNXeGhZU0h4UGNqSXlHQjJzMWJWRWVUWXNXTlZ1azR0WGJwVXJ1K1JyS3dzQUpJZFJ0aHN0a1RSQnlEcTlGRVZ4SW1DYkd4c21ENTY5dXhacGZkVm5zblJWYXRXNGRhdFcyQ3hXTmk3ZDIrbGMwOFRDSVRhaTVsdGg1YnFYRGhjQzdpRnB0WldhTnZHdHFhSEpNU2JOMit3Y09GQ0FMem5nWW9wc3VTbHFydDFaYVY4R1R4NE1HUHJuWm1aaVpNblQwcXRyMHBoQjBWUmVQUG1EZDY5ZXllMi9NdVhML2p5NVl2RStPenNiSkhYeTk4QkxLdmZ5NWN2U3hVKzh0bTllemQyNzk0dHRxeCsvZm9LTGR6eCtmanhvNUFROTlHalJ3cWw0V25kdWpXT0hEa2lzMTVxYWlvQW9IZnYzcmgvL3o2dVg3K09LVk9td05KU09MM1IwS0ZEUlJZVzgvUHpzWGp4WW5DNTNHcDVEdWNURnhmSGlJUWx1WFZjdkhpUjJSRnVZV0VoSWhUeThmRUJ3UHYvR2pac21BcEhTeUFRYWlPSjhaRWhBRUpjNTg1YVg5MTk2K3ZybzFFajJYT3pCUVVGU0V0TGc1YVdsbHh6anh3T1IrNzBIbi85OVJkaVkyTUJBRE5tekpBcDFGaTVjaVVtVEppQXdzSkNyRnExQ29jT0haSjdjOTNyMTY5eDllcFZBTHo3R1drYm5rcExTOEhsY3VVVzQ0dDdibjM4K0xGYzEvTHc4SENaZFc3ZXZDblJKY3ZZMkZoaFlZY3llUC8rdllqNGhlOXFkdlRvVVJ3L2ZwdzVQbkxrU0xpNnVpSWdJQUFQSHo3RW9VT0g0T2pvQ0h0N2U0bnQzNzkvbjBtbDYrTGlBbXRyYXhXOENsR01qQXhoWkdTSTYvNm5IMUVVbFM0N2drQWdFQWdFZ2l5SXNPTWJKREgraFM4QTMvZXhrZFh2bVZzSGlZNk9abElLSERod0FFNU9UakpqWW1KaWNPclVLVmhaV2RVNVljZkhwQ1NjdTNnWmVYbjVvOWdBV0dxRzV3RHB3bzZQSDJPeUFHUTFzMmxhUFlQOHpnZ0lDSUNQanc4ME5UVng1ODRkcVF1NGZPN2N1WU9JaUFpVWxKVFVlV0hINTVSVUJOMjdqOEtpb2g5WW9GSUtDclMvbTJ1YmtaRVJsaXhaVXVrNEx5OHZtUXRLcjErL3hyaHg0OFNXOWVqUkE3ZHUzYXJVb3RUVHAwK1pYTzduejU4WEVuYmN1WE1IcDA2ZEFnQ3NYYnNXMjdkdnI5VEMwcTFidDNENThtWEV4c2FDdytIQTNkMGREZzRPWXVzK2V2UUlBS0NwcVZucFhMWTFBWWZEWVJhMFZHSFpxd3h1M3J6SkxOaU5IejllcFgyZE9IR0MyWW5sNXVZbVZ0VHg1czBiR0JvYVZvdkZPb0ZBVUM3cU5QVVR4Y2FlQlc0ck1PV1BjYlZPMlBHdDBMZHZYK2IzTjIvZUNBazdzckt5Y09IQ0JhSDZnc0tKcTFldjR1blRweUp0OHNVZjkrL2ZGeEZpNk9ucFlmVG8wV0xId21henNXL2ZQaEZIaUlVTEZ5SXhNUkdUSjAvR2lCRWpST0l1WExpQTQ4ZVBZOENBQVpnM2I1NVFtU1J4cW1CS0dSYUxoWHIxNnNISXlFaHNYWGtSbDdwR0ZnVUZCZkQxOWNYZHUzZng5dTFiSER4NGtDbFROQTJQUERIWjJkbU1RMG5YcmwzQjVYSVJHaHFLZ3djUFlzdVdMVUoxalkyTlJSYisvdm5uSCtiL1dkWFhjMEdhTjI4T1IwZEhoSVdGWWRXcVZmRHo4eE1TczJkbloyUGZ2bjBBZUR1ejFkWFZoWVFkNWVYbGpBUEo3Ny8venFRN0lCQUloT3BnOE9EQmNITnprMW52enAwN1dMNThPZHEwYVNQVmdZaFBXbG9hQmc4ZUxMTmVYRndjamg0OUNnQm8yN2F0WE02WHJWcTF3dVRKay9IWFgzL2h4WXNYMkw1OXU1RFRwaVJvbW9hbnB5ZG9tb2FtcGliOC9mMmxpa2hjWFYzeDRNRURkTy9lSFh2MzdwWFp2ampVMWRVbGJsVGdYeHZWMU5Sa0NsTmtpVXhxMnRHUncrRklkQmtyTFMwVmN0cml2KzVWcTFaaDFLaFJLQ29xZ3J1N08vejkvY1crdHV6c2JIaDRlQUFBT25Ub29GSjNWQUtCUUNBUUNLcm51MW44SXRROWlvdUw1Yks3YTl5NE1TUGNFTWZkdTNjQjhDYnRLaTRFM3I1OUd6Uk53OG5KaVN3UUVTcE5kSFEwTXdrcERXZG5aMHljT0ZGaU9mOHoycWxUSnhGUng3Ly8vb3RtelpxaFk4ZU9DdThhL2RaaHNWalEwTlJBWVZGeE1RMjZqTVZTcXloNlkvNm1hVnIxWHBPMWlLeXNMTVRHeHNvbFdLc01XbHBhbFhLQnlNM054Y2FOR3dId3hBbHIxcXdSS2g4OGVEQWVQbnlJbXpkdjR1N2R1L0QxOVJWckg1dWVubzdvNkdoRVJVVWhNaklTbVptWkFJQ3dzRENtRHB2TkJvZkRrVGdXdnJpa2NlUEdLQ2twa2VsY1V0T2twS1F3MXZrbUppWTFQQnBSaW91TG1RVXJSMGRIc1orMWV2WHFvYnk4dk1xN3dNUER3NWtKd2RHalIyUE1tREVpZFY2OGVJRUZDeGFnUVlNRzhQSHhnWm1aV1pYNkpCQUloTHJHMTY5ZmNlREFBWW5sRlVVZkZRa09Ea1p3Y0xEUU1YTnpjeEZoQjE5a3dXS3h4Qzc2OEsrLyt2cjZZcDJlK0M1Vk9qbzZjanRCQ1Y3L1dTd1doZzBiVmkzdURlWGw1WWlJaUdERW81OC9mOGFoUTRmRWpzdkp5UWtlSGg2NGR1MGE5dTNiaDU0OWU0cmNGd215Y3VWS1JFUkV5UFVlQ0xxaVdGdGJvMm5UcGdnTkRVVmdZQ0NtVEptQ0ZpMWFTSXd0S1NuQjZkT25BUURkdTNlSGpZMk56UDRFblVmNDl5cjM3dDJydENPSnVybzZ2THk4TUduU0pDUW1KbUxkdW5WQ0RpcDc5KzVGYm00dTFOWFY0ZXJxaXYzNzl3dkZxNm1wWWYvKy9kaTNiMSsxQ2xJSUJBSkJrTE5uenlJNU9WbHMyYlJwMDBTT1hibHlCVy9mdmhWYnYySUtNa2xrWkdUQXpjME41ZVhsME5EUXdJWU5HK1JPR1R4cjFpeEVSRVFnS2lvSy92NyswTmZYRnhGU1Z1VFVxVk9Jakl3RUFQenh4eCtWVHVHaUNDTkhqcFNZcHF0djM3N0l6YzNGekprenhiN0hnc3lhTlF0aFlXSG8wNmNQUEQwOVZUSFVLbUZqWXlPVTBvYkw1V0w0OE9ISXpzN0c5T25UaGNRWS9Ic29ZMk5qekprekIvLysreS9jM2QwbHVxS29xNnVqYTlldUNBNE94c2FORzZ1VVRwWkFJQkFJQkVMTlE0UWRoRzhXTHBlTGlJZ0ltZlhNemMybGx2TnQ4UHYwNlNPeXdIZnMyREc4ZnYwYTNidDNsMnVCdmk3UXJrMXJyRjYyQkdmTysyOTlIaDRUL0ZHN1ZMR2tqd1RrNU9USTlSbVZObEdibkp5TStQaDRBQkJ4M3NqTHk4T2VQWHRBMHpRV0xGanczYXJ1dXpoMmd1Zm1qZGp0ZldEZXk1ZXhrV2xwMGQ5RkdwYUtaR1JrNFBYcjE0aVBqMGRjWEJ6aTR1SVlPMjVCNFlNcStmVHBFeUlqSXhFWkdZbkdqUnRqOXV6WkFJQjE2OVl4WTFtL2ZyMVlvWnk3dXp2KysrOC92SHYzRG9jUEg0YU5qUTBHRFJyRWxNZkZ4VW1jNEdyWnNpV2NuSnpRdVhObmRPellFVG82T295bHR5RFhyMS9IaXhjdm1MRU9IejRjTGk0dUdEbHlwTnpXczlVTi96dUVvaWcwYTlaTWJKMkhEeCtpYTlldUV0c1EzTUdzYkh4OGZKQ2NuQXlLb3JCNDhXS3hkU1RaM1ZhR04yL2VZT25TcGVCd09QL0gzbjNITlhXOWZ3RC8zQXhtR0Fvb0NpcE9RRkZFY1l0N2E1MTFJVnIxaTdodzRLaGJxUlQzVmxwd0lJNWFSeDI0NnFxaUtFNWtLWUlnb29MSVVqWUpoTnpmSC9ubE5vRWtoQ0VCZXQ2dlYxK1ZuUHNrSjVpWTNIdWU4enpvMmJPbndsMXhrb3RVbno1OXdvd1pNK0RsNWFWMElZc2dpT3FGcG92ZVFzUTZNMkxZNEltdHJVbTFqdTlCWDE4ZkkwYU1rTGt0TGk0T2taR1JvQ2dLdzRjUGx4dDM3ZG8xMERRTlcxdmJFdDlkNjlhdFcrSjR5YzdTcWt3OGxtNHBVeFdmNjRHQmdiaDgrVEtlUEhtQ3ZEelpVeVp6YzNNTUdEQUFBd2NPaEpXVkZkUE9SVU5EQThiR3h1alRwdy8yNzkrUDhQQncxS2xUUis1Q1hFNU9Ec0xEd3dISVZtRlJSSExPQUFETm16ZUhrWkVSVXduRDA5TVRSNDRjVWJqZ2QrTEVDU1FuSndNQTgvMnROUEtxaUpTM0lnbVB4NE83dXp0bXpKaUJCdzhlSURBd0VBNE9EZ0RFRlZBQWNYc0JSZTBMT0J3TzNOemN5dnk0Mzl1VFp5OHdlNEVic3JOelBDeXMydmNIdjJCeWZIemtGM1hQaXlDSXluZmp4ZzNtWExNNGVRbnBBUUVCQ2x0OURSczJyTlROWlhsNWVWaTBhQkZ6bnIxZ3dRSTBiYXA2RlYwMm00MXQyN2JocDU5K1FsSlNFbzRlUFFxQlFJQWxTNWJJVGNoUFNFaGdyb3MyYk5pd1JOc1FvbUpZTEpiTVJxNklpQWltb2hxWHkxVll1WGZTcEVrWU9YS2swZ3BqdXJxNjhQRHdRRkpTVXBWdkZvbDdINC9IejE3QXkvdlFUMDJzYklJK1JMMEtxdElKRUFSQkVFUXRWRDFYTVFpaWpGYXZYbDNpeStuT25Uc1JIeCtQZXZYcUtZeDc5ZW9Wa3BLU0FBQkRoZ3lSR2N2S3lzTGJ0MjhCUUsxOUZxdGE0MGJtYU56SUhCUEdqZjZMb3FqU3N4SUFOR3JadGhlYnhSNnpjZk4yZE9uVUVZTUg5UHZlMDZ4UmRIVjFzV1hMRnBuYkJBSUJWcXhZZ2FLaUl0U3ZYMTloN0owN2R3Q0lMd0lYdjZBYkhCek1MTmorbDE2anhaazFiQUN6aGczUXYyK3ZteFJGSmFoN1BsV2xzTEFRWGw1ZWVQdjJMZDYrZll0djM3NlZPRVpQVHcvdDJyWDdManN5K0h3K0lpTWpFUkVSZ2ZEd2NJU0ZoY25NWWZ6NDhRREVaYjBmUEhnQVFMeFRTYm9GaXpSdGJXMXMzNzRkVTZkT1JWNWVIbjc1NVJkWVdGaWdWYXRXQU1USkd6d2VEems1T1dqWXNDRzZkT21DTGwyNm9GT25Ubkl2ZWpWcDBvVFpPYXVob1lIbno1L2oxMTkvQlFBMGJ0d1llWGw1U0V0THc5YXRXM0htekJrc1c3WU0zYnAxazRtcERpUy9PMnRyYTRVWGMyaWFMbEhpdmlxOGZQbVNhYUhqNk9qSS9GMVZ0aytmUG1IZXZIbkl6TXlFblowZHRtN2RxbkJocW0zYnR2RDI5c2E4ZWZPUW5wNk9XYk5tWWQrK2ZXalhydDEzbVJ0QkVKWHJ3OXVJdndIOHZUOHF0T1FLU0RVZ3FVb0FWQ3h4UUNBUU1Jdm81U0dwV0ZVZTllclZ3eSsvL0NKem03dTdPeUlqSTlHaVJZc1NZeEkzYjk1RVlXRWhSbzhlWFdvVmpNTENRdVk3YW1KaW90eC9zd1VDQVFBZ0pTVUZrWkdSSmNZbDdWNHlNakxramdOQS9mcjFZV1JreFB3c1hhWmNPcUdrcUtnSS9mcVY3ZnhrK3ZUcG1ERmpodEpqN3R5NXcyd1NBTVFMTDRXRmhXamV2RG5Pbmoyck5OYkN3Z0ttcHFiNDh1VUxnb09ENVZhOHVuUG5Eb1JDSVRRMU5WV3FnaUZKQnBYK3ZTeFpzZ1NPam82SWlJakFzV1BINUxZUi9mejVNNDRlUFFwQXZKaW9hcXM2U1dzMFFKd1ljdkxrU1RnNE9HRHQyclVBeE9mVGt1K0RxbWpidGkxR2pod0pmMzkvSERwMGlFbnNHRDkrUEJJVEV4VW1zZWZtNXFxVVRDOHRLaXBLYVh2TDFxMWJ5N3kyQ0lLbzNpeXMybStnS0xnM2EyMkh0U3VYWWVhMDcxKzlaK1RJa1dqZnZqMnNyYTBCQUwvOTlwdE1ncUUwYlczdEVwOWxtemR2VmxocFVrdExDM3crSDRzV0xRS0FFdWU3UXFFUUsxYXNZQkw2Um80Y3FiQ05xakpHUmtiWXYzOC8vdmUvL3lFek14T25UcDFDVWxJUzNOM2RTeVFLbUptWllkbXlaZGkzYngvV3IxK3Y5dFlsdFoyaXBCOUFmUDR2L2RyUjB0S1MrWTRxSVJLSlpHNDNNVEZoZnFZb1N1WHFMaFh4TWpRYzYzN3hCSUR0Rk1YWkE0QWtkaEFFUVJCRUJaSEVqaHJJd3NwMk5paHF6dkN4RStFNDhVZE1tYWo2eFpMcTVNQ0JBMHAza2E5ZHU3YkVEcThCQXdaZzZ0U3BKWTYxdGJWRml4WXRtSjlUVWxMdzRjTUhBTUNZTVdNVVBvYWtKSC85K3ZYUnBVc1htYkduVDUrU1JYTVZzVmxzTzRxRnhYNG5Ub0VDYWsxaWg2dXJLN0t6czJWdWsvUzh6TW5Ka1h0eDBkWFZGWjA2ZFpLNWpjUGhvSHYzN2pLMzNiaHhBMFZGUmFBb0NxTkdqVkk0QjhscnRGKy9maVg2UlQ5NThnU0FlRWRnV1habUVMVURsOHZGbzBlUG1MTGJXbHBhc0xhMlJwczJiZENtVFJ1MGJ0MjYxSXBGNVpHWW1JaWxTNWZpM2J0M0pTNWNjVGdjV0Z0Ync4N09Eb01HRGNMOSsvZXhiOTgrQU9JMkhmTGFxMGl6c0xEQWhnMGJzR0xGQ3ZENWZDeFpzZ1FuVDU2RW9hRWgyR3cyTm0zYWhFYU5HcUZ4NDhhbHpwT2lLT1l6NU5LbFM5aStmVHNLQ2dwZ1lHQ0EzYnQzdzlqWUdGNWVYamgzN2h6aTQrUGg2dW9LQndjSC9Qenp6d3AzZ3hZM2JkcTBDclVYa1Y2QWt1ZmJ0MjlNT2RiaS80Wkk2OUdqQjNidDJsWHVlWlJIVWxJU2xpOWZEcHFtMGJKbHkxTEw5aGFuYWhXUlQ1OCtZYzZjT1VoUFQ0ZTF0VFgyN05sVGFodWdsaTFiWXR1MmJWaThlREd5czdNeGQrNWM3TjI3Ri9iMjltV2FJMEVRUkhHU3lnRThIcTlDRjhNZlBYcUVZY09HVmRhMEtreHlUdGErZmZ0S3ViL016RXptejJ2V3JGRjY3SjkvL3Nra0NjcHovLzU5aFlzYml4WXRrbWxuS0VrV0FTRHpXVUhUdE1LKzlZcVU5aGtOaUV1Z0d4c2JZK0RBZ1JnMGFCQWlJaUt3YTljdWxSTnFodzBiQmw5Zlg1dzVjNlpFWWdkTjB6aDU4aVJ6bks2dXJ0TDc0dlA1ZVByMEtRQ2dRNGNPek8ydFdyWENtREZqY09IQ0JmajQrTURCd1VHbWtwVlFLTVRxMWF2QjUvT2hxNnRicHM5elkyTmo1cytTSkFrdWw4dmNYcDdrcC9Iang4UGYzeCt2WDc5R1FrSUN6TTNOMGFsVEoyemJ0azNoL1NVbEpXSHg0c1ZsZXB6ang0L2orUEhqQ3NkMzdOaWhVcFVVZ2lEK3UvcjA2Zk5kNzE5SFIwZHV5MTQrbjQrVksxY3lHeEk2ZHV5bzhMTTJNakt5MUdTOXBrMmJNcTFRTXpJeWNPL2VQY1RFeE1EVDB4TTJOallBeEFtQTZlbnBhTldxRmJadTNRb3RMUzFFUkVTVStod2sxOU95czdOVk9sNmFqWTFOaFZ0NTFsUTBUZVAyN2RzeXQrWGw1VEdmdFpjdVhXSTJyU2l6WThjTzdOaXhRKzZZalkwTmpoMDdWdkhKRWdSQkVBUlI1VWhpUjQxRW1WSkEremRSYjVHV2xxN3V5WlRiaHc4ZjhPclZLNFhqTVRFeEpXNVRkZmZRMWF0WFFkTTBEQTBOTVdEQUFMbkg1T2JtTXVYaGYvamhoeElYNENTVkVxeXNySlJXVkNCcXI4aklTSmtMMDlLS2lvcmt2bjRWSFYvY2xTdFhBQUE5ZS9aVTJKZjArZlBuK1BqeEl3Qmc5T2pSTW1NaWtZalpJZGk3ZDIrVkh2Ty9pcVpwdXJaZUVKZzFheFl5TWpLWTVMYmlpMHhidDI1bGRsTktKMkdNSHorKzFJc2swanRBSkNYYkJ3OGVqS1ZMbHlJcEtRa2lrUWdjRGdkdDJyU0J2YjA5T25ic0NGdGJXMlloNWZYcjExaTllalZvbW9hWm1SbTJiTm1pMGtMSGdBRUQ0T2pveU93V1dyVnFGUTRjT0FBMm0xM21udTN4OGZIWXQyOGZzeURFNC9Hd2QrOWVXRmhZQUFCV3JGaUJrU05Id3RQVEUyL2V2RUZnWUNDZVBYc0daMmRuVEpzMnJkUUZDZWtGcE8vaDFLbFR6STRhZVF1QWRlclVRWk1tVFdCcWFscXV4Wk5Qbno0eGYxWld1clc0bkp3Y0xGNjhHQmtaR2VEeGVOaXlaVXVaSzV4a1pXVUJVTHpvazVPVGcvUG56K1Bnd1lOTVNYZHJhMnQ0ZTNzak56Y1hlWGw1ekgrU255WC9MNzRZSjludHRtdlhyaEpKbkFSUm05QTBuYUh1T2RSMjZlbmljeTk5ZmYwSzNRK0h3eWsxU1UwWmtVaFVvdlZIZVQxKy9KZ3A0eTZ2YWtSNVNGZndzcmUzWjc1enhNZkhJelUxRlhYcTFKRkp5cGNrbGxoWVdNREV4RVRseHlsZXNWSDZkNkpvSi9IaHc0ZGhhV21wOEQ2WExsMktaOCtlcWZUNFRrNU9tRDE3TnZQOVJ0bTVyVHlqUm8yQ3I2OHZIang0Z0hmdjNzbTBYTHQxNnhiZXYzOFBBSmd5cGZTZDV3RUJBY3p6TDU0TTZ1Ym1obWZQbmlFaElRRnVibTd3OC9OamtpLzI3dDNMTExhdFdMRkM3ZWU5MXRiV3FGdTNMcjUrL1lydzhIQW1TZG5NekV4aGpMYTJObXh0YlZXNmYwbWJoQ1pObWlodGMxQmFDd1JWZGUxc2o3Q25nUUN3anFLbzBsZmhDSUtvc2ViTm02ZXdGWXZrK28rMFZhdFdLVXhjUEhYcWxOelBxcXlzTEN4ZXZGam0zN0x0MjdmTFBhY0tDUW1CczdNeldyWnNpWG56NWluZHNOYXlaVXNjT1hJRUN4Y3VSR0ppSWhJU0VqQjkrblJNbkRnUmJtNXVPSEhpUkttVnFKUUpDd3NyYyt1V29LQWdsZHU1cWV0NmorVDZTM1oyTnY3NjY2OHl4UmJmUkNZdE9EZ1lDUW4vRnFOOTlPZ1Ivdnp6VHh3NGNJQ3BFRk5UTkd2YUJKTW5qSVAvMWV2SHNuUHlTYlVPZ2lBSWdxZ0VKTEdEVUx1aFE0ZktMRmd0V0xBQWdHeDdsYk5uenpLN2xsVng5ZXBWQU9LTFpZb1dtNjVmdjQ3OC9Id0FKVFB0K1h3K0hqNThDQUNJam81RzE2NWRaY1lsQzU0ZlBud29NU1poWVdHQjA2ZFBxenpuNnVKYlJpWStKU1RnN0lYTGJjMmJ0YzlPaUF1TkF5Qy9QcVNFQ1BkcFlQRzYxY3YydExGV2ZLRzBwbHE0Y0NHenN5MG1KZ2I3OXUwcjBWN0YwOU9UdVNoZW1wU1VGR1pIM1lRSkV4UWVkLzc4ZVFEaVZpN0ZkNXFIaElRd2l3dW5UNTh1Y1pJdGFjdHc2ZElsdVJjUkFIRTFteFVyVnFnMDUrb3Mvc05IaElhL2dwZjM0ZkdOTGRzLyt4Z2QraFJBeVRxVXRkQ2dRWU9VanVmbDVjbE5OcElzcXF0S2NoOTVlWG5nY0RoWXVuUXBqSXlNMEtGREI3a0xKMi9ldk1HOGVmT1kzWjk3OXV3cDB3WHlSWXNXSVRJeUVxR2hvWGoyN0JuMjdkdFhwcjdwVVZGUk9IUG1ESzVldmNva3RGaGFXbUxidG0wbHFwaFlXMXZqK1BIak9IWHFGQTRjT0FDQlFBQXZMeS9jdW5VTEd6WnNVSHJoNU5kZmY2MVFWWlFEQnc3Z3hZc1hjc2ZTMHRLWUhjemR1blZEa3laTlNoemo2T2lvVXNuZE4yL2U0UDM3OStEeGVORFcxZ2FIdzBGcWFpb09IandJUUx5N1ZsR0NXWEVaR1JtWVAzOCtZbU5qd2VGd3NHUEhEaVpSUnA2VWxCVGN1M2NQUmtaRzRQRjQ0SEE0aUk2T1ppck4xS2xUUjI2YzVPOWQyb1VMRjFTYUl5Qyt1S2VycXdzOVBUMTgvZm9WZkQ0ZmJtNXUyTGR2SDZuY1FkUmFORTByTGxOWFE1aVl0T1pwMXVFYUpIMUpocTZPRHZUMTlVb1BxaVF4TVRGNCsvWXRoZzhmcnZRWUFHalVxRkdGSHF0WHIxN1l2bjE3dWVOalkyTXhjV0xsZEtzNWZQZ3dBSEdMbHNxcVV2ajU4MmNBNHJabVBqNCt6TzJlbnA2NGNPRUM3T3pzWko3L3VuWHJjUDM2ZGJEWmJPemR1MWZoUXM2elo4OWdZR0NnTURGRGtsQ2lyS0tLcHFhbTBoWWNaYW5FVXJ5YVhsbVptNXVqVDU4K0NBZ0l3UGJ0MitIdDdRMUFuTndvcWNRMWVQQmdsU3J6WGI1OEdZQTR5YUY0cFFrZEhSMzgrdXV2K04vLy9vZWtwQ1M0dXJyaThPSER1SERoQWs2ZE9nVkEvSjFTMld1L0twbVptZUhyMTY4cXR5c3lNek9EcjYrdlNzZDI3TmdSQURCNzltd01Iank0M0hNa0NLSjZpWThLL1FYQUw3U3FaUUcvZ3lGRGhxQnQyN1p5eDNnOEhobzFhb1FKRXlZdzN5SDY5T21qOFB0RTNicDFTOXdtRkFveGUvWnNwbVYwaXhZdDRPWGxCUU1EQTduM3NYZnZYZ0RpN3k2cUpENVlXRmpnK1BIaldMWnNHVUpDUXBoMkh4d09CMXd1dDBJSnFlV2h5cHpWOWRjdHVTWXNTYWpKeU1qQWdRTUhLdTMrL2YzOUFZaC9CelJOSXpJeUVrS2hFSFBuem9XM3R6ZEdqQmloY0JOamFjNmRPd2N2TDY5S20ydHBPclMzUllmMnR2QjBYN3Vjb3FqVUtudGdnaUFJZ3FqRlNHSkhEVVJSbEI5TkkrRFBZd2NEek0xVUt4ZGZuVFZxMUVodWlYbnA5aXBsU2VxSWlJaGcyckNNSFR0VzdqRTBUY3NzaEhPNVhKbnhmLzc1aDlraFROTTBzMGd1ajZJeFZjcjNWa2VoWVJIWXRuc2Yzc2ZIYitKeWNhbHVpeGFydnNiR0tsMEZqbzhKRFFVUU9uUGFsRDFWTk0wcUphbElBSUJKRkNyZVhrWFpCZUxpcmwyN0JwcW0wYkJoUTNUcjFrM3VNWkxGVU1sakZUK3BsU1F2QWVLVFNrVzlXVVVpa2NJK3IvSjZjTlpFTDE2R3d2M1hMY2pMejkvRm91Qm5ZdEk2TERVMXNtejF0bXVwdVhQbmxxdlhyaUtTaTBZalI0NVVlQXhOMDlpOGVUTnljbkxBNFhDd2JkczJOR3ZXckV5UHcrRndzR1hMRmpnNk9xS3dzQkIyZG5ZcXhTVWtKTWowR2diRWlWSFRwMCtIazVPVHdrUS9Gb3NGSnljbmRPM2FGV3ZYcmtWTVRBeGlZbUp3NmRJbHBZa2RMVnUybE5seFhGYktkbndIQlFVeHlZY3VMaTdsZmd4QW5JUzRidDA2aGVQang0OVhlU0hMdzhNRFVWRlI0SEE0MkxScFU0bldVOFd4V0N4czI3Wk43aGlYeTFWWWlhdGZ2MzVvMjdZdElpSWlvSzJ0RFhOemN4Z1lHRUJmWDcvRS93ME5EY0hqOGFDdnJ3ODlQVDNvNmVtQngrTXgvMjQrZS9ZTUN4WXNnRUFnd01xVkszSGx5aFhTRTVxb2xVSkRRd1BVUFllSzBqSFNHRWxSV080OGJ4RkdqUmdLbDVrbDI5NVZwcnk4UEt4ZHV4YlBuajFEZW5vNlRFeE1GQzV1MHpTTng0OGZBNUJ0ZFZHVG5UaHhBcUdob1FDQWlSTW5scXY2a3p5U2M3RjY5ZXFwZFB6Q2hRdVpxaFY3OXV3cGtYajgvdjE3N04yN0Y0R0JnYkN6czJPU1VZcExTMHNESU5zaXBMcGJzR0FCSGp4NGdPZlBuK1BzMmJPWU1HRUNQRDA5a1phV0JtMXRiWlVTVzhQRHc1bWs4WUVEQjhyOWpHdmJ0aTFXcjE0TkR3OFB4TVRFd01uSmlhbmNaVzF0amZYcjExZnVFNnNBeVhsMFpiMGVDWUlncW9LeVRUdUErTnhQK3ZOTjJUbTFQQndPQjY2dXJsaTZkQ2xhdFdxRi9mdjNLMHpxdUh2M0xsT05xVisvZm5Cd2NGRHBNUXdORGVIdDdRMGZIeDhFQndkajJiSmxBSUFsUzVaZ3laSWxaWnB2WlVoTVRGVGFTazF5SFN3OVBSM1IwZEZLNzB0eWJwMlRrNlAwMkdiTm1wVzRSbHljNUhOS2NuMUJUMCt2MUwvLzRxNWZ2eTczdVNVbkorUFdyVnZRMHRLQ3BhVWx3c0xDNE9qb2lLQ2dJTVRHeG1MdTNMazRkT2hRdWE5RFZIV0NEa0VRQkVFUWxZK2NLZGRBNzkrRWZBRHdvV3Ruc3VOVUhzbHVwVzdkdWluY1NmM1BQLzh3dTRYbE9YUG1EQURBenM1T2JqL0NZOGVPNGZqeDR6QTNOMWZZazdBaWZiZlZLWitmajg5SlNTZ29LR3dJQ3ZYMGhUeldWM1ZQcXBhUkpHV01IVHRXNFM2RW8wZVBLa3k4eU16TVpOcHJ6Smd4QTA1T1RpV09jWE56UTNoNE9FYU1HS0h3Z3JDcVpTMXJPcUZRT0luTDVXb0JnRWdrU2xQM2ZLcVNxYW1weXBVWUtndEZVVGh3NEFCV3IxNk5FU05HS0t4cVZCb1RFeFBzMnJVTEppWW1LajhIYzNOem1KcWFJaW9xQ29hR2hoZzFhaFNtVHAycXNDcEVjUzFhdE1DSkV5Zmc1ZVdGSjArZXFPWGlsY1RJa1NQeDlPbFRzRmdzdEd2WHJrTDNaV1ZsQlM2WEs1T0lTRkVVek16TU1HVElFRGc3TzZ0OFgrdldyVU5hV2hwY1hGeFVhbzFqYkd6TWxGU1hmbXh6YzNQTW5qMWI0Y1ZJQUZpL2ZqM3k4dkxRcGsyYkNwWFg3ZHk1TXp3OFBMQnQyemJzMmJPSEpIVVFSRFZHMFRDaEtMUi9FeFdOcnAwNlZ0cjlGaFlXSWpvNkd1SGg0UWdKQ2NITGx5OEJpRnN6L3YzMzM4eHhMQlpMNGU3UHAwK2ZJaWtwQ1FDVS90dFZVOXk5ZXhmNzkrOEhJRTVVck14RVVFbUNwYXB0UFV4TVRMQnUzVHFzV0xFQ1o4K2VSWjA2ZGVEaTRvS1VsQlFjUEhnUS92NytUS0p5U2tvS3ZuejVJdmU3Z1NSUm9YaUxsdXJNd3NJQ2t5Wk53cWxUcDdCejUwNjhmdjBhdDI3ZEFpQ3VZS1pLYXhwSmhTdUtvcFMyYlJrOWVqUytmUG1DUTRjT01iOHJVMU5UN04yN3Q5cDhOaU9nREt3QUFDQUFTVVJCVk1iSHh6T1ZjYXI2T3l4QkVJU3FObTNheENUVVZSVWZIeC8wNk5FRCsvZnZSK3ZXcmFHcnF5djN1TUxDUXVaelFVZEhCOHVYTHkvVDQzQTRITXlmUHg5Q29WRHRDWFk3ZCs1VTJLNUcydW5UcDFXdW1QenMyVE9sMzNrdVhicFVhbVUyU1V0V3lRWXZRMFBETWxmRERRb0trcHZZNGVmbkI2RlFpTUdEQnpQbjBMcTZ1dGk3ZHk5Kyt1a25wS1dsWWU3Y3VUaDgrTERjcXA2RWFvUkNZVDZielpZa3haTktJZ1JCRUVTTlFoSTdpRnBGSUJBd0Y4TEdqUnNuOXhpYXBoWHU4Z0tBMTY5ZjQvWHIxd0RFdTVqbHRRK1FaRGl6MmV4SzY3OWJYZWpyNmNHeVpVdThmaE1Wblp1WEg1K3JtYSs4RFF0UkpoRVJFWWlQandlSHcxRzRReU0xTlJVWEwxNVVlQi8rL3Y0UUNBUmdzVmdLWDZPU0UzQU5EWTFhOXhvdHJwbEZFNHdmTnhvWEwxODkrZTFiNXIxVWc0SkM2ZE95VjY5ZXFWYkhtYWcwK3ZyNmxWS0tWRkVwVzJYV3JWdUgvdjM3WThDQUFRb3JkQ2pENVhLeGVQRmlGQllXeXQycE0yREFBQVFIQjVmNWZ1VXByUXovaGcwYm1KMUZGV0ZoWVlFblQ1NEFFTzlxb21rYUxCWUxMQmFyekhNME5EU0VuNTlmbVJJdGJ0Kyt6WlR5cFdsYWJoVWllY3BhNlVXWlFZTUdvWHYzN3VEeGVKVjJud1JCVkQ0UmhUd1dUWDh4TVRZMlZiUmdVUjdMbHkrWFd3RlFUMDhQOXZiMjZOU3BFenAxNnFUdzN4MkJRQ0NUN0wxbHl4WThldlFJaXhjdlZ0cU9xanFRSkxFQS8xWnJPM255SkhidjNnMUFmRjZ6ZWZQbWNuMW1LaUw1bkd6VHBvM0tNUU1HRE1ETW1UUGg2K3NMSHg4ZlJFUkU0TVdMRjh5dVdIdDdlMHllUEJtOWV2VlMrUGtWRWhJQ0FFd0xSWGxtekppaDlETklIUlh0Rml4WWdPRGdZRVJIUnpNSjRFT0hEc1g0OGVOTGpiMXk1UXJ6dkljUEg2NTBCKyszYjkvdzVzMGJtZHUrZnYwS2YzOS9USnMyVFMwTGVMLy8vanVlUG4wS0F3TURGQllXSWlJaUFpS1JDRnBhV2dvckc5WWtxYWxwQ0hyNkhLOGpJKzBzckd3SEMzUFNIeVFrSkZUOHl4MVJLNGhFb253V2l4WDYvejkrVnV0a2lETEp6czVtcWtTcFNsSVZtTXZsbG1zam1PVHpxYlNLaWNlUEgyZVM5K2JObTZkeTlhemlsSDBtNU9Ua01NK25zaGdhR3FvOWtVUVZRcUdRYVZXcjZnWVNWU1VuSnpOdFdNYVBIeS9Uems2U2lPbnM3QXcrbjQrMHRMUWFrZGhSVUZBSVBwK1BjK2Y4RFN3c0xMTGo0K01yOTRWVFRwR1JrVjhBOUMzMVFJSWdDSUtvaHFyL055YUNLSU9BZ0FEazVPVEEyTmhZWWFuQmUvZnVNYnVBNURsMDZCQUE4VWxGdjM3OXZzczhxN1AyN2RwaTY2OGJjUFhtN2RYYmQvLzJKQzA2T3JlMG1JWU5HK3BvYXRiVlMwMFZsd3ptOFNydlFueHRJNmtvMDZkUEh4Z1pHY2s5NXVqUm93cGIvUEQ1Zkp3NGNRSUEwTE5uVDVWM1F0Wm1IZXhzMGNIT0ZodFcvN3lLb3FnRWRjK0hVQzlEUTBNTUd6YXN3dmRUV3ZuVnFxQ2hvVkdwQzIxQTVWU1RLay8xRElxaTFINmhqaVIxRUVUMVZ5RE11YVJGOFo3N0hmUUtxVnUzOGk2V2QrellFWUdCZ2REUTBJQ3RyUzI2ZE9tQ0xsMjZ3TXJLU202U2dJZUhCOXpkM2NGbXN5RVVDdkh6enovai9mdjNBTVJ0V0Y2K2ZJbkF3RUFFQlFYaHh4OS94Snc1YzdCNjlXcXNXTEdpV2xYdHUzVHBFclp1M2NyOHZHL2ZQbXpjdUJFT0RnNDRlZklrQ2dzTHNYdjNialJ0MnJUU0hqTXFLb3BaN09yWXNXeFZWK2JQbjQrOHZEeWNQbjBhUVVGQkFNUUxXRXVYTGxXYXJBRUFNVEV4VEVVVlpZOWJYVnNSTm0zYVZLWTB2Q3J0Zmo1Ly9zd2tZR3BwYVdIdTNMa0tqNzE3OXk2MmJObUM5UFIwQU9Ma3lZOGZQNktnb0FCZVhsNjRlZk1tNXMrZmoxNjllcWs4WituS1haTGZhMEJBZ0VvVnZTU2FOMjllWXRNRlJWRll0V3BWcmZqY2Z2YytIdXM5TmlFN08yY3NRTlhsY1BUREFKREVEZ0lBRUJZVzloYUFhajBuQ2FVc3JPeDZBM1NmdlY3ZTZOV3pPK3hzSzFieHNEU2JOMjh1MC9FRkJRVndjSENBVUNpRXQ3YzMycmR2LzEzbWxaU1VCRjlmWHdEaU5sc1RKMDRzY1F4TjA3aDQ4U0s2ZGV0VzdncFhucDZlekthNnluTG16SmtTeVlucjE2OW5xbU1VbDVLU2d1blRwd01BM04zZDBibHpaNlgzdjNyMWFvU0docUpIang1WXMyYU53dU5LYStjbW5kQlQyWWtkdTNmdmhrQWdnSzJ0cmR4TkxsWldWdGkrZlR2cTFLbURsaTFibHVzN2phSld6ZC9MNDZmUDRIM1lEeUZoWVg2MHR1R2ZBTHlxZEFJRVFSQUVVUXVSeEE2aVZwR1VVcmEydHBhN2dDUVFDTEJueng0QVFLTkdqWmdzZG9tSWlBaG1OOS80OGVPcnhjSmVWZVB4ZE1IajZXTEJiT2Y0aFhObXFiUnJSRVBQWkNKTlVldkhUdjRKNDhlT3dzSjVMdDk3bWpXU1VDaGtUbjRWVlNLSWk0dkQrZlBuQWNoL2paNCtmWm9weDFpWkpiTUpnaUFJZ3FqWjJyZHZ6NVRvQ2cwTnpWRG5YTXJyUzJ4c0tvRFUxdGFXbFhxL0F3Y09SUFBtemRHaFF3ZVZlb3R6T0J4d09CeWtwS1JnM2JwMWVQSGlCUUJnd29RSldMRmlCWjQrZllyTm16ZmowNmRQT0hQbURHN2N1QUZYVjFlTUdUTkdwZVMzc2k1K0Y2ZW9YWXcwZjM5L2VIaDRBQkFuUjBSRVJPRGF0V3ZRMU5URTBxVkw0ZVBqQXhhTFZXcTVjWWxwMDZaQktCU1dtbUFocVRpaHBhVUZPenZWMWl1L2ZmdUd3TUJBcEtTa1lQbnk1VEF6TThQdTNic2hFb253OHVWTG5EcDFDbzZPamtvZlc1SThyYW1wcVRRcHdzL1BEOWJXMXFYT1NaV3FWcFVoTVRFUksxYXNZQ3BwVUJRRm1xYmg2ZW1KaUlnSXVMbTVRVjlmdjBTY1FDREE2dFdya1pzcnpzRjNjM09UMjdva09qb2F1M2Z2eHZQbno1bmJwazJiaHZuejV5TXVMZzVyMTY3RnUzZnZFQnNiQ3pjM043UnExUXBPVGs3bzI3Y3ZVMkplRVhtN3RVVWlVWmwyY1hmdTNCbU9qbzdnOC9uUTBOQ0FpWWtKK3ZYcmg4YU5HNnQ4SHdSQkVBRGRoNkxndnRmTEIzcDZldDg5c2FPc29xT2pJUlFLb2EydERSc2JtKy8yT0Z1M2JnV2Z6d2VMeGNLYU5XdmtmcFl0VzdZTUFRRUJzTEd4d1pFalI5U2VmSytNc3VxektTa3B6SjlidEdoUjZxWW55ZlZkVFUzTkNtMlFpbytQWi82c3FQMTNlYng4K1JLM2I5OEdBTXlhTlV2aGNaSnFWa09HREVGcWF2WHZJSkthbG82bnoxOEFRQThLZUY3YThRUkJFQVJCbEs3NmZuc2pGTEt3YXIrQm91RGVyTFVkRnMyZmpVWHo1Nmg3U3RYR2hBa1RFQlFVaE1EQVFKdzlleFlUSmt5UUdmZjE5VVZpWWlKWUxCWVdMVnFFWmN1V3lZeG5aR1F3TzZTVjlTY21pcVAwS1FvV2laOC9NeVVKaVpJNEhBNG1USmdBWDE5Zi9QNzc3K2pRb1FOYXQyNHRjOHptelpzaEZBcGhhbXFLU1pNbWxXaURrSmVYQndDd3M3TXJ0UVFuUVJBRVFSRC9IUlJGU2ZkeEk2V0ZwWmlhbXNwZDlGWkVLQlRpOHVYTE9IRGdBUFBkZHNpUUlVeWYraTVkdXVEczJiUHc4L09EcjY4dk1qTXo0ZW5waWN1WEwyUE5taldsSmorVWRmRzdyQzVmdm95Tkd6Y0NFTGN3MmI5L1AyN2Z2bzExNjliaHdvVUxlUGp3SVVhTUdBRjdlM3NVRlJXQngrT0J5K1dDeStXQ3crR0F5K1dXU0ZCeGNYRkJRVUVCQ2dzTGtaYVdoc0xDUXVibndzSkN0R3paRWprNU9iaDA2UklBY1F1czR1MTBwQk5TNHVMaThPREJBOXkvZng4UkVSR2dhUm9kT25TQXM3TXpIQjBkMGJadFcyemN1QkZ4Y1hHNGZQa3lMbCsrRENzcksvVHUzUnVkTzNlR2xaVVZrNlNUbFpYRlBLNjhoQVNLb3BoeTVUbzZPdVZheEpJa1d5dXJJaUZwbjZacVVzamx5NWV4YytkTzVPVGtnS0lvVEpzMkRlUEhqOGVxVmFzUUVSR0J5NWN2SXpBd0VDNHVMaGd6Wmd5ektFWFRORFpzMklDSWlBZ0E0c29aUC83NG84eDl2M3o1RWtlUEhtVXFud0RpMW13clY2NWt6aUZhdFdxRlAvNzRBMmZPbk1HUkkwZVFsWldGdDIvZll2MzY5ZERTMGtMdjNyM1JyVnMzZE9qUUFXWm1aaVhtZi9QbVRhWFBMeXNycTlSMk1vYUdobGk2ZEducHY2d2F5c1RZQ0NPSEQ4V2I2TGN2ZzBOQ2IyU3krS1JhQjBIVU1xNnVyc3gxR2tXK2Zmc0dRUHp2dDR1TDZodWhoZzBiVnVMZmQwV3VYTG5DYkZSemRuWldtTVE0Y3VSSUJBUUU0TldyVjlpOWV6ZnozYVk4ZXZYcVZXcDdVV1hpNHVJd2VmTGtjc1ZLSjBSV1pUSmdiR3dzQU1ESXlLaFNLMHRKdmpQWjI5dlhpbFprRWx3dUYzcDZQT1JrNTJiU05FMCtBd21DSUFpaUVwREVEa0x0ZkgxOWNmejQ4UkszVDVzMmpibWdxR3A1dWU3ZHUyUGx5cFh3OVBURTl1M2IwYVpORzZhMzg2ZFBuM0RzMkRFQXdPalJvK1gySDNad2NNQ2hRNGNRR1JrSlBUMjk4ajZsL3g0S0dRQmltelJ1MUtKT0hjVVo5VFhWZ2dVTG1BdTBrcktGbVptWk1qc3RGWldITEc3Ky9QbjQvUGt6YnR5NGdTVkxsdUQ4K2ZQTUNkeTFhOWVZUHVnTEZ5NlVlM0ZnM3J4NU1ETXpxOVNkQVRVZG44OUhUazR1L3Z6cmtrbmRGaTJ5dnNiR1pnTW9mU3NyUVJBRVFkUWlGRVgxVWZjY2FycTh2RHpjdkhrVGZuNStTRWdRZDNkanM5bHdkWFhGMUtsVFpaSWRORFEwNE9MaWdpRkRobUQ5K3ZXSWlJaEFSRVFFbkp5Y01IMzZkRGc3T3l1cy9tZHZidzlYVjlkeXp6TWhJUUZyMTY1Vk9IN256aDBBNG9YOEhUdDJnTXZsWXRpd1lkRFcxc2JHalJ1UmtwSUNYMTlmcGx5N1BHdzJHMXd1RjBWRlJRcGJCRW8wYk5nUVY2NWNnWmVYRjVQY0lHOUJYL0k3dlhmdkh1N2V2U3N6cHF1cksxT2F2bTNidGpoMTZoUXVYcndJUHo4L0pDY25JeW9xQ2xGUlVmRHg4UUZGVWVqZnZ6KzJidDJLdzRjUE05K2I1WldkWjdQWnVIRGhndExuQUlnWDNLNWN1UUlkSFIzbzZ1cENRME1EUlVWRmVQTGtDVlB4UW5yeEtDa3BDWThlUFlLQmdRRkVJaEV1WGhUblZwVld4ajB1TGc2Yk5tMUNTRWdJQUtCZXZYcnc4UENBdmIwOUFPRHc0Y000ZVBBZy9Qejg4TzNiTjJ6ZHVoVkhqeDdGbURGak1HN2NPTnk2ZFl2WjFkdWdRUU80dTdzREVKZUh2M3IxS3E1Y3VTS3pvNWpINDJINjlPbHdjbklxOFpya2NybHdjbkxDcUZHajhNY2ZmK0RjdVhQSXlNZ0FuOC9IelpzM2NmUG1UWEE0SEp3NWN3WVdGaFl5c2FVOVQyMXRiYWExNlgreEVpWUFORy9XRkI3clZ3UEFSWXFpdHBaMlBFRVE1VVVGMERUdHZ0aDF0cnVkcmZ6cXFOOUxSRVFFY25KeVZEcVd6K2NqTEN4TTVmdFd0V1ZMY25JeWR1ellBVUQ4K2VuczdLencyTjY5ZTJQTW1ERzRlUEVpVHA4K0RYdDdlL1R0Vzc1ODRJcTIyNnhJZFN4SkVrdXpaczFLSkpKK1Q4SEJ3UUJRYWhKdldWbGFXcUpkdTNaWXNXS0ZTc2ZmdUhHalhJOXo2dFFwN055NXMxeXg1ZEc5U3lmNDdOOE5qeTA3ZmdvUGYvVzZ5aDZZSUFpQ0lHb3hrdGhCcUoxUUtKU2J1S0hxUW5seFk4ZU9SVUJBQUI0OWVvUXRXN2JnK1BIam9DaUsyVkZXdDI1ZHpKOC9IOW5aMlhMamJXeHN2bXRweE9vdUp2WWQ3dHg3Z0l2K1YxMGFXN2IvaHlYSXVCSWZINjkwUzJHV01PZWlQb2QzLzhRUjcvZThLanlocWlvRkJRVnlieS92VHN0VnExYmh4WXNYU0UxTnhjR0RCK0htNWdZQVRDbmxMbDI2WVBEZ3djekY0ZUpHalJwVnJzZXRyWjQrRDRiZmlUL3g1UGtMTDMydXJyK091Zm0raElRRVppZUFuWjNkSHdDNkE0QklKRm9TRmhZbS94ZGJCV2pRMlJSUUFGQWFPYmw1RUFnRTBOVFVWTmQwQ0lLb2dPeWNIR2F4azZhUklhSnArUjhXQkVHb3pMeVZyUm1IeFdyeDlIa3dUT3ZYUTVQR3FyVUpxUXlIRGgzQ3NXUEhtTVFFQU9qWXNTUGMzTnlVdHU1bzNMZ3hqaHc1Z2lOSGp1RHc0Y01RQ29YNDQ0OC84TU1QUHloTXhOWFgxMWZZbGs4VjJ0cmFTc2VkblowUkhoNk9QWHYyeUNTcjkrM2JGL2IyOXJoOSt6YnUzYnVIeE1SRXBLU2tnTS9ubDJqdlVsUlVoS0tpSXBYbU0zVG9VQUQvN2tqdTI3ZHZpYXAwU1VsSlRFc2J5V1BWcjE4ZnZYdjNSdS9ldldGdmIxOWljWWpMNVdMQ2hBa1lPM1lzSGp4NGdHdlhyaUVvS0FnRkJRVXdNRENBbTVzYlJDSVJreVRTclZzM3RHdFgvdkw3RkVYaDZOR2orUGp4bzl4eExTMHRqQjQ5bXZsWklCQmc4K2JOSlk3cjJyV3J3c2ZJemMyRnM3TXpNak16d1dhek1YSGlSTXllUFZ0bTF5K0h3OEc4ZWZQUXYzOS9iTm15QmVIaDRVaEpTY0g1OCtjeGV2Um9EQnMyREgvOTlSZlMwdEt3Yjk4KzFLMWJGNEM0UXNiQmd3ZVo4MmdlajRmSmt5ZGp5cFFwcFc1YTBOUFR3NXc1Y3pCanhneGN2MzRkL3Y3K1RFV1FHVE5tTUVrZFRabzBZYXFqbEVaWFY3ZENPN2tKZ2lCVUZSOFZjaC9BL1VYejU3aXJhdzVidDI1RjkrN2RaVzVic0dBQlFrTkQ0ZUhoZ1Q1OVpQTnZaOHlZZ2RqWVdPelpzd2NkTzNhVUdWdTllaldUdUZBYW9WQ0lOV3ZXSUNjbkJ6bzZPdmoxMTEvQlpyT1Z4aXhkdWhUUG56OUhRa0lDTm03Y0NHdHI2ekpWTmxPM2hJUUVQSG55QklBNFVhV3FGQllXTW9rZHFyYWJLNHRkdTNhaFRwMDZsWDYvNm1SaVlnd1RFMk5jdTNBNmlLS29hdE03cG5YcjFocWFtcHFTTC9pRklTRWhrV3FkRUVFUUJFR1VBVW5zcUlIaW8wSi9BZkFMclVwejVSckF5Y2tKVTZkT1pYNGVQSGd3QU9EZ3dZTk15Vnd2THkrbWI3SXFWcTFhaFpFalJ5SXlNaEpCUVVIbzBhTUhtamR2RGpzN08weVpNZ1dHaG9aeUV6dmV2SG1EdExTMFV1Ly93NGNQQU1UbGRwV2RiUEY0dk8veVpmOTdpbmtYQisvRHZzak96cG5OcG1CRXcvQTJBS1VaREY5alk3TytBbG5tWmcycmFKWlZhL3YyN2N4RjR2RHdjQ3hmdmh6Nit2bzRkKzRjYzR5TGl3dnp1aWdOajhmRG9rV0xzRzdkT3B3K2ZSck96czdRMDlQRDhPSERjZVRJRWF4ZnYxNWg3T1BIajFXcVlDTXBHLzdseXhlbHIxRXpNek0wYTlaTXBYbFhWNmxwNlhnZS9CSUNnYUFiYUNwYUlOQXZmaFhEbEtJb3lSYkR5cXVWV1E0c2lrNEZ6Y29IQlkydjM3NGhMeStmSkhZUVJBMlZtcG9PUGwrU2hFcC9FYkUwU1dsWmdxZ2dEa1g5U0ZIMG5zay9PV1BHVkVlc1cxWCs4dUJsMWIxN2R4dytmQmlBdUtLR2s1TVRIQndjVklwbHM5bHdjWEZCOSs3ZHNYYnRXcmk0dUtpMXVscTdkdTF3OU9oUk5HcFVNakZHVDA4UFk4ZU94ZGl4WTJWdUY0bEVLQ2dvWUpMdUN3c0xaYjV6U3FxVlVCVEYvQ2Y1V1Y5Zkh3Q3djZU5HdUxpNHlHMnQwYUJCQTB5Wk1nVi8vZlVYZnZqaEI0d2FOVXBwd293MERvZURmdjM2b1YrL2ZoQUlCQWdQRDRlZW5oNnpDTFZqeHc3TW1UT25VbHA2Mk5qWUlERXhVU2FwaGNmandjcktDb3NYTDVhcFVtRnViZzQybTgwY2EyaG9pQ0ZEaGlodFA2S3JxNHVWSzFmaTRzV0wrUG5ubjlHMGFWT0Z4MXBhV3NMWDF4ZDM3dHlCcjY4dlZxOWVqWHIxNmdFUUwvNmtwS1RJZkk5djFxd1o1cytmanl0WHJtRDgrUEZNbFpheTBOVFV4Smd4WXpCbXpCZ2tKQ1RnMXExYm1EUnBFalBPNVhMbHZxNElnaWc3Q3dzTHJUcDE2bGdDQUVWUkJTOWZ2bnlqN2prUjVhZXBxVm1pRlppa0lvV0dob2JjTm1HS3hzcFN5V0xYcmwxTUJhaVZLMWVxOVAxRFcxc2I3dTd1bURWckZyS3lzckIyN1ZvY1BIaXdRaFUwcXBLWGx4ZFRUWGY0OE9IZjdYR3VYYnNtODNOQVFBQ3pJVXRTWmFzeTFiYWtqdXFNdytHWVVSUVZDZ0Fpa1NnQkFQbHlReEFFUWRRWUpMR0RVRHNkSFIyNVpWd05EQXlZMnlYOWsxWFZvRUVEOU9qUkE0R0JnYmh4NHdiVE1zUGQzVjNwU1k2dnIyK0pzc0RLcEtTa1lQSGl4UXJIVzdac2lkT25UNnMrY2FKYTB0ZlhaMTZMa2d2WEZFWEp2RzVMMnhGUjNNQ0JBN0ZqeHc1a1ptYmk3dDI3R0RWcUZIUjFkWEhreUJHbE95WFdyRm5ESkcyb0lpZ29TS2EzZG5HVEowL0dzbVhMeWpUMzZrWlRVeE5HUm5YQi81eVVVaVFTWlhLNTJpSjF6MGtSV29oVWNPbDhDcFRCcTlkdmtKaVVoTnJZdm9nZ2FqdWhVSWlYb2FISXpNcjYvMXVvNUtKTUFVbnNJSWdhckUyYk50aTZkU3NzTEN4S3RKeFFsWTJORGM2ZE82ZXc3WVIwVW5CRnRHalJndGt4cW9peWhBRjVXQ3hXbWMrNWl0UFIwY0hSbzBjVlB2OEZDeFpnNXN5Wk1EQXdLUGRqYUdwcW9sT25UakszV1ZsWjRkeTVjekF4TVNuMy9VcDRlSGpBdzhNRE5FMHpDUnVLeXN4ek9Cd0VCUVZCSkJLQnhXSXBMVWUvWXNVS21mTHFnd1lOVW1rK0ZFVmg0TUNCR0Rod29NenRUWm8wWVRaQlNITjBkTVNVS1ZOVXV1L1NtSnViWStiTW1aVnlYOUxjM055WWlvWGw0ZTd1am5YcjFwWDUvQXRBcWU4YmdxaEtkZXJVc1pRc0xOSTBIUStnYlA5d0UvOTVSNDhleFprelp3Q0lQMWRVVFhJb0xDeEVzMmJOTUhUb1VGeS9maDBoSVNIdzgvUDdMdi9tVjdaYnQyN2gxcTFiQUlEKy9mdVgrenRiZVVoKzEvWHIxNGV0clMwQWNiVXlSVlYrbFZHMUtocEJFQVJCRUVSeEpMR0RxTFY2OXV5SndNQkFoSWVITTdlVmxybmV0R2xUNXN1NU1sKytmRUZ5Y2pJME5UVmhaV1dsOERqcEhzdzFSYk9tRnBneGRRcjhyOTN3ZS8vK3d4MEtHZVhyTjBJb3hlVnkwYVZMRjl5NmRRdmg0ZUZNZTVYU1hxTnQyN1pWMkVaSVdteHNMSEp6YzJGa1pLVDBQczNNek1vMjhXcW9lOWRPMkxkakMzYnYvVzNXM1FlQnJ6OS9EcTIycjltY0RNRnJuckZtTkNqS05Ea2xCUnMzYllQN21wVm8xTWdNMmxwYUZlcFBTeERFOTBYVE5Bb0tDcENUbTR0Yi93VGc1T2x6S0NvcUFrM1RmSUMrbTVvYXFWcHpiWUlnRkJKQmxNaWlXZmU3ZE9yWXU3RWFxZ0lVTDVOZUhvcVNHdjRybEQxL0RvZFRvYVFPWlNvanFVTWFSVkVxZlMrcmJ0L2RKRHZBYXpNT2gxUHRmdStLUEhuMkFyTVh1Q0U3TzhmRHdxcDlmL0FMSnNmSFIzNVI5N3dJZ3FqWjR1UGpzV2ZQbmhMVldUZHMyQUNCUUFBK255L3pYMzUrdnN5ZjVTVVYrUGo0b0Z1M2JpcFgwMUtIOFBCdy9QTExMd0RFR3dBWExseFlaWS85K1BGanBqTEs4T0hEbWMvYnhZc1g0OVdyVjFVMmo1b203bjA4SGo5N0FTL3ZRejgxc2JJSitoRDFTdkhPTTRJZ0NJSWdWRkl6em9ZSm9od2tDOVlwS1NrcXg4eWJOMCtsNDN4OGZIRHc0RUdZbXByQzE5ZTNYUE9ycnF4YXRZUlZxNVpZN0RwblAwVlJMMVdKYWRLcTdWQ0t4WnEyWU9sSzlISG9nWEdqZi9qZTA2d1ZHallVdDY1SlRrNVdPV2J2M3IwcUhUZHIxaXk4ZlBrU3ZYdjN4cG8xYThvMXY1ckNxRzVkR05XdEM3OGp2NzJrS0NwQnppRk0yeXAxbHhaTlM0dk8xalJzdTRyTG9lOVRGTVY5OFRJVTAyZlBSOXZXMXVEeGVORFErRzh2QmhGRWRVYlROUEx5K2ZqMjdSdUNROEwrYlZGQUlRejVMSC8xem80Z2FvZVAwZUYvQWZqci9adVFXdEZ5a2lBSWdpQ0k3OC9DcXYwR2lvSjdzOVoyV0x0eUdXWk9xNXpLUmVvaU9jOVFsS3dYRnhkWElxbERVc1dpckNRdHhZUkNJZGF2WDQ5VHAwNnBuS1Q2NE1FRGRPM2F0VnlQQzRqUHIxVDE5T2xUTEYrK0hIeStlQi9QMHFWTHE2enRYVzV1TGp3OVBRR0lFMG9tVDU3TWpHbHBhWldyNHBua2VaUlZRa0lDSms2Y1dLNVlBQ3ExZHE1TUwwUERzZTRYVHdEWVRsR2NQUUJJWWdkQkVBUkJWQkJKN0tpQkxLeHNCNE9paG5oczNvNWVQYnVqdDBNUGRVK3BXcEtVd2l0UGlWYWliQ2lLM1lxaU1PbmEzemRSejlpSUpIYW9TUElhclNrN3pvaktrUmdiOGFTeHBlMFJOb1U1QUpDV2xvNTdEeDZxZTFvRVFaUlhJYjA0UGo0c1E5M1RJQWlDSUFpQ0lBaWk1cmwrL1Rwb21vYU9qbzQ0aWZ6LzIwYlZyVnRYN3ZGOSsvYUZwYVVsb3FPakFRREd4c1l3TURCZy90UFgxNGUrdmo3MDlQU2dwNmNISG84SFhWMWQ4SGc4NXM4Nk9qclEwZEdCbHBZV3RtelpnblBuemlFdUxnNCtQajV3ZFhWVmFkNDBUYU93c0xCeWZna0tpRVFpSEQ5K0hMLzk5aHRUYVdUcTFLa1lPM2JzZDMxY0NhRlFpTldyVnlNcEtRa0FNRzNhTkptL0Z4OGZuM0xkNzZoUm81Q1FJRzlma25JMFRaYzdLWVFnQ0lJZ2lOcUJyQ2JXU0ZSWENsaDg5TVFwNk92cmtjUU9CU1RaNnFhbXBtcWVDVUdVeE9mem1SMFc1RFg2bjBNTE1yNHMwNnBqR2t0UmNBUk5OUUNnUTFHME5rQnBxSHR5QkVISVI5TTBEVkI4QUhrVWtFUFRlRjBrS3RyNktUYmlpYnJuUmhBRVFSQkU5ZE8xc3ozQ25nWUN3RHFLb241Vjkzd0lncWllSGo5K2pPdlhyOHZjeG1LeEZGYkRvQ2dLSGg0ZXlNM05SYXRXcmNwVk1VS2FxNnNyN3Q2OWkvVDBkS1NtcHFvYzE2MWJONnhidDY3Y2ovdmh3d2ZNblR1MzFHTU9IanpJSkhYTW1ERkQ1Y1NUeXBDUmtZRjM3OTRCQUt5c3JQQy8vLzJ2VXU2M2RldldNREl5S25NcnVRWU5HdURLbFN2bGZseC9mMzhjUG55NDNQRmwxYXhwRTB5ZU1BNytWNjhmeTg3Sko5VTZDSUlnQ0tJU2tNUU9vbGJJeU1qQWp6LytpUHIxNjRQTlppTWxKUVV4TVRFQWdQNzkrNnQ1ZGpXTFFDQkFkazRPZ3A0R0cxbFl0RGVNancvTmhGUXJDM2tLS2ZwdmJoRys3TnU5NVhSVGl5WlZOTk9hSlRBd0VMLzk5aHVNalkwQkFMR3hzVXliSVBJYXJaaVkySGQ0OHV3RkRoNDUvci9HTGRzSGZZd0pEUUFndlcyazJwVnpUMDVPemtWeThzNUdMV3d1VVJTYWdjV3V3d0lNUVVOYjNYTWpDRUkraW9LSVJsRjJFWTF2TElwT3BmT3BONTgrUm54VDk3d0lvamFpYWZwelFVRkJReTZYcS9ZMmFnUkJFSlhnaTdvblFCQzFXWHhVNkM4QWZxSEwwdHVqQ25oN2U0T21hYm1WaFAvNDR3OW1MQ2twQ2JHeHNVejFDMU5UVTB5ZVBCbk5temRYZU4vS3hzcUt4K05oelpvMVlMRlljSEJ3VURsT1EwTUQ5ZXZYTC9malptZG5sM3BNMDZaTnNXYk5HbXpidGcwclY2N0UwS0ZEeS8xNDVXRnNiQXh2YjIrc1hic1dPM2JzcUxTS3U1czNieTcxR0I2UEJ3TURBNW5FSFE2SHc3UjFMZzhEQTROeXg1WkhoL2EyNk5EZUZwN3VhNWRURktWNjFoQkJFQVJCRUFxUnhJNGFpUXFnYWRwOXNldHM5eTZkN05VOW1Rcno5ZlhGOGVQSFM5dytiZG8wcHA5a2FUMEFEUTBOUWRNMG5qeVIzVFJyYlcwTkp5ZW55cHZzZjBCSVdBUU9IVDJPRnk5RE5rRUwxMHhNV3U5SVRZM01VUmFUR0JYMkZzRGJINFlOT1YxRjA2eFNDeFlzWUJZVlJDSVJBQ0F6TXhNOWV2eGJMVWNnRUNpOUQydHJhN3g5K3hadjM3NlZ1WDNNbURIbzFLbFRKYy80dnlVczRqVzI3dHlMdlB4OGR4WWJmaVltclIrbnBrWXlpUjAwVFV2M3BwWGZwRlpOUHNXK2VnZmduYnJuUVJBRVFSRFZRYU1XTnMwcERudll2TVhMTk5xMmFZMnBqaE9oeCtPcGUxb0VRUkFWRmEzdUNSQUU4WDNjdjM5ZjRaaXkxdERTWTZOSGo4Ym8wYU1yZFY1bDFidDNiNVdQM2J4NXMwcUpDYVZwMGFJRjAzWkdtZUhEaDZOSGp4NHdORFFzOTJONWUzdVhPOWJjM0J4K2ZuN2xqaSt2TFZ1MlZQcDlPam82d3RIUnNkTHZseUFJZ2lDSXFrTVNPMnFnK0tpUSt3RHVMNW8veDEzZGM2a01RcUZRYnVKR2FRdmx4YzJhTlF0aFlXRVFDb1hnOFhpd3NiR0JnNE1ETkRSSVo0T3krUHJ0RzE2OERFRjJkbzQ5QmNUcjZtcHd5bENKc1ZZcUtDaVFlM3RaK2xvYUd4dGp6cHc1U0V0TEEwVlJNREF3UU5ldVhXRm5aMWRaMHlRSWdpQUlncWpSMkdDWmdLSVczYng5MXpqNmJTd0c5dXNEdlJZa3NZTWdpQm92U3QwVElBaUNxTWtxa3RSQkVBUkJFQVJSbTVERURrTHRuSnljTUhYcVZLWEhlSGw1NGZMbHkwcVBHVEprQ0lZTUdWS1pVL3RQNG5LNDBPUHhrSmVibnkwc0tzck5aR1ZWcTFLVzZyQjkrM2EwYTlkTzZURXVMaTc0OE9HRDBtTm16WnBWbWRNaS9wOWx5eGJvMnJrVEhqNSs4cHlmejQvUjFNd3FVdmVjQ0lJZ3IwdlQ0d0FBSUFCSlJFRlVDSUlvdTB4UnpodEQ2TVVEVkRPS1lnbnorWHl1dXVkRUVBUlJWa0poRWZ5dlhzZU5XLzlnM0pnUk40Y09HdmhWM1hNaUNJSWdpS3BXVUZBSVBwK1BjK2Y4RFN3c0xMTGo0K05WM3lGSEVBUkJFSVJjSkxHalpzc0JVT08zc09ubzZNRFkyRmpwTWJhMnRzakp5WUdscFdVVnplcS9xNzJ0RGJiODZvNmRlL2JQQ3cxNS9lcGJYRnl1Q21IY2hxMWFHY1M5ajQvaWNEaFdEUnVZVmxyZnllcEFYMSsvMU5kb2p4NDkwTHg1OHdyMUZ5WEtwNjFOYXh6K2ZXODZSVkdkRlJ6eW4wOU9JZ2lDSUlpYTRGdGNYS1plUzV1dGJBNGJVNmRNOEcvYnB2VXNBRzBCNFBkRHZvaDdIdzhBR0RsOEtCeDZkR1BpQkFJQjlucjVJRFV0RFJvYUdsZzBiemJxMVROaHh2KytkUWQzQXg0QUFBWVA3SThCZldYTGplL1ljd0RKS1NrQWdDVUw1Nk9CNmIvZjUrNEdCT0x2VzdjQkFIMTdPV0RZa0lGbGlyMTU1eCtJUkNMMDdlV0F3UVA3eVpSZTM3WHZOeVI5K1FJQVdPdzZGMllOR3pCakR4OC94YlcvYjBJb0ZLSjcxeTRZTVhRUXVOeC84MXoySFBCRzR1ZlBBSUNGODJhamtia1pNL1k4T0FRWC9LOUFLQlRDdm9NZFJ2OHdESnFhbW5KalhlZk1RcFBHaldSaUwxMjVob0tDQXJTMWFZT0o0MGJMeE83NzdTQStKU1RJalEyUGVJMXpGLzNCNS9QUjFxWU54bzhaQ1cxdGJXYjhnUGRoZlBqNEVRQXd6K1YvYUdyUmhCbUxlaHVEUDgrZVIxNWVIaXhidHNEa0NlT2dxNnZMalA5KzBCZHg4ZUsvL3puT005QzhXVk5tN0gzOEIvaWQvQk41ZVhtd2FOSVkwNTBtbHluMitLa3p5TW5KZ1VXVHhwanFPQkg2ZW5yTStKRmpKeEVWTFc2bE9HUGFGTFMyK3ZkOE5QRnpFbzRlL3dPWldWbG8yTUFVTTZaTmdhRlU3L3FUZjU1RldNUXJBTUNVaWVQUjNyWXRNNWFXbmc3dlEwZVJtWlVGSTZPNm1PTThvMHl4QjQ4Y3c3ZU1EQmdaMVlYTHpKOVF0MDRkWnZ6cytVdDRIdndTQVBEam1GSG8wcWtqTTVhVm5ZM2ZmSTRnL2V0WDZQRjRtRGY3ZnpBMk1tTEcvYTlleDhNZ2NYdFRlZSt6M2Z0L1IvclhyM0xmWjlLeHhkOW4wdTlSQUZpK2VFR2x2a2NyOGo2N2N1MXZpRVFpZE8vYUJTT0hENm1VOXloTmk3QnQ5ejZrcHFiaGJzQ0RqbzB0YmNkOWpBNDdDNElndmdzTEs3dmVBTjFucjVjM2V2WHNEanRiNVJ0ekNJS29HbytmUG9QM1lUK0VoSVg1MGRxR2Z3THdVdmVjQ0lJZ0NLS21xejByci85TlVRVUZCZlpzTmdkc05rdmRjeW16RlN0V1lPSENoZERYMXkvMTJPclFiL0svd3NUWUdDYkd4bms5dTNVNVJWR1VTSlVZczFadFduTlpuUFV6WEZ6TkxDd2F3OU45TGN6TkduN3ZxWDUzSjA2Y2dFZ2tnb21KU2FuSExsMjZ0QXBtUkNnUnE4cEJORTFUMzNzaUJFRVFCS0VPTkUxbnFIc09sZUZqektzNzV1Ym1ENmRQbVN3QTRBdkFEWUREclR2M3VvVkZ2TklEQUdzclM1a0ZaNkd3Q0RmdjNNWDcrQS9RMGRIR3pHbFRaQmFOWDBkRzRmeWxLd0NBSm8wYmxWZzB2djFQQUdMZXZRTUFPRStmSnJOb0hQMDJob2sxTmpZcWtkaFJXdXdGLzZzb0tpcUNzYkVSQmczb0t4Tjc1OTc5ZjVNR3BrNlJXVFIrOSs0OUxsNFdKMWpvNk9oZzJPQUJNckgvQkR6QTY4ZzNBSUNwamhObEVqcytmUHpFeEFMQWlLR0RJWldiSVJQck9PRkhtZVNNRHg4L3dmL0tkZVRsNXlNM0x3L2pSdjBnRTN2dmZpQ1RjRkE4TnVIeloxeSs5amV5czNPUW01ZUgwU09HUVNxdkF3RVBIdUpsYUJnQVlNSzRNVEtKSGNuSktiaHkvUVl5TWpMUnEyZDNqQjM5ZzB4eXh2MkhRWGoySWhnQU1HNzBTSm5rakxUMHIweHN4dzd0U3lTRmxCWjc3ZTliU0V0UFI4Y083VEZoN0doQUtySGowZU9uQ0hqd0VBQXdaTkFBbWNTT3pNd3NYTHR4RzhrcEtiQzJhb1ZKNDhmSkpHYzhmUjZNYXpkdUFRQjY5ZXd1azV5Ums1UEx4RFpwM0FnL1RabGNwdGkvYjkxQjR1Y2tOR25jQ0U2VEpzZ2tkZ1NIaERHdjJZNGQyc3NrZGdqNEF0eTQvUTgrZmtxQXNiRVJwazJaSkpQWUVSYittb21WOXo2VHhNcDduMG5IRm4rZlNiOUhBWEdDVFdXK1J5dnlQcFBFNnVqbzRJZGhnOHNVSytjOVdnQWdpc3ZsaHVycTZOUlBCUWFMYUZHNk1Edi9MZ2lDK0k3b1BoUUY5NzFlUHREVDB5T0pIUVJSVGFTbXBlUHA4eGNBMElNQ25xdDdQZ1JCRUFSUkc5UzhiQUFDRFZ1MU1tNWkyWDVOdHo1RExDYjk1SXd2eWNucW5sSzVHQnNibzFHalJqQ1F1b0JGVkJ2dlZFM3FBQUJhU0g4RHFPYWZFaFAxSGoxK2l2Q0kxOTl6YmxYR3pNd01qUm8xZ3BhV2xycW5RaWlRbTVzbitlTVpkYzZESUFpQ0lOU05wdWt4a3YvVVBaY0tvaE1TRXZJcGloSlJGSlZMVWRTdkZFV05DSXVJQ0pVYzRMRnB4MkpLU3RPbW5mVGkzc2RIQVVCZVhsN09nS0dqcktYSEQzZ2Y4cFRFN3RqejIxcXFtT2pZMkZlUzhZSER4cldWSHR1MmM5OHF5Wmozb2FOYnlocGJWRlFrbE1SeXVWeXU5UGliTjIrWjV6UjgxQ1E3NmJFTkhsc1dDQVFDUGdBYysrUDBBU3NySzIzcDhZalhiMTVJWWtmOE9LbVQ5Tmp5MVJ0bVNHTC91bmpGcjJuVFRucUtZc2VPbjlxdGVHeGVYbDRPQU55NCtjOWZ4V05Ed3lPZUtJcWR1MmpaK0t6c25BeEpySzF0cnpyUzR5OWVoajZVeFA3b09NTkJlbXo2ckhsRE03NWxwZ0hBL2NCSE45cDI3V29pUGY3MGVmQjlTZXprbjJiMWxSNzcwWEdHZ3lRMitHWEl3N0xHcHFhbGZaSEVkdTdjdTRIMCtOMzdnZGNrc2Y5eldUUkNlbXo0cUVsMnljbkpDUUFRR2ZVMnRKUERvRWJTNDFldjMyUytueTUwV3psSmVzeWgvN0NXa3RnUEh6L0ZsalUySVRFcFhoTHJNR0I0VStueE0zOWRQQ0tKWGJuMkYyZnBzYzZkZXplSS81Z1FDd0NwYVdsZkhQb1BheWs5ZnZUNHFiM0szbWVTV0hudk0rblk0dTh6NmZjb0FGVDJlN1FpN3pOSjdMRS9UaCtvaFBlb0prVlJ0aFJGL1JRYjkyNmRTQ1Rhbmw5STkvcjgrVzBhQ0lJZ0NPSS9oczFtUVVORGd3WWdWUGRjQ0lJZ0NLSzJJQlU3YWlBV3REVlpGRDBwT1NYWitGdkdOMFJGdjVYWk9mSmZvYU9qZytEZzRITEhtNXViSXlnb0NBQ2dvYUZScHRqWnMyZGo5dXpaNVg3czZpZ3ZQeDhQSGdhaFJmTm1lUzJhTmYyOUxMR2Y0eUkvTnJac2Y0b051dG1BdnIxZjllamVwVFVBQXdENCtDa0J5U21wQUlERzVtYW9YNzhlRTFkVVZJVElOOUhnQ3dSZ3MxbG9iV1VGTGExL3R3U1dHaHNWRFQ1ZkhHdHRhUWx0N1g4VE1CSStmMFpTa2pqcHlheGhBelJzWUNvM0ZnQnNXbHVySEFzQXJ5TGZJRDlmM0JheVRXc3I2RWh0UlpTT2JkcXNlWW5YcUxMWXBDL0pTUHljQkpxbTBjQzBQbjc0NFFjTUd6WU1GRVdWT2ZiZ3dZTk1IQUM4ZmhPRnZMeDhjYXkxSlhSMGRKaXg1SlJVZkVwSUJFM1RxR2Rpak1hTnpNc1VtNUQ0R1NLUkNQVk1qTkhJM0F3czFyODVnNUZ2b3BHYkowNithRzFsQ1YzZGYyUFQwdFB4NFdNQ1JDSVJqSTNxb2tualJpckhmdnlVZ01OK0ovRFB2ZnVZK2RPVXh4M2EyWkRFRG9JZ0NPSS9MVFEwTkVEZGMvaGV6TTNOT1RUbzN5Q2l6Z01BUkxndlBaNmFHaW5RcnROdU00dWk2dEFzcXBEbVF6YnpuYUt2MFNLa0FrQVJUVDh1ZnY4MGphMDBEU01BRUhFTGtxVEhpcWlpTzJ3UkoxLzhzTlNMc3NaeWFIWXVUVk9zLzQ4dGtvbWxzQjBpbUFBQW44NUpsQjRUUWhqSUFXYzVSR0JURkJVV0h4OWZLUE9VSU5wRmkxajFBS0JBeVBvb1BTWVNGajZqT09KWUVRdVJxYW1SQWtXeEVBcmpTOFJ5dVNzb0ViZzBDN0hGWTR0RTJNT21ZQ28vdGlpVXhhRlcwYUEwYVJaaVAzQnk4bVdlTDZoOXRBaC9pWjg3UDA1NlRGQlErRVpUVTJNTlJKUTJhT3FEUmtGQmpzeDkwNklETEpwMUVRQUtpMFF5bGRwb2loOUhRMnNOUkpRMkJlcHpXV05GMEY3UEVrR0hBdlc1b0NBalN6YVdQa2pSbExnWEQwc1VLVDNHcDNNU05Xa2RkNHFtZURTRjFJSk1vVXpWSEpvV0hZT0kvUmdBQ2xrSWtSN0xwZk5UOVdtZU8wVlRQRkRJS0d1c0FjM1pTTk9VUGloa1pBbHp2c3JFaWtTbmFiQWpBSUF1b3A1SWp4VVVaR1JwYU5YenBFVXdvQ2dxTDVmT1Q1VWVGeFlWWGVTQS9WNzg1RXUrenl5TTJudlNJaGpJZTU5Snh4Wi9uMG0vUndGQVZNbnYwWXE4enpSb3poS2FwbGdVUllXVk5WYlplL1RUMjlmUFFYWW5FMFRWb09nb21xYU9UL3h4OUFBNzI3WTF2M3dzUWRRU2RyYnRzRzdsc3ZTMUd6ZDVncWJmcUhzK0JFRVFCRkViVkx1UzlCWlc3ZTlTRlBvQ3dLSXg5bGcwdHBPNnAvUmQ3YjN3SEhzdmlxOFAwalRjNDZOQ2YxRWxyb2xsdStVVVJXMFowTGQzbnNlR05kcW05ZXV4QWVEcnR3eW1OMjNkT25YUXI0OERFeU1VQ2hFU0ZvRVBIeitCdytHZ2ZUc2JXRFJwekl5bmYvMktlL2NmS294OS9qSVVpWW1md2VWeTBkSE9WcWJWaHJMWWdvSkNCSWVHS1l4TlMwOUh3SU5IQUFBam83cm8yNnVuVE95ekY4SDRrcHdDTHBlTExwMDZ3bFJxY1Y5WnJFQWd3UFBnRUh4SlRvR21oZ1k2MlhlUWlVMU5UY1A5aCtMRURoTmpJL1IyNkNFVCsvanBjNlNsZjRXbWhnYTZkZTBrVTZKV1dTeWZ6OGVUWnkrUWx2NFZXbHFhNk5yWlhpWTI2Y3NYUEhyOERBQmdhbG9mUGJ0MVVSamJzMXRYR0JvYXFCejdNT2dwTWpJem9hMnRoUjVkdTZnY20vNzFLelp0MjRWL0FoN0FyRUhERHkxYk5CKzVkOGVtY0pTQnNiR2xIcStPNW9pZFc3WUVqaDA3dEMrQXBRQmE3dHpucFhQbTNFVUFnTnVDdVpnOFlSd1RrNWVYRDZlWnM1R1ErQms2MnRvNDRlc3RVMFo2NXo0dktJdjlhZFk4ZlBqNENUcmEydkE3NUNYemV2NzlrQytPSGo4RlFGenFkK1pQVStUR0FzRFprNzRxeHdMQXBHbk9USS8zUDQ4ZGtpbm5MQjA3YmNva3VNNXhWam5XNytTZjhEbnNoNktpSWt5Yk1nbHpuR2VBdzJGWFN1eVVHYk1SRXlzdVgzekMxeHVXTFZzd1kyZlBYOEx1L2IranFLZ0k0OGVPZ3R1Q2VXV0szZmZiUVJRVUZHRDgyRkZZT0c4Mk5EWC9UWlNhNWp3WFVkRXg0amtlOHBJcFgzM2wrazFzM2JrWEJRVUZHRDUwRUZZdVhheHk3TXVRc01LNWk1YXhVOVBTV0FEMUVhQ2QzNzhKdlEwNWJHeHM2bk81WEMwQUtDb3FTZ3NQRDgrVmR4eEJFQVJCRUFSQkVBUkJWQVU3T3p0YmlxSkNBWUNtNmZpUWtKQ21wY1VROHBtYm0yc0xCUHJzaElRUVB3ME5qWEdsUnhBRVVZVWVVaFRsVVBwaFZjZlMwcktoam82T3BDcGJja2hJeUJDMVRvZ2dDSUtvVnN4YTJVemxzbGgrRk1WaTBUUnk4d1RDN2ludlg1VnB2ZlI3SWhVN2FxZ1AwZUhiRzF1MnAvUzBkUDR5clY5dk9JQVZBUFEvSlNSeWYxNnpRUXNBMnRtMEVmWHI0MUFnaVJFVUZPRDB1ZlBjaTVldnNiVzF0ZWtOcTM4V1dqUnB6T3hJK2ZBeGdmcDV6UVpOUmJISFQvN0p2WG5uTGx1UHg2TTMvYkt1ME55c29VaVZXTDZBcnpUMmZmeEhKdGJPdHAyb2I2K2VNckdIZkk5eEE0T2VzUFY0UEhyUGpzMkZwdlhycVJTYm01dkh4Qm9hR05BN3QvNHFFeHNiOTU3MTg1b05HZ0RRcVdNSFVXK0hIakt4WGo2SE5ZSkR3bGlHQmdhMHo0SGRCY1pHUnJRcXNWblpPVXlzVWQyNjlHOTdkOGpFdm82TVptSjc5K3hSMUxOYmwwSkZzWDZIdkFvTURRMVVqdDI5L3plTk45RnZXZlZNVE9najN2dFVqYVdONnRZdCt2WXRnNXVWbGEyWm1SbHQvam9xNm1jQVRpaUR0TFRvN0xRMC9EbHUzREFBT0FIZ0JFM1Q3Sk4vblBQT3pNNTBCZ0QvSzM4Zm1EeGgzSGxKVEVMQ1orMDMwVEdIQkFLK0dZdk55Zzk4OUhpVzQ4UWZtWjFRTjI3ZWRVMUxUeCtuS0RZeUt0bzdQeisvTVl2TnlyOGYrSENPUlJOSFpyZmkxZXMzLzVlV251NEVBUDdYYmh5WitkT1VrL0ppQWVCKzRNT2ZWSTBGZ0lqSVNOLzh2UHltQUhEbjdvT1p6WnMxZlM4djl2cU5XNmRjNXpnZlVqWDI4cFcvSFpOVFVtY0NOUHY2alZ1bnBrNGU3MnRnWUZCVUdiSGhFYThQNWVibHRnQ0FPM2Z1ejdKczJZTFpyWGpSLzlxWTVKVFUrUUROdm5IN240c3VNNmQ1bFNVMjZjdVhPVFJOYTl5NC9jOUZwMGsvZWpkbzBJQjVQNFNHdi9MT3ljbXhCSUFidC8rWjA5cktNbG95ZHVueXRTRkpYNzY0MFRTdDhjKzlCemRjWmt6ZHJXSnMyb2IxbmxrcHFhbTNBS29GUU4vTExNaDZCZ1ZldlhwVk0vdFZFUVJCRUFSQkVBUkJFTFdTU0NUS1o3RllrblkvbjlVNm1Sb3VJU0VoSHdBME5EVCtBRENpc0xCUWs4VmlnYzFtbHhKSkVNVDNVRlJVaElMQ1FtaHJhUWxSRFZzblIwZEhmd1pncCs1NUVBUkJFRVI1a01TT0d1eGpkT2kyM2RHaDJMMTd5MzZhcG44SDBQamV2UWNEQVBnQXdNZFBuMk1oVHZnQUFLU21wMnVGUlVUT0F0Q3ZvS0NBSHhqMDVQQ0VjYVB2U3NhZlBBdHVCV0Nyb3RqSXFPZ0ZBTHJuOC9sNWdZOGVldzBmT3VpeEtyRkpuNU4xSTZPaTV5bUtmZlRrbVRXQVRRRHc0V05DTklEVjByRXhzZStYQU9pUXorZm5QWHowZEdmZlhqMURWSW45OUNsUkx5YjIvV0lBSFhKejg3SWZQbnI2Zit6ZGVYaE1aL3NIOE85elpwSk1OcklnU2hBa3NpQzJ0MVJWN1YyMDFlcGlMVjNRVisxRmE2a3UxTDZVRm0xNWJWWFVWc3F2MnRJV1JlMU5JcGFRUkNRU2tzaGtYeWVabWZQN0krYkl5RFloVFBEOVhGZXZadVk1OXpsM2twUEVlYzU5N21kSjBkaWp4MDgyQS9BRkFGeUpqZ2tETUsxbzdKV3JzVk1BK0dkbjUyVCtjL3prM01mYnRBcXpKRFlxK3FyTGxhdXhId0h3ejhyS1R2dm4rTWtGUldNUEh6MzJId0FmQTBCNHhPVmdBTE5LaXoxOU91U0xwdjUrVnl5TnZSYWY4Q21BaHVrWkdTbW5UNGZNc2pBMkY4RFZmME5DZTh2QXV6S3czNmczekVNbEVFSVlHalJwRVNhcGNBUUFqcDM2OTVBUVFta1Q3dW5wYWE5MmREOGlKTlExNkkyNWt6NmRlWEJndnplVXdvNzZ2b0dCS2tsNGxCYXJjcXB4UkJKeWZZUGVtRHYxczFrSDN4NDBVQ25PcU4ra3VZOUtKWGtCd05rem9hWEdBa0JGWWdHZ2dXK0xJNUtFYXdBd1orR1hCNGNQZS90S1NiRmhsOElyRk52QXQyVmRJZEJFQ0ZrVmRpbjhrSXVMeTBFVWFRZDhON0ZlVFZvY0VTb2tBTURjUllzUGpob3hWQ25PYU9EVHdrMm9SQXNoWkZYVTVlakRGWTlGTXlGZ0czVTUrbkNkT3QwUEFoZVU0b3liT1NjQndLTGxLdzVPR0ROU0tleG8wS1M1dlpDa3g0V0E3ZFc0MkFyRjNoeWZiekFhejhkRjJBUUJVV2F0ajRtSWlJaUlpSWlxcWpObnpvU0ROeFlyMndFQXYvMndhV3N2YlVxeTFQSEo5dmhQNjVhd3NiRlJOb2hQU0ZTNnQ5YjJxR1hXdlRVdkx3OW56MStBd1dDRVJxTkI4NmIrWnNVaDE2NWZSMnhjWVExTzNUcVBtWFdjemMzTnhabXo1d0VBOXZiMmFORzhxVmxpVjJQamNEMCtBUUJRejdPdTJaTGFPVG01Q0QxWGNxd3N5NGlOdTRicjhRa1FRcUJCL1hwbTNZaXpzM053OW56aFNtRU9EdllJYkhZcjFtZzBJaVkyRG9tSk55QkpFaG8ycUkrYU5Xc280MW5aMlRoM3ZuQzYwdEhSQWMyYkJpaGpCb01CMFRGWGthUk5oa3FTNEhWYmJHWldGczVmdUFnQWNISjBSTE9tL3NxWVhxOUhWSFFNVWxKU29WS3AwS2hoQTdpN3VTbmpHWm1adUJCV09MM2o3T1NFcGdGK3lsaEJRUUV1UjExQldub0cxR28xdkJzMU5PdEduSkdSaVFzWEMyT3JPVHNqd1A5V1o5ZjgvQUpFWEw2TXpNd3MyTmpZd01lN0VhbzVPeXZqcVdscHVCUmVPSjNsNGxJZGZrMThsREZkZmo0dWhVY2lKeWNIdHJZMjhQWHh1VzBwNFJSRVhpNWNSYzdkelJVKzNvM05Zc051THZkc1oyY0xmOThtMEdodUxmZDhJeWtKVVZkaUFBQTFhOVpBNDRaZXQySjFPcHk3Y0JFRkJRWFEyTmtod044UHRyWjNjTDdhMmFGNXN3Q3o4N1ZvYkZubnEwYWpRY3ZBWmlpcTZMbGUwZlAxWW5nRWZ2MzlEeVFrM3BDbmZEanVoSnVyNjA4Z0lpS2lTc1BDam9lRUVFSVBJS3ErVC9NL0paVzBHUUJTVWxNaWhSQS9LeHQ1ZTl0NXFSeGRJSEJEcnpmay9iejcxNStXZlRsUFdUZlhzM0ZUYjdXTnVsWHBzVTYxSWVTcitma0ZPUnUzN3RneGI5Ym5KeXlKclZPbmpvT3RjNjJhcGNYVzhRME1zeFVpRUFDU1UxSXVGWXV0VnJNZWdQRDgvSUtjRmV2Vzd2aDA2c1F6bHNUVzhQVjFkaEthdWdEQ2RRVUZtYmZIMXZkdUdpNnAxVTBCSVBHR05xeDRySDFqUVBiVkZSUmtMbGo2elk0UFJnMi9aRW1zYTZORzFhdmJWdk1DWk4rOHZMejAyMk1iZUxlSUVXbzBCb0M0K0lUZ3NtS25mRFpqeDl1RCs4ZFlIR3ZqN0FlQkJybTV1cFNLeEFKQVBWL2ZkQ0ZzOTJicGN5TlNJaVBOMXBhK0d4bjZ6TlgyVUs4SGdOdlh1NDZMaTh1dFg5LzFmYjFHcHhMWmtuenQyc1hVb3VPNk5LeFdWYy9kVkZxc2wxZU5rVHJiWExYSWx1VHIxeTZhclV1dHowcmVxSGR5MmdrQVVrNU9kbW14QUhBOUtqelYwbGdBRURveFJtZWJVeGdiWG5vc3NySnlLaEpyeU5idWtKMmNmcGNOUm5FejFsQlpzY2dYSHlpeGw4MWpSVUg2cndVcXpkK3l3U2dNNlpyY3U0dTlWWmdCQUJrRm1SUHMxV3FibXptYmZZOWlqTG43NjBycWs3TEJLQXBTMVhrVmlRV0FtRXRuMXR6K0hoRVIwYU9xWmN1V0xxYVBRMEpDaXYzZEpDSWlJbnFZQ1NIUy9qdnFnOTNIVHB6cWtaV2Q3UmgxSlFaTkEvek1DanNPSGpxQ3hjdStCUUQwZmEwM0pvd2RxWXdsYVpQeDRkVFBrSk9iaXdiMTZ1SDcvMzBEQndkN1pYenZId2Z3M2VxMUFJQjNCZzNBKzhQZVZjWVNieVJoek1USkFJQkdYbDdZdkg2VldXNjc5L3lPOVpzMkF3Qkd2RGNFYjcvWlh4bUxUMGdvTmRaZ01DcXhLcFVLSDR4NkgzMWVlMFVaajd0K1hZbjFhZHdZRzlldVVNWUtDdlRZdm1NWHR1M2NCVnNiVzB5YU1CWXY5WHhXR2I4YUc2ZkUralh4d2ZwVjN5cGpPbDArTm03ZWhsOSszd2Q3alQwbWpodGxGaHNkYzFXSmJlcnZoN1VybGlsanVibDVXUFA5QnV6Lyt6Q2NIWjB3OWFQeDZOYmxhV1U4NmtxMEVodllyQ2xXZmZPVk1wYWRuWU52LzdjV3gwNmVna3UxYXZoODJtUTgrVVJiWlR6aThtVWx0bFdMUUt4WStxVXlscEdaaVNYTHZzT1pzK2ZnN3VxS09WOThpcGFCelpYeGN4Y3VZc0xrd3VmeU9qelJEb3ZuSzgvS0lTMHRIZk8vL0FyaGtaZFJxMFlOTEpvMzAyd1o0cURnTTVnMm8zRDc3bDA2WS9iMGFXYXhYOHhaZ05ocjEvR1lod2VXTFo1dlZrUng3UGdwekZwUW1HZXZuczlqMnVRSnlsaHlTaXFtVForRjVKUVVlTmFwZzVYTGw2Q0crNjBpR0V2UFY4ODZkYkJoelFxejg3Vm9iRm5uYTRONjliQnQ0MW9VVmZSY3I4ajVhalFhOGZlaGYvRHQvOVlBc293elo4K0ZGMlNsSklHSWlJZ3FEUXM3SGpKWEk4NUdBZWhmNG1Ca3BDNGErQTZGL3hVVGQvbDhaRG14UzBvN2JsbXgxNjlmendHdWx4cDcvVkxvcFRKanIxK2ZleWV4Mmt1WE1yVkFxYkZYSTg5ZktDZjI4enVKVFkyS1NrOHRJelltOGt6d1BZeWRmQ2V4QUJCYjJJYXUwdHQvM3N5clZGZXZuaTExT0RFeE5CdUpLRlpZWVJJZFhmcE5pOEx6RHNVS0s2cHk3TTMyb2JuM096WTZPam9QUU42OWlDM3oreDhacWJzRzZPNG9sb2lJaU13SUlYWVdlZG5GYW9rUUVSRVJXWU8zdDkyK1AvZTNrU0VrSVlDZzRKQ2pLY21wNjZzNU95dDN1MCtkRG41YXEwM3VEUUQvQm9VY0FxRDgrK2xLZEd5TjYvRUpFL1Y2dlYxQmdmNUdWbGJPSWdjSGUrVUJsSk9uZzNwb3RjazlBZURrcWVBLzNoK0dYMDFqbDZOaWFtbTF5Vk1Bd0dnd3hnT1lYelMxVS84R3Y2alZKbmNyM0Uvd0wyKy8yZjh2MDFqazVTdTF0ZHJrU1NYRkZoVG9wVlAvQnZmVWFwTzdDVWt5bkRvZC9IT2YxMTQ1WWhvUEQ0K3NxOVVtVHdRQUdIRU53RUxUV0Y2ZVR2MXYwSmxlV20xeVI1VktWWEE2S0hqN1N6MmZWWmF4RGJzWVVVK3JUUjRQQUpjZ3hRSlFxaVN5c25Kc2cwSkNYOU5xazl1cTFXcmQ2YURnSFVWakw0U0ZOOUJxazhjQndNVkxrVEVvTW1lY21wcHVIeEo2dnE5V205d2lQU016OTNUd21TM2R1anl0UEdoMy9zS2xobHB0OHBpYis3a0M0R3ZUV0ZKeWl1TzVjMkVEdGRway84ek1yT3lRMFBNYm5ueWk3VVhUK05sekY3eTEydVNSaGJHWExnTlFLa29TYnlRNWgxME1mMXVyVFc2VW5aMlRjZjdDcFhVdEE1c3JuVzVEUXM0R2FMWEp3d0FnOU55RkN3Q1VwWlBqRXhLcmgwZGNIcVpOVHE2Ym01T1hGaDRldWNyWHgxdnBLSHc2K0V3cnJUWjVNQUNFbkRrWERHQjkwZGlvcUppUjZaa1pOZlB5ZENsWG9tTy9yZWRaVjJzYVB4RVUvSVJXbTl3WEFJSkNRbytqeU5Ja3NYSFgzSzdHeG8zTnpjMnRscThyMENiZVNQcTZocnRicG1uYzB2TTFYMWVnemNyS1dWRDBmQzBhVzliNVdsQ2d2d0ZnRG9vd085Y3JjTDZxVktxMG9ET2hUUXdHd3lRQkZFUkVSalhTQ1YxZEFERWdJaUtpU3NIQ0RpSWlJaUlpb2dlY0VLS3p0WE1nSWlJaXNwcklTRjJCWjlOUEpTZlZLWlVzQW0vYzBJWTFiUGo4ZXJNbFgvMENZd1VrVndBNGV2elVUMElJcFREQXMwbUx1bXFWYUEwWjltbHA2VmZidEdtNTlPWkROQUNBK3I0dHRKSVFEZ0J3NE5DaExVS0kxYWF4T28wQzZ0dmEycllIZ09TVWxDdENDTE1IM09yN3RjeVdBQlVBL0xyMzl4K0ZXTEJKeWNrM3NLRVFVcnRTWWxYMS9WcG1Tb0FLUm9OaDI0NWRHeGZPbmFIYzNDL3NvR3p6SHdDNG9VMk9OSThOc1BYeVZlZERTQWE5WHArL2ZzT1A2MmQ4TXVWM0pXZmZRRjliSWJVR2dCdEpOeTRWamZYMDlMUlhPN3NMeUNLblFLL1B2VDIydm5mVEFFbHQweElBNGhNU0x4U05yVmt6d01uUjNkWU9RS3BPcDh0YTl1My8xazJlTU9aV3gyaS81czNWVUFVQ3dQV0UrTE5GWTI5Mkk2NEdJUkx6ZExyME9ZdStXalB5dis4cUJTVmVQaTFiUW9XbUFCQVhkLzJNZWM1TjNWUk82cG9Db25sT1RrN0s1T2t6VnIzWi80MnpTcXgzNEJOUVN6NEFFSG5seXZHaXNiVzl2V3ZhcVp3OGhZQjNWazUyMG9peEUxZjBldkg1VzhzUSs3Ym9Jb1NvRHdEbnd5NGV1RDNXWHUzb0kwUFV6Y3pNVEJnNFpQaTNjZUZubEtLUUJrMWE5aFFTUEFBZ0tDVGsxNkt4WGw0QnRhR3hhUW9JdDdTTTlHdlBQZlBhOHJpNDh5bEtyS1huYTBiNnRkdlAxNkt4WloydmFXbnBWNHVkcjBYTzlRcWVyNmp2MTd5TkJFa1lqZkpsNlBMM3hNZUV4WU9JaUlncURRczdpSWpvb2RhcVZhdnZBWmo2Zm40WUhCeTgzWnI1RUJFUkVSRVJFVkhsdTNsVC9Ic0FOcDZlbm1vZ3ptekoxNElNN1crMnRpNy9BRUMybmNGODJkN3dNd2tlalFQZnRqZm9wWHhidmY1NlhKeFpkMUpkbXJ6VDNyN2dUd0RJeVliWmNzSFhveTVjOC9JSzZBOEFCUnBqd2UxNTVTYm4vK2pvaVA4RGdMeGNkV2JSc1poTG9iRmx4QnBNc2RsQ2t0VzZGTFBZdU12bm8wMngrbUt4Ri9LejRMdldLVSsxTlVkSXNtMUJtdG15eTljdmhWNVdqbHRnSGhzWEY1Zm4yc2oydStwR3pmZTVLclhSNXJialhvMDhIMkdLTmVpRjJkYzRLZWxDdHFOanl5VkEvbmQ1S3JVeFVlU21tKzM3b3UxRkw2L2NFbU5UbzZJeW5PczNueXRKQnJ0Y2xkcVlhS2MzNnlBYkhaRi93Y3Vyc0J1eC9yYll1TGp6YVo2ZVRUOVhxMlhiUExXZElTRlNiUjZMbkdDdlBOditBQ0RCMXV4N214QVptVnpYejIreVRaNWtrNmUyTXlSY1BtKytETEV1L1JqZzBCOEFNcVc4M050ajZ6UnBNczQyWDYzT1UrY2JFaUlqVTRxT0czSzBCOVRxYWtFQWtLbk9OK3Z3R3gxOUlhbTJkNnZoR3IxT1ZXQ3IxMStQTTErRzJOTHp0YUNFODdWb2JGbm5hNzZ0WG8vYkZEM1hLM2krNHVyRnMyY0FoQUlvTmxaVkJBUUUyTnJaMmZuZmZGa1FIQncvd1Rna0FBQWdBRWxFUVZSOHdhb0pFUkVSVllDd2RnSzM4L0pydVYrSXd0YkJZM3YvQjJOZmZkemFLZDFUWCswNGhhOTJuZ1lBeURJK2o3NFlNdDNLS1JFUlBWUmF0V3IxdXhEaVdRQXdHbzN2aElTRXJMTjJUa1JFUkpXdGRldldzdW5qb0tDZ0tuZWRSMFJFUkxkNGVYbHBYRjFkZlFGQUNKRWZGQlFVWnUyY2lJZ2VCWUdCZ1EzVmFuVVVBQmlOeHJpUWtKQjYxczZKaUlpcWpycE5tZzJ5a2FSMVFraVNMQ003UjZkLzhzYVZjNkhXenN1RUhUdUlpSWlJaUlpSWlJaUk3aE5YVjFkZklVUUlBTWl5SEEyZ29aVlRJaUlpSWlLaUtrNnlkZ0pFUkVSRVJFUkVSRVJFUkVSRVJFUkVWRElXZGhBUjBjTk9hVTB2eXpKYjB4TVJFUkVSRVJFUkVSRVJFZEVEaFlVZFJFUkVSRVJFUkVSRVJFUkVSRVJFUkZVVUN6dUlpSWlJaUlpSWlJaUlpSWlJaUlpSXFpZ1dkaEFSRVJFUkVSRVJFUkVSRVJFUkVSRlZVV3BySjFDV2pKeDh4Q1ZsV2p1TmV5b2pKLy9XQ3dFWEw3K1dYdGJMaG9qbzRhTTN5aHBKRkg1c2tFVU4vcDRsSXFLSEhmL1dFUkVSVlcwNnZiNk94c1lHQUNETHNwcC91NG1JN284OHZWelg2ZFpkTVJWLy94SVJVVkVHbzZFbVpBRUlBSkN0blU0eHd0b0ozSzZCYjRzalFxQURJT0JncDRhRFhaV3VQYmxyT1RvOWNuUjZBREpreU5sQ2lDeHI1MFJFOURBUmdLdUFzQVVBbzR3TUNEblgyamtSRVJGVk5qZDdsWWZwNDVSY1E2STFjeUVpSXFLeXFZUlFWOWRJN2dCZ01NcUdkSjFSYSsyY2lJZ2VCUktnY3JGWDFRQUF2Y0Znek1oSGtyVnpJaUtpS3NRSURRU3FBNEFzSXljMzM5RCt4cFZ6b2RaT3k2UUtWazNJTlFFQklZRGNmRDF5OC9YV1R1aWVFd0tRWlVCQU9Bb0lSMnZuUTBUMHNESFZWUXFCYW9Db1p0VmtpSWlJN2pFQjRWSCtWa1JFUkZSRnFQaTNtNGpvZmluNjlMV1FCTURmdjBSRWRJdFUrRCtqTEVNSTJCajFPYmJXVGNpY1pPMEVpaFA1UWxTNVJpTDNuQkFDaitMblRVUkVSRVJFUkVSRVJFUkVSRVJFVkJWSWhmZnM1UUs5WkxSMkxrVlZ2WTRkUWlTYlB2VDNxNGNBdjNyV3pPYWV1M0F4Rm1FWFl3RUFSaVBDQVBtQ2xWTWlJbnFvcUZYb0lFSFVCZ0NEVWY3WElDUGEyamtSRVJGVk5xTlI3bFhrNDkzV3pJV0lpSWpLSmttaU9vRHVOMS9tR0kzeWI5Yk1oNGpvVWFHQzdBRGdlUUFRUUs3UktQOXE1WlNJaUtnS0VRTDFBVHd1aElBTVVXQ24wVlNwcFVXcVhHR0hBSlRLbDJlNnRjTFlrYjNLMnZ5Qjk5WHkzVXBoaHhEWUVuM3h6SFFycDBSRTlGQnAxYXJWcjBLSTV3RkFsdVZ2ZzRPRFYxczdKeUlpb3NybTJySmxaOVBITVpmT0hMUm1Ma1JFUkZTMlZxMWF0UUFRQWdDU3dJMllTMmRldDNKS1JFU1BoTURBd0lZQW9nQkFDQ1R6OXk4UkVSVlZ0MG16UVRhU3RPN21jbDFWVHBVcjdDQWlJaUlpSXFLS0NRa0pZVEVIRVJFUkVSRVJFUkhSUTRxRkhVUkU5RkF6R0F4dnExUXFld0RRNlhUSjVXMVBSRVJFUkVSRVJFUkVEeCtkVHFkVHFWUWhBQ0NFU0xSMlBrUkVSQlhCd2c0aUlucW9oWWFHM3JCMkRrUkVSRVJFUkVRbVJxTXhWNUtra0pzdnIxczFHU0tpUjhpbFM1ZXVBMmhsN1R5SWlJanVCQXM3aUlpSWlJaUlpSWlJaU82VE0yZk9oSU0zRm9tSWlJaUlxQUpZMkVGRVJFUkVSUFNBYTlteXBZdnA0NUNRa0RScjVrSkVSRVJFUkVSRVJFU1ZpNFVkUkVSRVJFUkVEemdoeE00aUw3dFlMUkVpSWlJaUlpSWlJaUtxZEN6c0lDSWlJaUlpZXNBSklUcGJPd2NpSWlJaUlpSWlJaUs2TjFqWVFVUkVEN1ZXclZxdEF0QU5BQXdHdzVUUTBORE5WazZKaUlpSWlJaUlpSWlJN3JPQWdBQmJPenM3LzVzdkM0S0RneTlZTlNFcjhmRHdjSFJ3OGZEVXk2Z2xTYUttZ0hDMmRrNUVaSDJ5REwwUXNsYlc0d1lLOGhOaVlzSVNBTWpXem90dVlXRUhFUkU5MUlRUUhnQzhBRUNTSkY2a0VCRVJFUkVSa1ZWNWVYbHBYRjFkZlFGQUNKRWZGQlFVWnUyY2lJZ2VCV3ExdXE0UUlnUUFqRVpqSElCNlZrN3B2bXZnSGRoYXFNV0hNb1MvV3BMZFpNQk5BSTdXem91SXJFOEk2Q0dMVktqbEZLanRFaG8wQ2R3cThqUFdSRWRINTFrN055ckV3ZzRpSWlJaUlpSWlJaUtpKzhUVjFkWFhkR05SbHVWb0FBMnRuQklSRVQwQ3ZId0R4MEtJQlVJSW04SjNCSVIxVXlLaXFrVU5nWm9Db2lZQVg2R1NPc21hNm1OcmU3ZDZLaUV5T01uYXlSRUxPNGlJaUlpSWlJaUlpSWlJaUlnZVd2VjlXM1lRRWhiaTVuMUJPMXRiTlBScUFEYzNWemc2T0ZnNU95S3FDb3l5akx5OFBLU21wdUZpZUFTTVJpT0VFRTAwYW5taHA2Zm44TGk0dUZ4cjUvaW9ZMkVIRVJFOTdKUTE0Q1JKWWhFNkVSRVJFUkVSRVJFUlBUTHFOR2xTUTVMd01XN2VFL1J0NG9OaDd3eENZTE5tOEtoVkE4N09YTDJhaUFDajBZaWNuQndrYVpPeC9lZmRXTGQrRTNMejhnQ0JGNFNqNnpOQTNDNXI1L2lvWTJFSEVSRVJvV2JOQUNkSFY1V25RVVl0SWNGREVpcVc2aE1SbFVNSW93d2owbVFEYnNncUpNWmNDbzBEVUdEdHZJaUlpSWlJaUloTWJJWG1Qd0p5YTBCQVkyZUhUNmRNUlB0MmJhMmRGaEZWTVpJa3djbkpDVTVPVGhqNTNsREV4TVRpMTcxL1FBRHVLaUgxUkVEQWI3aHdJZC9hZVQ3S1dOaEJSRVQwYUJOZTNvSHRaRFVtQUZJVHRaQmRaVm5VRUFMMjFrNk1pS2lxazJVaEN5RXlvSlpUSkVEcjVkdmlRRlplL2hKdFRGaTh0WE1qSWlJaUlpSWlBZ0RJb2pwa1lROEJORzhXQU8vR2phMmRFUkZWY1E0TzltajdlR3Y4ZGVCdjZQTHpBUUdYT21scDZ1c0FDenVzU0xKMkFrUkVSUGVTTE12bGIvVG9FbDUrZ1o5QkxRNUpRbnBkQ0FRQ29oNkxPb2lJTENPRUVCQ29Mb1JvQ0NFZUY1TDR5TW5lOWxJRG4yWXZXRHMzSWlJaUlpSWlJZ0NBaE9vUTBBQkFEWGQzVk9QU0swUmtnVm8xYTBKdFkxUDRRaGF1ZVE0T2JCaGhaZndHRUJIUnc0NlZIYVh3OGcxOEZwQ21DUUVWQURnNE9LQ0pUMlBVcmxVTGpvNWNpWVdJcUR5eUxDTXRQUU9KTjI3Z1VuZ2s5SG85aEJET1VLbVcxdmRwSG5ZMTRteVV0WE1rSWlJaUlpS2lSNXdzMjh1QWpSQUM5dmIyc0xXMXNYWkdSUFFBcUY2dEd0UXExYzFYUmllbmZIdFZpbFV6SWhaMkVCRVJQWUk4R2dmV2dwQStOUlYxdEdqZURDT0hENFd2anpmYzNkM2dZTSttSFVSRTVaRmxHWm1aV1VoT1NjR3BvR0FzL1dZbHJsMlBoeENpbmxDTGQrSHQvUVVpSTNYV3pwT0lpSWlJaUlnZVpSS0VnQUFBSVFBaGhMVVRJcUlIZ2RtdkNnbUF3VXFKa0FtWFlpRWlJbm9FMmF2UkdrTDJBd0I3ZTN2TStHUXl1bmZwaEhxZWRhdFVVVWRtWmliUzB0S1FsNWRuN1ZUdWlZS0NBcXNjbDBzVVVXVUxEZzVHUWtLQ3RkTzQ3NFFRcUZiTkdRMjlHdUQxVjNxaHoydXZRRlg0SklOYWtxVm42OEtocHJWekpDSWlJaUlpSWlMcnlNL1B0M1lLVkFGSlNVazRkdXdZRElieUN4ank4L09SazVOamxlK3hKZm5SdzRtRkhVUkU5Q2hoT2JxSkxLb0R3aFlBSG0vVEN2WHIxYnVuaCt2ZHV6ZDY5T2lCdzRjUFZ5aHUyTEJoNk5hdEcxYXVYSG1QTWdNR0RCaUFIajE2WU51MmJXYnZSMFJFSUMwdHJkS1BKOHN5OXUzYmgzNzkrbUhCZ2dXVnZ2K3lIRDE2Rk1PR0RjTTMzM3h6WDQ5YjJTNWZ2bnpIeFNtblRwM0NxRkdqTUdyVUtNVEh4OTl4RHNlT0hVUFhybDNSdFd0WFhMdDI3WTczWTRuZzRPQXFYWXd6YytaTURCMDZGSk1tVFlKZXI3ZDJPbFlqU1JLNmRub2F0V3JXQUFESWtOMGtHTzJzbkJZUkVSRVJFUkhSUFJjY0hJenQyN2NqT0RqWW91Mi8vUEpMckZ1M0R0SFIwUlUrMXM4Ly80enQyN2NqTlRXMXdyR1ZLVHM3RzIrODhRYmVlT09OVWg5MkdUZHVIUHIwNllOZmZ2bmxqbyt6ZS9kdXJGKy9IbUZoWVJiSFhMMTZGUnMzYnJ6alkxclRzR0hEOE54enoySDM3dDBWaWhzK2ZEaGVmdmxsYk4yNjlZNlBQVy9lUEl3YU5RcXZ2UElLc3JLeXl0eDIxcXhaNk5peEl6Nzc3TE03UGw1cElpSWlTcHhIejh6TXhOS2xTOUd6WjAvY3VIR2owbzlMVlIrWFlpRWlvb2RkMWIwYmFrMFNYQVJnQndDMVBUemc0SEJ2dTNTa3BLUWdLeXNMT2wzVlc1RWdKU1VGS1NrcHlNM05WZDZMam83RzhPSERvVktwOE5sbm42RkRodzZWZGp3aEJMWnQyNGFJaUFoRVJrYWlWNjllYU5hc1dhWHR2eXlob2FFSUNncENhR2dvWG56eFJUUm8wT0N1OXBlWGw0ZWxTNWRpNk5DaGNIVjFMWFc3b0tBZ1pHZG5XN1JQU1pMSy9Ici8rdXV2bUQ1OU9ucjE2b1dwVTZkV3VIMm9xZkllZ01VNWxTUStQaDdwNmVrQUFEYzN0enZlVDNuV3JGbUQ1Y3VYNDQwMzNzRGt5Wk9MamVmazVGVEtjZXp0N2UrNEZXdWpSbzBBQU9mT25jTzMzMzZMMGFOSFYwcE9ENkxISHF0OXErdVJnSnVBZk44S08yUlpydnhLTkNJaUlpSWlJcUxiWEwxNkZmbjUrZkQyOWxiZTI3ZHZIN1p1M1lwWFgzMFZyVnExVXQ0UENncUNYcTlIMjdadGxmZlMwdEtVb2dNZkh4OTRlWGxWNlBnTEZpeEFYbDRlQWdJQ3pPYWpkRHJkWFhjeXNMR3hnWTJOamRsN09UazVTRXRMZzQyTkRXcld2TldZMDJnMElpb3FDa0RKWFhuajQrTng0c1FKQUlDZDNaMVBENnhidHc0eE1UR1lNR0VDL1AzOXk5MCtMQ3dNYjcvOXR2THd6Y0NCQSsvNDJOYVFuSnlNcEtRa3M3bGFTOFRIeHlNdUxnNFpHUmwzZE55REJ3L2l3SUVEQUlCQmd3YkJ5Y25wanZaVDFJa1RKL0RUVHo5aHhvd1owR2cwRnNVWURBWjgvdm5udUhqeElycDM3NDU1OCtZcFl5cVZDdHUzYjBkV1ZoWTJiTmlBOGVQSDMzV085R0JoWVFjUkVkR2pTQllhaU1KL0J6ZzYyQmU3WUhuVUpTVWxRWlpsSkNjblk4eVlNZWpmdnovR2pSc0h0YnB5L3VuMDBVY2ZvWC8vL3BCbEdYUG56c1g2OWVzaFNYZldTQzB2THc5R285R2liZnYxNjRjOWUvYmcrdlhybUQ5L2ZvVTZobWcwR3JNY0RRWURoZzhmanJObnorTGZmLy9GeXBVclVhMWF0UkpqNTh5Wm8xem9sc2ZHeGdiSGp4OHZjVXlXWmV6WnN3ZDZ2UjQ3ZHV5QUpFbVlNbVdLeFo5RFpkSnF0UUFBUjBkSDJOK2o1WXNNQm9QeXBNdTJiZHVnMFdnd2J0dzRaVHduSndjZE8zYXNsR1A5L1BQUHFIZUhuWHY2OSsrUC9mdjNJemc0R0dGaFlkRHI5Wlgycy9LZ3FlYnNwUHcrRlJCT0twVzRiMThJV1paNzM2OWpFUkVSRVJFUjBhUHAxS2xUR0RkdUhOemQzYkZodzRaUzU0S0F3Z0tPS1ZPbVFLdlZZdXJVcVhqdHRkY0FBT2ZQbndkUStQQlRpeFl0S2kyM0tWT200TysvLzc2cmZmVHYzeDhUSjA0MGUrL1BQLy9FOU9uVDRlUGpnODJiTjF1OHIxMjdkZ0VBYXRTb2dTNWR1dHhWWGhYaDcrK1BMbDI2NEk4Ly9zRGl4WXZScUZFanRHL2YvcjRkLzE2TGo0L0hsQ2xUOE1RVFQ2QlBuejZWOHNCVldsb2E1c3laQXdCNCt1bW4wYWRQSDJYcytQSGo4UEh4Z2J1N3U4WDdPM3YyTEpZdFc0YlRwMDhEQU9yVXFXTTJwMWVXRFJzMjRPTEZpd0NBVHAwNm1ZMDVPRGlnVDU4K1dMTm1EYlp0MjRaKy9mcWhUcDA2RnVkRkQ3NUhjOGFWaUlpSXFBeVBQLzQ0Tm0zYWhFbVRKdUhjdVhQNDhjY2ZFUllXaG5uejVxRkdqUnAzdlg4Zkh4Kzg5TkpMMkwxN044TEN3ckI3OTI2ODhzb3JkN1N2MTE1N3JkUjJqMlU1ZnZ4NGhZb0N0bXpaWXZZa2hrcWx3cXV2dm9xelo4OGlJaUlDSTBlT3hMZmZmbHRtTmJ1enN6TWNIUjFMSE5QcGRPVzIwQlJDWU5HaVJSZ3hZZ1RPbkRtRDdkdTNRNUlrVEpvMHllTFBvN0lrSlNVQmdObVRHcFZOcFZKaHdZSUZlUC85OXhFYUdvb2ZmdmdCRGc0T2VPKzk5KzdaTVlIQ0xqWmp4b3lwVUV4NmVqcFVLaFV5TWpMdzl0dHZXeHpuN2UyTnp6Ly92S0lwVWdsQ1FrSU9XanNISWlJaUlpSWllcmdGQkFTZ1JvMGFpSXVMdzhjZmY0eXZ2dnFxeEllVmpFWWpwazJiQnExV2k3cDE2NkpIang3S21LbXd3OC9QcjFLNkl0ek93Y0doMVBtbjBtUmxaVlc0UTBSWjh2THlzSDM3ZGdDRmMzZjMrd0dZYWRPbTRlTEZpNGlOamNVbm4zeUNYYnQyVmZoclVsV2RPblVLWjgrZXhkbXpaL0g2NjY5WHlqNm5UNThPclZhTG1qVnJtaTJ0c25UcFVxeGJ0dzd0MjdmSDBxVkx5KzEyZStMRUNXellzQUZIang1VjNxdFhyNTdabkdwWlltTmpzV0xGQ2dCQXUzYnQwTE5uejJMYkRCbzBDTnUzYjBkR1JnWVdMbHlJTDcvODBxSjkwOE9CaFIxa0ZSNGVIbzRPTGg2ZWVxUHNJU1JSU3hMU3cvRVhoZWdlRUViWmFJUlJLMHU0WVRSS0NYSGhaK0lCV1BaNFBzRmdNTHluVXFuR0FvQk9wMHUyZGo1a0xqVTF0Y3oxQUUxTHQ2U21wdUxTcFV1bGJ1ZnU3bDRwQlJkRjFhNWRHNnRXcmNMTW1UUHh5eSsvSUNRa0JHdlhyc1dISDM1WUtmc2ZQbnc0RGg0OGlKZGZmaG1kTzNlKzYvMjV1TGhZM05MUFVySXNJekV4c2RUeFhyMTZJU3NyQzRzV0xjS0ZDeGN3ZHV4WUxGdTJyTlFPRnUrOTl4NEdEQmhRNHRqaHc0Y3RxbHpYYURUNCt1dXZNV3pZTUlTSGgyUHIxcTNRYURRWU8zYXNaWjlVSlRFVmR0alkyQ2h0TlN0TDNicDE0ZW5wQ2VEVzV6dGt5QkJjdm53WksxYXNRTFZxMWRDdlh6L1kyOXZqcDU5K0tuVS84Zkh4R0RWcUZBQmc1c3laWmJicmZPeXh4NVNQQ3dvS0tyUnVhMUVWalZPcFZIZDBIQ0lpSWlLaXlzQTVTbnFVM1p4elRKWWxKTjZjYzB3QWNIZnJXRlJ4T3AxT3AxS3BRZ0JBQ0ZINmhBZVZ5dEhSRVRObnpzU1FJVU53OU9oUnJGeTVFc09IRHkrMjNkS2xTM0hzMkRIWTI5dGowYUpGWnAwOURoOCtEQUNWdXZSeFVXKysrU2IrKzkvL1ZpaG04ZUxGMkxCaFE2WGxzR1BIRHVVQnBuLysrUWVob2FIbHhnUUdCbGJvWVo2SWlBaEVSRVNVT3Q2NWMyZHMyclFKenovL2ZKbWRUQUlEQTVWNXFBZUJxUXVHbjU5ZnBjd0gvL0RERHpoMDZCQnNiR3l3Y09GQ3VMaTRLR01kT25UQTk5OS9qMlBIanVHSEgzN0E0TUdEaThYbjUrZGoxNjVkMkxoeEl5NWZ2cXk4MzdoeFk3ejc3cnZvMGFPSFJmTmZlWGw1bURScEVuUTZIZXpzN0RCMTZ0UVN0NnRXclJxR0RSdUdSWXNXNGUrLy84YnUzYnZScTFldk8vak02VUhFd2c2Njc3eThBNStBV295VklmelZhdGxOaG5BWGdJTzE4eUtxcW1SSkdJUlFwVW1RazFVcTNQRHliZkZMYmxyQ3NzVEV4R3hyNS9ZZ0NBME5MYjFxZ0t6dS8vN3YvL0RWVjErVnU5M3UzYnV4ZS9mdVVzZmZlKys5Q2wrd1djTEd4Z2JUcDA5SG8wYU5FQlFVaEE4KytLREU3UVlPSElqbzZPZ0s3OTlnTUdEYnRtM1l0bTFiaGVJKy9QRERZaDArUHZyb0l6ejc3TE1sYnArV2xvYjQrSGo0K2ZtVlcxbGVWR1ptWnJsRkp3TUdERUJzYkN5MmJ0MktrSkFReko4LzM2eXlIWUN5dHFXRFErWDh1WGR5Y3NLU0pVc3dlUEJnYUxWYTdOcTFDMzM3OWtYdDJyVXJaZitXTUMzRkVoRVJnUkVqUmxUcXZ0OTk5MTJNSERsU2VlM3M3SXpGaXhkajhPREJTRXRMdzRZTkc5Q3JWeTg0T0RpVXVRNXQwWXZHMnJWclYzak5XZ0NZT0hIaVBmbTY3dHUzRC92MjdhdjAvUkk5ckx5OHZGeU1kbzVOQlNRdklVdU5vUkt1NVVjUkVWbVBrR1dETE11eEJsbU9nVXBFeG9hRlhnSlFmUEg1UjVUUmFNeVZKQ25rNXN2clZrM21FY1k1U25yVUZjNDVTdWtTa0t5U2NNT3JTZUNlM1BURXJ4L21PY2RMbHk1ZEI5REsybms4NkpvM2I0NzMzbnNQdi8zMlc0bnpSa2FqRVltSmlaQWtDWFBteklHUGo0OHlkdVBHRFZ5NGNBRUEwTDU5ZStqMStsS1BJNFNBU3FYQzFhdFhrWng4NjNrOVdaWUJBT0hoNGNwRFlYZTZ2T3k5b05QcHNINzlldVgxdVhQbkxJcXp0YlVGQU1URnhabDlYUW9LQ3Y4SmxaS1Nvc3cvdXJ1N1kvLysvVmk1Y21XNSs5MjBhVk9aNDlPbVRhdVNoUjFKU1VsWXZYbzFoZ3dab3J4bk1Cand6ei8vQUFDZWZQTEp1ejdHYjcvOXBzeE5UNXMyRGMyYU5UTWJiOTI2TlFZT0hJZ05HelpnK2ZMbGFOT21EWm8yYldxMnpjR0RCM0h3NEswbXFtM2F0TUhBZ1FQeDlOTlBRd2dCblU1blVXSEg3Tm16bFFjYng0d1pVK2IzcEcvZnZ0aTdkeS9PblR1SGVmUG13ZGZYRjc2K3ZoWi8zdlRnWW1FSDNWZGV2b0ZqSWNRQ0lVVGg0dU1Rc1B6MkV0R2pTUWlvQUxnRHdoMUFFeUhoS1h0WGp4R05ITjA3UmtWZHVHcnQvSWhLOHNZYmJ5QXFLcXJZKzBXWHpHamR1bldGbGdLeHByZmVlZ3VEQnc4dXRTZ2lOemNYZVhsNWQ3UnYwOFZaUlpSMTBWdlN0aDkrK0NHQ2dvSlF2MzU5ckYrL0hzN096aFUrWmxrbVRweUkyTmhZNkhTNllwMHo0dVBqbFNLSXVuWHJWdG94UFR3OHNIanhZc3lmUHgrelo4KytyMFVkd0syT0hXcTF1dExiYVpvdTVJdXFXN2N1NXMrZmo2VkxsMkxod29WS2tjelpzMmV4YXRVcXpKbzFxOEx0UzFOVFV6RjkrblNNR2pXcTFKYVFqei8rdUVYdEl0ZXZYNCswdERSMDd0d1pnWUdCNVc0ZkhoNWVvVnlKSG1HaXZrK3o3bENwbGtsQ2VBcklhbG1HV2dERmV4MFRFVlVoTWlBTFNUS29aVmtQV2VSNytRWHV5UzNJSHBkNCtUSUw3d0djT1hNbUhMeXhhRldjb3lReXpUa0tOd0J1RVBBUkt0SEIzdFZqZUFPTlMrZVltRXRYckowZlZXM3Z2dnN1M256enpSSzd4MHFTaE5telorT3R0OTRxZHJPNTZBM3dvamZzUytMazVJUy8vLzRicTFldnhpKy8vRkpzL0lzdnZsQSsvdWlqanlyNktkd3ozMy8vUFpLU2txRFJhUERKSjU5WVBHOVVxMVl0QU1ESWtTTVJGeGRYYkh6dDJyVll1M1l0QVBQUDE4bkpDVzNhdEtsd25zZU9IVU4rZm42RjQrNFgwK2ZxNWVXRmJ0MjZBU2hjaGlVdExRMEEwS1JKRTdOT3d3WkRZY09oN096c01qc1F1N3E2d3NiR0JxdFdyY0tLRlNzZ3l6SUdEQmlBenAwNzQ5cTFhOGpJeUVCR1JnYlMwdEtRbHBZR3RWb05JUVQwZWowKy9mUlQvUGpqajhYbTdqUWFEWjUvL25uMDdkdlhySkFKS0N3WXljbkp3ZHR2djQzSEgzKzh4SncyYjk2TVBYdjJBQUNlZWVZWjlPdlhyOHl2alVxbHd2VHAwL0htbTI4aU56Y1hZOGFNd2JwMTY4dzY4dExEaVlVZGROL1U5MjNaUVVoWWlKdm5uWjJ0TFJvMjlJSzdteXNjU21uWlRrU0ZGYzVwNmVsSVNMeUJhOWZqQVFCQ1NQVU50amJMYS9qNkR0QmV1cFJwNVJTSjd0amd3WU5MYkdGbjBxOWZQMFJFUk9DdHQ5N0NtREZqeXQzZmpCa3pzSGZ2M2dybFlDcklXTDU4dWJLR29hV1dMVnVHVnExYTRmUFBQeTl6SGM1UFAvMFVXcTBXVHo3NUpONTg4ODBLSGFNa0RSczJWRDcrNElNUGtKT1RVNnlpM0dUdTNMa0lDZ3FDUnFQQnA1OStXcUdpRG8xR28zVGY4UER3S0hVN2xVcUZlZlBtd2M3T3J0akZxdW1wQUkxR1UycU9SWm1ldXJCRVFFQUExcTFiWi9IMmxjVmdNQ0FsSlFVQU1HTEVDTHoxMWx2MzViaHQyclRCMnJWcmxRSWpuVTZIRHo3NEFLbXBxVml3WUFHbVQ1OWVvZjE5ODgwM09IejRNSTRkTzRZZE8zYmNWZUhOVHovOWhMaTRPSGg0ZUZoVTJFR1ZyMlhMbGtxdjBKQ1FrRFJyNWtLVkpjRFd5ODltZ1JCaUJKUnJkNEVLTkY0aUlySWFVZmdQRmpXRVVBUFFDRWo5SFd5Y2V0YnpiZjVXN0tXenU2eWRIejNhT0VkSlZFaVdaZVRwZEVoUHo4Q0ZpNWRnTUJnZ2hGUmZ0dGQ4N2VidFBUQWxNakxEMmpsUzFYTHk1RW5NblR1M3hERlRSNDE5Ky9iaDMzLy9MVGErWU1FQ05HN2NHRHQyN0FCUTJJMmpwQWVvak1iQ0ZjZ2xTVks2SEhoN2U2TjkrL2JLTmlkT25JRFJhRVR6NXMyVmgxeUszdERldlh1M3NseUhwVW9xcExnVDE2OWZWK2FxaGd3Wmd1ZWVldzVBNGMrYnBWMTA3ZTN0elFwbVRIT1hSUjh1c3JHeFVjYnIxYXVITDcvOHNzSzVQdmZjYzhxRFM5WTJlL1pzeE1YRm1UMHc1dS92ajdDd01IejU1WmZvMEtFRE5Cb04vdmpqRDJWODh1VEpKZTVyL2ZyMVpoMVRicmRpeFFyODV6Ly93YjU5KzVSNXlFMmJOcFhiMlFRQW9xT2pzWExsU21YcFl3Qm8wYUlGbGl4WllyYmNVRkdwcWFrSURnNkd0N2QzaVlVZCsvYnR3NkpGaXdBVUZyRjg4c2tuNWVaaDJuYkdqQm40OE1NUG9kVnFNWFRvVUh6MzNYZFZxbnNOVlQ0V2R0Qjk0ZEU0c0phUThEbHVubk5OQS93d2V2Z3crUHY1Rmw0MFZWSnJkcUtIa2NGUVdOaVJtSGdEdisvN0UydC8ySVRzbkJ4SUVFODd5WGF2YW9IMUFDeS9FMHAwSDJ6ZXZObnNCbjIzYnQyUWxaV0ZPWFBtb0d2WHJnQlFvU1ZCTEpXZm4zL0huVFAwZW4yRk9tRUF0eXJCTGIyUjdlbnBpWGJ0MmxVNHQ5TE1talZMV1plMEpMSXNLOTB5WkZuR2xDbFQ3dmhZSzFhc1VDckhTK0xvV0h3cDZ1UEhqMlBMbGkwQUNpOFc3Y3VZSkRWZGlPdjFlbXpjdUJGdDI3WlZ6aEUzTnplNHVibmRjZTZWTFRVMVZabG9jSGQzdjYvSEx2cHpZMmRuaDlHalIyUEdqQm40NVpkZjBMMTdkNHU3NElTSGgyUG56cDBBZ0o0OWU1b1ZkZGpaMmFGVHAwNEFVT0V1SUpieTh2SkNwMDZkMEtCQmczdXkvMGVSRUdKbmtaZGRySllJVlpyNi91cCtrREVLTjd0elZITjJSdGZPSGRIRXh4czE3dlB2SGlLaWlqSWFqVWpQeUVCOGZBSzI3OXlOck94c1FJanFha2d6UFJ2NVg0aUxDaXQ5UVhpaWU0aHpsRVMzR0dVWnVydzhwS2RuWU0vdmYyRDVpbFZJUzArSEJIUnlWam0rbmdLc0JlY2NxWWpzN0d6RXhNU1V1VTFXVmhheXNyS0t2YS9UNlhEeTVFbEVSQlQrRTJEcjFxMW8xS2lSMlRZblQ1N0UrKysvRHdBNGRPaVFNbzgwYU5BZ0RCbzBTTm11UTRjT3lNdkx3MGNmZllTQWdBRGwvWjkvL2hrQWtKQ1FnSVNFaER2NERPL2VuRGx6b05QcFVLZE9IZVhocnJpNE9Iend3UWNZTVdJRXVuUXAvM0o5OCtiTlpxOWZmZlZWeE1URVlPellzUmd3WUlEeWZra1BxQm1OUmx5OWVyWEU1WGl2WGJ0V3FkMTBLOU9aTTJjUUdSbHBOcC84d2dzdlFLZlRJU29xQ2x1MmJNRnJyNzJtUE5DbjBXaUtQVnlXblowTldaWmhhMnRiWWpkY0UxUEJVSzlldmJCa3lSS3pzV3JWcXNIRnhRVXVMaTV3ZFhXRmk0c0xxbGV2RGxkWFY1dzVjd1lIRHg3RSt2WHIwYjE3ZHlYR3c4T2oxS0lPNEZiWDM1SWVtdnZ6eno4eGJkbzBHSTFHT0RrNVljR0NCUlg2dDBqWHJsMHhhdFFvTEZ1MkRBa0pDWGpublhjd2YvNTh0RzdkMnVKOTBJT0ZoUjEwWDlpcjBWcEFiZzRJMk52YlkrcUhINkI5dTdiV1Rvdm9nYUJTU1hCM2M0VzdteXZxMWF1THEzSFhzSHZQYjRCQU5ValNNMjdlM2p0WlFVOVZUV25yQmtxU1ZPbkxWaFExZlBodzlPM2IxNkp0ejUwN2g0VUxGNXE5MTdScFUzejQ0WWNXSDY5bzU0eXltSXBOeWlwc3VCTnBhV2tXVjlicmRMcTdxc0tYcE1LdS8zbDVlVXEzaXFJY0hCemc0cUkwRE1EZXZYc3hmZnAwR0F3R1ZLOWVIY09IRHk5ei96NCtQbkJ5Y2tKV1ZsYXhwd3pHamgyTFBuMzZsSGhjQUtoUm8wYVpGMnlWcmVqWHNVYU5HdmZ0dUNYcDFhc1hmdjc1WjRTR2htTG16Sm5Zc1dOSGlVVTJSY215akhuejVrR1daYmk0dUJSYlBzZkZ4VVg1SGlRa0pDQTRPTGpjUEV4cjJzYkZ4Vm0wZmFkT25mRHNzOCtXdXgxWlRnaFJmR0ZqZW1BOTF0Qy9nUVF4VmdnaEFVQ0g5dTJ3Y000TXVMcTRRSzFXSzcrVGlZaXFLbG1XSWNzeURBWWpYbnJoZVl3YS94SGk0eE1BSWZ4VU5qWnZBZmdNZ01IYWVkS2poM09VUkxkSW92RG53TjdlSG0vMmZ3T3gxNjVoL2NiTmdCRE9BbklQMTBhTmZrcU5pa3EzZHA1VWRYVG8wS0ZZcDl5c3JDeDgrdW1uT0gvK1BJRENtL0dqUm8wcWRzM2k0dUtDRHo3NFFIbGQwdnlncVJqRHhjWGxydWJRWG4zMVZieisrdXNWaXRtNGNlYkp3Z3dBQUNBQVNVUkJWR09aRHpSWll0T21UVGg2OUNpQXdxVlNUSE5WaXhjdlJsUlVGQ1pPbklpQkF3ZGl6Smd4bFRJL1dxdFdMVFJyMWt5Wm45VHBkSmcyYlJyKytlY2Z6SjgvSDA4OTlaU3k3WW9WSzdCcTFTcTgrKzY3R0Rac0dOUnFOZno4L09EaDRXSDFoNmtLQ2dvUUhSME5TWkxNNWxvbFNjTFFvVU14ZGVwVXJGKy9Ia0lJNU9ibVFnaUJiZHUyb1U2ZE9tYjdlZm5sbHhFWEY0Y2hRNFpnNk5DaDVSNzNsVmRlUWNPR0RlSHU3bzRhTldyQTFkVzF6TzlMV2xvYWdvS0M4TmhqajhIR3hrYVovODdKeVNrMVJxZlRLZWYxN1owMC92enpUMHlkT2hVR2d3RWFqUVpMbHk0dFZ1eGtpWGZlZVFlNXVibFl2WG8xVWxOVE1YejRjTHovL3ZzWVBIaHdxWFAwOU9CaVlRZmRIN0tvRGxuWVF3RC9hZDBTM28wYld6c2pvZ2VTczVNVE9uVjhFbnYvM0Y5NEUwMFlYVFNTZFAvdVpqNkFXclZxOVIyQVp3RkFDUEZKVUZEUUJpdW5SUGVRcDZjblBEMDl5OTNPWURBb3JTUFZhalgwZWowa1NjTDU4K2NoaExCb3laQ0tNQzNUVXQ0Tjk0cWFPWE9tMGpXa3FLaW9LQXdmUGh5NXVia1lPWEprdWVzeVhyMTZGVU9HREVGZVhoNCsvL3h6WmQzS29reWRJbzRjT1lKSmt5WVZHMy94eFJjeGZmcDA1T1hsWWRxMGFUaHc0QUNBd3U0UDgrYk5RODJhTmN2TXdjbkpDZlBuejhmU3BVc1JHeHRyMWoybFRwMDZDQW9Ld3VqUm8wdU1YYmR1SFpvM2J3Nmc4Q21PcUtpb1VvOVQ5T3MxZVBEZ01qdkgrUHY3WTlXcVZjWGVMMXJZY2E4NmRodzRjQURUcGswcjluN3YzcjB4Y2VKRTViVVFBcE1tVGNLYmI3NEpyVmFMNzc3N0RoTW1UQ2h6M3ovKytDTkNRa0lBQUJNbVREQXJ5TG5kcmwyN3NITGxTb3Z6dHJSMTVaWXRXK0R0N1czeGZva2VOVFpxMitaQ0Z2VWdnQnJ1N3BnNGJoUThicTYzVEVUMElEQzFWNWNrQ1lITkF0Q245OHRZdm5JMTlIcTlXZ2p4SHpkdmIwYytvRUJXVVdTTzhuSE9VUklwN096czBMN3Q0OWkrWXhkeUN1Y3dYT3pWYXB0VWF5ZFd5UUlDQW16dDdPejhiNzRzQ0E0T3ZtRFZoQjR3dHJhMlpnKzR4TVRFWVB6NDhZaUppWUVrU1RBYWpiaHg0d2FHRGgySzBhTkhvMGVQSHNxMng0OGZWNG9lZ01MdUVmWHIxemZiLzQwYk53Q1lMNnR5SjJyVXFBRmZYOThTeCtiTm00Y1RKMDVnNk5DaDZObXpwL0wreXkrL0RHOXZiL2o3KzVjWVY1N3IxNi9qNjYrL0JsQllNRkMwbytxc1diT1U1YU0zYnR5STgrZlBZK0hDaFhCMWRiMmpZNW4wN3QwYnZYdjNCbEJZZERCdTNEaWNQWHNXQVBEUFAvOG9oUjM1K2ZtSWlJaUEwV2pFcWxXcmNQTGtTY3laTTZkWXR3cHJpWXlNaEY2dmg1ZVhGK3pzN016R3VuZnZqdjM3OStPdHQ5N0MxS2xUQVFDZE8zY3VWdFJ4SjV5ZG5jMktYOHJqNHVLQ2I3NzVCajQrUGxDcjFjcDUrdSsvL3lJeU1yTFlQRmRPVGc1V3JseXB6SEg2K1BnQUtDeUEvdC8vL3FkMFhMR3hzY0hpeFl2dmFtbmpFU05Hd05uWkdVdVdMSUhCWU1DeVpjdncxMTkvWWNxVUtXamF0T2tkNzVlcUhoWjIwUDBob1RvRU5BQlEyOE1EMVp5ZHJaMFIwUU9yem1PUHdjN1d0ckN3UTVaY1ZFS3dzS01NUW9oYUFMd0FRSlpsL3ZLcFlrNmZQbDNpalhNVDAvcVdlL2Z1eFlVTHhhKzFmWHg4eXIySlhaS3RXN2ZpNHNXTDZOS2xDODZkTzRla3BDUTgrK3l6K08yMzM3Qmt5Wkl5YzZxbzNOeGNwWmpBYURRaU1UR3h3dnR3ZEhRc2NVbU0yeTkyQUVDcjFXTFNwRW5JemMxRjI3WnQwYmR2M3pKYitDVW1KbUx5NU1uSXk4dER6NTQ5OGRKTEw1V1ppeVJKWms5ZG1KWWtNZEZvTlBEejg4T0JBd2RRdTNadHpKMDdWeW02S0UrN2R1MUtYYXJtMkxGanhaNzJ1UDNZUUdGSEVVdVg0ekYxbVNoTmFmc3hMVzhEQUpjdlg2NjA5VWg5Zkh5VUFoaUR3VkRpOFV2SzJjL1BEejE3OXNTZVBYdXdlZk5tdlBqaWk2Vk9ZRnk5ZWhYTGx5OEhBSFRzMk5Gc0VxTXNUazVPWlU2c1hMbHlCWHE5SGpWcjFpeXpVTVRVY3BXSXlpWlVvaHFFYkE4SU5QRnBqUG9XRkMwU0VWVlZLcFVLclZvR3dzSGVIaG1abVlDQXEwT2VuYnJrWG15UEJpOHZMNDJycTZzdkFBZ2g4b09DZ3NLc25kTWpvOGdjcFFmbktJbk11THU3UVcyakJncWZUWEdWWUY5ODB1RUJwMWFyNndvaFFnREFhRFRHQWFoWFRnaVY0dkRodzVnMmJScXlzckxRbzBjUE9EbzY0dWVmZjhibHk1ZVJrcEtDeVpNbkl5Z29DT1BIajRjUUF2UG56emVMTjgzNUZYWHQyalVBcUpTYjlxVkpURXhFVEV3TU1qTXp6ZDV2MDZZTjJyUnBjOGY3clZPbkRpWk5tb1FmZi95eDJGeWxScVBCN05tejRlL3ZqNisvL2hvaElTRVlOR2dRbGl4WlVpa1B2Vnk2ZEFrZmZmUVI0dUxpSUlUQTJMRmp6WmF1c2JXMXhjS0ZDN0ZwMHlZc1diSUVvYUdoR0RCZ0FHYk9uSWtubjN6eXJvOS90MHpGS0NYTlphbFVLc3liTncrLy9QSUxZbU5qQVFEOSsvZXZ0R1B2M3IwYlM1Y3V0WGo3b1VPSEtzVS8zYnAxdzZwVnE1Q2JtNHUrZmZ2Q3hzYkdiTnVDZ2dMbDQvYnQyNk4yN2RySXpzN0dKNTk4Z3IvLy9odEE0Ymt4Yjk0OHRHMTc5OTNEQmcwYUJFOVBUM3orK2VmSXlzcENXRmdZQmc4ZWpHZWVlUVl6Wjg1azk0NkhCQXM3NlA2UVpYc1pzQkZDd05IUkFiYTJOdVhIRUZHSnFsVnpoa3F0L0JGMk1oU28rTHVjSGlnRkJRVTRjZUlFY25KeUlNc3lUcDA2Vlc1TWFXdGo1dWZuVi9qNFdxMFczMzc3TFNSSndxaFJvNVFsUXBvMGFZS3NyQ3djUG53WXUzZnZScTlldlNxODc1SmtaTng2RVBHNzc3N0RkOTk5VitGOXZQMzIyNlYycTdqZDZ0V3JsY0tEa3lkUG9uUG56dkQzOTBlYk5tM1F0bTFidEd6WlVtbG5lZlRvVVV5ZlBoMWFyUmF0V3JYQzVNbVR5OTEvMTY1ZHpiNW5NMmJNd0s1ZHU4eTJHVHAwS0x5OHZOQ2hRNGRLVzM2bWZmdjJac2U5ZnYxNmlVVW9TNVlzTWJ0d3V0MmhRNGZ3MVZkZkFTaHNoWG43MHlGRmxWUTRBNWhmbUgzODhjZmw1bTZwK2ZQbks5MVMycmR2ajU5Kytra1pXN0JnQVk0ZlAxNXE3TWlSSS9Ibm4zL0MzZDI5eElJWGs1TW5UeUl2THcvT3pzNGxkZ1FwVGR1MmJiRmd3WUpTeDAzdEx0OTU1NTB5bDBPNm0wa1Nva2VLZ0tzc0Mzc2hnSm8xM0ZHdEdtODZFZEdEcmJaSExXV3lXMEM0RnRnOTJ0ZXhycTZ1dnFZYmk3SXNSd093YkkxSHVudWNveVFxVlRWbko2aHYvWHAyc2xIbFA5Sy9xNmxrS1NrcCtQTExML0hiYjc4QkFBWU1HSUR4NDhjcmhSdWRPM2RHNjlhdDhjVVhYMkRyMXEwSUN3dkQrUEhqa1pTVUJMVmFqU2VmZkJLSERoMHE4UUd1c0xEQ09zY0h0Y05uNzk2OThkSkxMNVc2bk1lZ1FZTlF2MzU5VEpreUJmSHg4WGpublhjd1o4NmNDbldOdU4yT0hUdXdZTUVDNU9mblE2UFJZTmFzV2VqY3VlU1ZXZ2NNR0FBL1B6OU1talFKS1NrcEdETm1ESVlQSDQ0aFE0YVUyZEgyWGdzTkRRV0FVaDhNTXhnTStOLy8vZ2NBYU5teVphWE9MZVhtNWlwTFA5OWVtRkdVYVM2dzZMSXJqUm8xd3NLRkM3RjgrWEpjdVhLbHhQbElOemMzZE8zYVZablh6Y25KUVhoNE9JREN6akpMbGl5NTR5NHhKZW5TcFF0OGZId3diZG8wcFdDbVk4ZU9MT3A0aVBBUE05MG5Fb1NBQUFBQldQV1BCTkdEN3VhUDBzMlBaZjR3MFFQbCsrKy94eGRmZklHc3JDejA2dFVMNDhlUHg2Wk5tM0QrL0huTW1qVUxOalkyV0wxNmRabnJHUnFOUmd3ZlBoeFpXVm1sZGlVb3k5eTVjNUdkblkzZXZYdkR5OHZMYkd6a3lKRTRjdVFJbGl4WmdxZWVlcXBTMXBnMFhSemNqWW9zNFRKcDBpU01IajBhUVVGQk9IbnlKRTZlUEluejU4L2ovUG56V0w5K1BkUnFOWm8xYXdhMVdvM1RwMDhES0Z6LzlKTlBQaW56QXFhaWpoNDlpczgrKyt5TzQyZk9uSWt1WGJwVU9LNXUzYnBsamhlZE9LaFRwMDZ4YzhBU05qWTIwR2cwRlk0cmlTekxTaGNPNXlKUEN6bzZPcHA5Mzh2cXVnSVVQbTA0Wjg0Y3RHblRwc1R1TGlhdnYvNDZhdGV1RFoxT1o5WStsWWlxRm1HRVdraFFBWVZMaG5FU2hvZ2VkQnFOUFNUSmRQa3FhK3dOZXFuTUFLSjdobk9VUktVcjh2TWdCSURLdWU2bGg4ZlBQLytNcjc3NkNoa1pHYkMxdGNYWXNXTkxYUDczK2VlZmg1ZVhGOGFPSFl1elo4OWk4ZUxGK1BUVFR4RWVIZzRmSHg4Y09uUkl1Wmx2a3BlWHB5eXRhK2tTeWJHeHNUaCsvRGhPbmp5Sjc3NzdEcklzQXdCV3JWcUZ0V3ZYbGhoaldoWmowYUpGV0x4NGNZbmIyTm5aS1IwVktxcXNPVTBBNk5TcEUxYXNXSUd4WThjaU96dTdXSGZhc3VUbDVlSElrU000Y2VJRVdyZHVqVC8vL0JPLy8vNDdnTUk1cmtXTEZxRkpreVpsN3FOMTY5YjQ0WWNmTUhic1dFUkdSdUxiYjcvRjVjdVhNWHYyYkt2OVRUVE5UNWEyRklrc3kralRwdytXTDErTy8vNzN2L2NrQjA5UHoySVByaFhWcjErL0VydlFkdXpZRVIwN2RvVFJhQ3pXZWRmVzFyYlkrVkN6Wmswc1hib1VNMmZPeE96WnMzSHc0RUc4K2VhYmxmTkpvSEFKSGs5UFQ2eFpzd2JidG0xRGRuYTJ4ZDE2NmNIQXdnNGlJbnFveWJJc20vNVJLc3NzaExtZjB0UFQ4YzgvLytEZ3dZUEl6czRHY091bXVoQUM3dTd1Y0haMmhxK3ZMeG8yYklqRml4Y2pKeWNIYVdscDZOQ2hRNm43UFhic0dMS3lzZ0FVcmxsWkVULzg4QU1PSERnQU96czd2UGZlZThYR2ZYeDg4TW9ycjJEbnpwMllQbjI2MHRuaGJoUmRldVdiYjc1Qll3dlhjRTVPVHNhQUFRTUFvTXdiOVNWeGNIREFVMDg5cFZUOFIwUkVZTVdLRlRodzRBRDBlajFDUWtMTXRrOUpTY0dXTFZ2UXJsMDdaYjNIdTVXZm4yL3hraWdsTVMxZlV4VzkrdXFyZVBYVlZ5dGxYOEhCd1JnNmRDaUFpbitmYjllcFV5ZUx0cnViSjBHSWlJaUlpSWlJNk5GMDZ0UXBaR1JrSUNBZ0FETm16RUREaG9VTnAyUlpWaDZDTVhVLzlmZjN4N3AxNnpCMTZsUjg5dGxuOFBMeVFyZHUzWlFsV0tLam82SFZhcFdIVHM2ZE82Zk1CWlZWMkJFV0ZxWnNOM1hxVkFDRnkzVVlqVWFsWTRMUmFDeXpteWxRT085azZkeFRyMTY5S3EyekwxRFltV0x0MnJXNGV2VnFtVXVoNU9mbjQ5eTVjOG84cUdscFhhQ3dRS0JhdFdvQUNydXN6cDA3RjlXclY3Zm8rTFZyMThhYU5Xc3djZUpFbkR4NUVnRUJBVllyNmlnb0tNQ3JyNzZLZi8vOXQ5UUgrTlJxTlFZT0hJak9uVHVYKzBDWHRVaVNWTzVEV1NZTkd6YkU2dFdyNzBrZXBwOC9TWkxLN0toTER5NFdkaEFSRVZHbDBtcTErUGpqanhFY0hGenNBc25YMXhjdnZ2Z2lldlRvZ1pvMWF5cnYyOXJhb2tPSER2ampqeit3YjkrK01nczdkdXpZQVFEdzgvT3JVTWVPb0tBZ1pjM0VrU05Ib2xhdFdpVnVOMkxFQ1B6MTExODRjdVFJTm0zYXBCUlgzS21pUzhqNCsvc3JGMTNsTVYyMEFaYmY4TmZyOWJoMjdScXVYTG1DcUtnb1hMeDRFV0ZoWWJoKy9iclpkczJiTjBlN2R1MXc2dFFwaElhRzR0aXhZemgyN0JnQXdOM2RIVTg4OFFUYXQyK1BKNTU0QXE2dXJoWWQrM2JUcGszRHBFbVRNR3pZTUVSRVJHRFVxRkY0L2ZYWHk0eFp2MzQ5MXF4WkE3VmFqWUNBZ0RzNjdvT21hQXRINXdxczczM3AwaVVrSnllWHVZMXBTUjZnY0lJa056ZTN6TzJyVmF0VzZ1VEpnUU1IOE1RVFQ1UWFhNW84S2V1SkZ5SWlJaUlpSWlKNmNFMmRPaFhObWpWRG56NTlsSzZDcDA2ZHdwUXBVOUN4WTBmczM3L2ZiRm5iT25YcVlOMjZkY3ByU1pKUXYzNTllSGg0SURFeEVmdjM3MGVmUG4wQUFBY1BIZ1FBZUhsNUZaczdPM3o0TUE0ZE9vVERodzhqS1NuSmJNelYxUlhkdTNlSFhxOVhPcUtPSFR1MjFKdmFreVpOd3VIRGh6Rmh3Z1M4OXRwckpXNWphWkdEZzRPRDh2bDVlSGhZRkdQU29FRUROR2pRb01TeGxTdFg0dlRwMHpoNzlteXhaYWpWYWpWYXRtd0pIeDhmREJvMENNMmFOY056enoxWDRTNlBqbzZPK1BycnIvSFhYMy9odWVlZXExQnNaYkt4c1NueDRidVN1TG01bWMxMTNjNDBENTJUazFQcWRocU5wc1I1MXFJZGRTMDFjK1pNSER0MkREMTc5c1RJa1NOTDNTNHhNUkdwcWFudzgvTXJOdmJjYzgrVnVMVE14SWtURVJzYmk1NDllK0t0dDk0cU00LzkrL2RqeFlvVjBHZzA3RVQyQ0dCaEJ4RVJFVlU2VXdzOUFHamN1REZpWW1LZzErdng3cnZ2b252MzdpWEd2UERDQy9qamp6K3dkKzllakI0OXVzUmxJaUlpSXJCLy8zNEF3T0RCZ3kzT1I2dlZZdkxreVRBWURIajg4Y2ZMTE5ad2MzUERoQWtUOE5sbm4ySEpraVZvM0xneDJyVnJaL0d4Ym5mKy9Ia0FoVGZ0TFMzcUFLQjBPVEhGbG1iZHVuVTRkZW9VNHVMaWtKQ1FvTFNVTE1yQndRR3RXclZDKy9idDBibHpaenoyMkdNQWdQZmZmeDhwS1NuNCsrKy9jZkRnUVp3OGVSTEp5Y25ZczJjUDl1elpBNkR3Nnp4MjdGaUw4emJSYURUUWFEVG8zYnMzNXMrZmo1MDdkMkx3NE1HbFhtaG1aMmZqcDU5K0FnQzg5TkpMcUZPblRvV1ArU0N5OVB0OHUxV3JWaWsvQzVaWXNtUkp1ZHUwYnQxYVdiUDBkcklzbDdoVzZPMHE4c1FMRVJFUkVSRVJFVDA0SEIwZDBiOS9mK1cxWHEvSDNMbHprWnFhQ3JWYWJWYlVVWllubjN3U08zZnV4QjkvL0ZHc3NLTnIxNjdGdHA4K2ZUcFNVMU9MdlQ5dDJqVDA2dFZMbVd0S1QwOEhBTGk0dUpTYWkybnBFNVZLWlhHK0FQRHZ2LzlpL1BqeEZtOXZxU0ZEaGhTYjQ5eXlaUXZTMHRLS2JkdW5UeCtNSGoxYTZReVJsWldGMmJOblkvYnMyWGQ4ZkI4Zkg2c1dkbFRFNXMyYnNXelpzbkszKy83NzcvSDk5OStYT1BiTU04OWd6cHc1eGQ2L2R1MWFtZDFUU3BLU2tvS0VoSVFTdjFjQUVCNGVqaDkrK0FINzl1MkRvNk1qTm03Y3FNekptbFN2WHIzRVRpdW1CLzRhTjI0TWIyL3ZNdk1JQ2dvQ0FOamIyMWNvZjNvd3NiQ0RpSWlJS3BXN3V6dnExcTJMYnQyNjRmbm5uMGVUSmszUXFWTW5zdzRVSlhucXFhZmc2ZW1KdUxnNC9QampqeGc5ZW5TeGJVei9lRy9jdURHZWVlWVppL0xKeXNyQ3VISGprSnljRENjbkoweWZQcjNjNnVVWFgzd1JmLzMxRnc0ZE9vU1BQdm9JYTlhc3NYZ0psZHVaMWd4dDNyeDVoZUl5TXpPVmo4dnEyR0ZqWTRQang0OHJyelVhRFJvMWFvUW1UWnJBMzk4ZnpabzFnNCtQajNLUjI3ZHZYeVFsSldINTh1WHc5L2VIbTVzYmV2ZnVqZDY5ZXlNbkowZFpQdWZJa1NQSXlzckMwMDgvWGFHOGIvZkNDeS9nMjIrL3hiVnIxN0JseTVaU2kycFdyRmlCOVBSMDJOblpLVXVUUEFvcy9UN2Z6dDdldnR6dGpVYWowaEhFM3Q2KzNLYzN5bW9aMmFWTEY4eWRPN2ZVOGRkZWV3MXhjWEdZT0hFaTNuampqVkszdTVzaUtTSWlJaUlpSWlLeW5oa3pabUR2M3IzSzY2SmREbjc1NVJmOCt1dXZKY1pObUREQmJFbmI3dDI3WStmT25RZ0tDa0pFUkFTU2twSVFIeDhQQUNYTzk5V3VYUnVabVpubzJMRWpldmJzaVU4KytRUjVlWG53OWZVMW0rdElTVWtCVUZqWVVkbjBlbjI1YzV0MzR2YU9IQUJRcjE0OWVIbDVvV1BIanVqUW9RTW1UWnFFbUpnWTFLdFh6Mnp1UnBibHUxb0dHY0JkeDk5UHB1VitTbVA2WE5ScU5kVHFrbTkvMjlyYWx2aStScU5CcTFhdFN0MzNtVE5uekxydWxrYXYxK1BvMGFQWXZIa3pUcHc0OGYvc25YZFlGTWNmeHQ5ZGpnNkNoU2IyamhnRmpCb1NqV0tzeEpKWWlHS0xIUkhSS0lwb0VMR0NJS0tDWXNjbzJCc2FyRkVVRkdNRGdZaFlhUnBRUUZDazN0MysvamgzZjNmY1hxTnI5dk04UGg2M3M3T3p4N0V6ODUxMzNpL3pmc2VPSFpHZm55OGw3R0NqcEtTRUVZc280d1JEYjhUaWhCMy9EVGhoQjhjWERaL1BsL2tBNStDb0tuRnhjVEF6TTRPcHFXbGRONFZEUHBUWWE4NkxyQllnQ0FJUkVSR1ZPcy9SMFJFYk5teEFlSGc0ZnY3NVp6UnIxb3c1SGhrWmlaaVlHQUNpVkNyS1dNdDkvUGdSTGk0dVNFNU9CaUN5akZUV0duSGx5cFZ3ZEhSRVZsWVc1c3laZzEyN2RzbTBTSlRGMDZkUG1keWg4aVlIYkNpYmltWEVpQkhRME5CQTgrYk4wYkpsUzVpYW1zcjliQW9LQ2xCUVVDRFQyV1Bnd0lFWU9IQWcrSHcrRWhNVFZXNTNSZlQwOURCMTZsUnMyYklGMjdadGc1MmRuZFFrSmlFaEFlSGg0UUNBMmJObjE2dm5hbnA2T3U3ZnYxL3Q5ZmJxMVF0Tm16Wmxmcy9hMnRvcWpWbFdyVnFsc0V4R1JnWisrdWtuQU1EV3JWdXI5THNrQ0VLcDlwRWt5WTI5T0RnNEtzV1RKMC9BNS9OaFlHQlFiL01tYzNCd2NIQndjUHlma3BJU2xKZVhxK1E4K0RuQXhaTTVPR1RENS9NWklRSkZVYUFvVWRpVkpFbldPSk5RS0dUT0U2ZFhyMTR3TlRWRlZsWVc5dS9manpkdjNnQVFwV0ZwMzc2OVZEM3o1ODlIaHc0ZEdHY0RUMDlQcVRKRlJVV01xNGVwcVNsS1MwdFpIVVhwTnBXWGw3TXUxR3RvYU1oOUJ1anE2dUxZc1dNUzczbDZldUwrL2Z1WU0yY09oZzhmenJ6LzZORWp1TG01UVY5ZkgwZU9IR0U5aDQxZHUzWkJYVjFkWmh0bzlQVDBKSVEyRmZuMTExL3g3Ny8vWXU3Y3VSZ3hZZ1JybWMvcGVUZHg0a1JNbkRoUjV2R1JJMGNpTXpNVE0yZk9WSG5UV0pNbVRlUzZnWXdiTnc1UG56NlZlZnpwMDZlSWlJakErZlBubWU4aFNaSVlNR0FBcGt5WndwcUdSVjVkOU4rV0lyY09BRXpxWlU3WThkL2c4L21MNWVCUWthaW9LSGg3ZStPWFgzN0JwRW1Ub0t1clc5ZE4rdUk1ZlBnd2NuTnowYkZqUjRsVUMvZnUzVVB6NXMxVnlqTVhGeGNIS3l1cmVwc1RiTTJhTlRoMTZoUzZkT21DUFh2MmZGWURJQTZPK3N5b1VhTVFIaDZPek14TStQajRZT3ZXclNBSUF2LysreTk4ZlgwQmlGVDlmZnYyVlZoWGNYRXhYRjFka1ppWUNBQ1lNbVVLQmc4ZXJIUmJEQXdNNE92cmkxbXpaaUUzTnhlelpzM0MxcTFiMGFGREI2WHJPSC8rUFBPNlQ1OCtTcDhIQU8vZnY1ZG9DeHRQbmp6QisvZnYwYnAxYXdBaTI4QlhyMTdKclpkV2NTY25KeXVWTzFJOHJVNm5UcDFVY3BXZ0dUZHVIRTZkT29XTWpBd3NYcndZZS9ic1lld3UzN3g1ZzhXTEY0T2lLRmhZV0dEQ2hBa3ExMStUeE1mSFk4MmFOZFZlcjYrdkw1bzJiY3I4bm1YOWpqazRPRGhxaTRpSUNLU2xwV0hJa0NHc3dWU2EvUHg4QkFjSG8yL2Z2dmptbTIrcVpSd2NHeHNMRnhjWEFDSjNycG9TZHRUa1FrMXhjVEVTRWhLZ3BxYUdyNy8rV3VKWVdWa1poRUtoM04xbGl2RHk4c0s1YytkZ1oyY0hmMzkvOFBsOHZIbnpSbUhxc3JTME5DYS8rSVVMRjJwazkySmxFUXFGdUh6NU1xS2lvckI2OWVwcS9kMlVsSlJnNnRTcHNMYTJ4dkRodzJGaFlTRzMvS1ZMbHhBZUhvNGVQWHBnd29RSjllcHo0dURnNEZERTRjT0hjZUhDQlppYm04UGIyMXZxZWZyeTVVdG9hR2hVZS85NjVzd1piTm15QllNR0RjS2lSWXNxTlZlc0xCRVJFU2d1TG9hSmlRbjY5ZXRYclhWdjNyd1pEeDQ4Z0lPREEwYU9IQ216M04yN2Q3Rnk1VW9BUUZoWUdOTjNIRDkrSEUyYU5LbjJkbkZ3MUFkV3JWckZiRFR4OVBSRVpHUWt1blhyaGoxNzlrakY4ZWx4YUhsNXVkUkdFNElnNE9EZ2dDMWJ0dURDaFF2TUlyYXN0TXM5ZXZSUTJMYTB0RFRtZGRPbVRlSGg0WUhyMTYvTExMOXAweVpzMnJSSjZuMHZMeStaSWdpNjdSWFhPV2dYQ0gxOWZZbGpyMSsvQmlCYTRKZDFEaHZLaURyb3RyQ2xzcWFoM1V4MGRYWGxsdU9vR3VmT25jUEpreWVabncwTURQRGpqejlpM0xoeGxlcDdIejU4Q0VEMFBhQmp2dktnNDd1Y3NPTy9BYmNTeWZGRmN1WEtGU3hmdmh4OFBoOUhqaHhCcjE2OXBBWVBWUTNxZVhwNjR1clZxeGd5WkFpclFyUzZ1WGp4SWs2ZE9sVmo5WHQ0ZUtpOEU3MGlKMDZjd0lzWEx6QjA2RkJHMkJFZEhRMDNOemZ3ZUR6TW1ERURreVpOVXZpNTc5MjdGOEhCd1JnN2RpeVdMbDBxZFZ3Wnl5dGwwTmJXcnJSd3BFMmJOZ0NBcEtRa2JOKytuVFZsQkFjSGgrcW9xNnRqd1lJRmNITnpRMnhzTFBidTNZdXhZOGZDeGNVRmhZV0ZNRFEwWkgwdVZLU3dzQkFMRnk1RWZIdzhBTURlM3I1U2Y2ZGR1blNCdDdjM2xpNWRpcHljSEV5ZlBoMCtQajc0N3J2dmxHb0RQYWh2MjdhdDNFVXlOdWk4b0FEUW9FRUQxaklCQVFHNGUvZXVTdlhTMEVJWlZRZ05EVlVxcFV4bVppYnUzYnZIdUVWb2FtcGkzYnAxbURwMUtwS1RrN0Y4K1hMNCtQZ2dQejhmOCtiTlEwNU9EZ3dNRExCaHc0WnFXOVFwS2lxU20xcEVXZlQxOWF2Y1A3SkJDMDdGODcvV1o5NitmWXRyMTY3SlBFN3ZEbmo2OUtuY2Nod2NIUFdYRXlkT0lDa3BDWmFXbG5MN3JQRHdjSnc4ZVJLM2I5K3VsdmxKV1ZrWjB5Zjk4TU1Qc0xXMXJYS2RiT1RrNU1EWjJSbERoZ3pCdEduVHFyMytWNjlld2RuWkdWcGFXcmg1OHlielBqMG1JVWtTZ1lHQmxSWjMwUE1Xa2lRaEZBcmg2ZW1KbXpkdnd0dmJHM1oyZGpMUG95aUtFWFd5a1ppWXFKUUxGQnMvL3ZnamZ2MzExMHFkQzRpRUp2UmN1bjM3OXRYNmU0bU9qc2FUSjAvdzVNa1Q5T3paVXlsaFIySmlJbEpUVXpGejVreVZyclZ3NFVKbTBTQThQQndkTzNhc2RMczVPRGc0MklpUGo4ZkJnd2RoYTJ1TG9VT0hTczF6RWhNVGtaaVlpS3lzTEtuNWxIaHEwb1VMRjBxa1FxZ0tGRVhoeUpFaktDa3B3Y09IRDJ0OVE5M1dyVnVSbDVlSEhqMTZWS3VBb3JDd0VLZFBuMFpSVVJGU1VsTGtsaFVLaGNqS3lnTHcvMFcxNU9SaytQajRnS0lvMk52Ync5M2R2VllGTHh3Y3RjWE5temNSR1JrSmRYVjFlSHA2c3NiWTE2MWJoL0x5Y256Ly9mZXM4NHRmZnZrRkJ3OGVaTktuTkczYUZELysrR09sMjBSdjdESXpNNVA0dTJ2UW9JRlM4YUc4dkR6V3RDZ2MvdzF5YzNQaDRlRWg4emlkS29pTnNySXlFQVNCbmoxNzRxZWZmb0tkbloyRU9DY2xKUVZObXpaVjJ1RXFLaW9LQU5DOWUzZWw0cVFmUDM0RXdBazcvaXR3d2c2T0w0NVRwMDVoM2JwMUVBcUZhTldxRlFJREE5RzhlWE9KTWp0MzdzVFZxMWV4ZnYxNnBSUnZiSlNVbEtDa3BLVFdPdnZYcjE5WGV2Rk9HZWlIZjNYVHBVc1g5T25UQjlldVhVTlFVQkF1WHJ5STFhdFh5d3dXQ3dRQ3hNWEZBUUNPSFRzR0xTMHRMRml3Z0RsZVZGU2s4cTUzV1p3K2ZWcnF1NkVzNDhlUHg5V3JWeEVYRjRmazVHVE9wckYrUXlrdXdsR2ZzTE96dytEQmczSHg0a1ZzMzc0ZDU4K2ZSMnBxS25nOEhqWnMySUNHRFJ2S1BUOHRMUTBMRnk1RWFtb3FBSkc5bzVlWFY2V0ZYQU1IRHNTN2QrL2c2K3VMb3FJaXVMcTY0dGRmZjhXY09YUGsvdDBmT25RSUh6NThBQUNNR1RORzVldlNDLzZhbXBveUY0RXNMUzJWZnZZa0p5Y3orUmxwQ0lLQWpZMk4zRjBDNGlpYWdGQVVoV1BIam1IejVzMnd0YlZsaEIwQTBMbHpaeXhhdEFpK3ZyNjRkdTBhM056YzhQejVjN3grL1JxYW1wcllzR0dEd2wzSHlrQlJGRTZkT29Velo4NWcvLzc5VmE3UHpzNU83b0paVmFGL0o3TEVPL0xJeWNsQlRFeU14T2RjVXlRbUpzTE56VTFodVZPblR0V29FSldEZzZObUtDd3N4S05IajBBUUJMcDM3eTZ6M1B2Mzd4a0w0Wmt6WjFiTCtIZlhybDNJeU1nQUFQenp6ejhZTzNac2xldWthZFdxRmZ6OC9BQUFKMCtleFBQbnp4RWNISXhYcjE1aDJiSmxVRk5UdzcxNzl6Qjc5bXlsNnJPd3NNREJnd2NCaUlSc1NVbEphTnUyTGJwMjdTcnpuSmlZR01aaWVkR2lSUWdJQ0dCY3F5b0RTWklRQ0FRb0t5dkR4NDhmNGVibWh1blRwOFBaMmJsUzlSVVZGZUhGaXhlVk9qY25KNmRTNTlFTUdUSUU0ZUhoU0U1T3h1N2R1ekZzMkRBWUd4dFhxVTZhQ3hjdUFCRFpjQ3VhUDVhVWxDQTJOaGFBS0tlN3N1TWlEZzRPanRyaStQSGp1SGJ0eExIZkpRQUFJQUJKUkVGVUdoNDhlSUJodzRaSkhhZm52bTNidHBVNlZsUlVoSVlOR3lJek14TnIxNjdGOWV2WDRlbnBXZVdkMjdkdjMyWjJ4MCtZTUtIZU91NnF5b2tUSjFCVVZBUXRMUzJGZ2tQeGVUb3RvclN3c01EeTVjdmg1K2VIeU1oSXhNZkh3OWZYRjUwN2Q2N1Jkbk53MUNZQ2dZQVpZNU1raVJNblRtRENoQWtTYVhkMzdkcUZlL2Z1UVZOVEV3c1hMbVN0UjB0TEMxMjZkTUdOR3pjQUFMMTc5NjdTL0lKZVU2Z282SFZ5Y21JYzdPVGg1T1JVbytzdkhQV2I0dUppWExwMHFWTG4ydGpZWU5XcVZWS3BwMmtPSGp5SXk1Y3ZZOXEwYVpnMWE1YmN1bDYrZk1sOGw1VnhyQWIrdnhHNktnNlJISjhQM0Nva3h4Y0RSVkhZdm4wNzl1elpBd0Q0OXR0dnNYNzllaWxWZEU1T0RvNGVQWXAzNzk1aHdvUUpXTFJvRVVhUEhxM3k5ZWdKUzIxTlhNYU5HeWVSbjAwZXdjSEJpSWlJd01TSkV6RnAwaVNsenFtcG5jSU5HemFFdjc4L3pwMDdCeDhmSHp4OStoUWVIaDQ0ZlBndzYwQk5UVTBOZm41K21ETm5EaElTRW5EZ3dBSG82T2dvN1BDcVNsNWVIbHhkWFZVNnA2Q2dBR3BxYW5qLy9yMUtPOVhhdFd2SFdEVnkxQzRVUlgwWmtZYi9BTC8vL2pzZVAzNk10TFEwdkh6NUVvRElDbEhlWWhNZ3NuSmZ1blFwQ2dzTEFZakVaWDUrZmxWZWVISndjSUJRS0dRbXJxR2hvYmgxNnhhV0xWdkc2bUNSbHBhR3ZYdjNBaERsYUpSbjN5b0xPaCtqdk9lek1pNGtLU2twMkxwMUsvTHo4NkdycTR2eThuS1VsWldoY2VQR3lNM05SVlpXRnViTm00ZUJBd2VxM0VZQWpNQ1IzZ2w5NTg0ZEFLSkZrb280T0RnZ056Y1h1M2Z2Um5SME5BRFJwQ013TUZES3RyNHlaR1ptWXMyYU5iaDc5NjVDQVZCOVFabmZNeHMzYjk3RWloVXIwTFZyMTFvUmRoZ2FHakp1Vld3a0pTV2hyS3dNelpvMWs3c285K0RCQTduWCtmRGhBMXhkWGVIZzRJQ2hRNGRXdXIzL1JTaUt5bGRjaW9PRG5YdjM3a0VvRktKang0NXlVME1GQndjemZleTVjK2NRR1JrcHQ5NGVQWHBnK3ZUcE1vL2Z1WE1IKy9idFkzNm1kNzFXRjdUMU1DQVNvdVRuNStQSWtTTTRmZm8wOHZMeXNINzlldVk0U1pKbzNMZ3hhejFsWldVU1RscUFTTEFSRkJRRUJ3Y0h1Y0tPSVVPR0lEMDlIVHQyN01EdDI3ZXhaTWtTYk55NFVlV3hpZmk4VTExZEhiNit2bGk1Y2lYT256K1BQWHYyb0xpNEdJc1dMVktwVG5GYXRHaUJzTEF3cGNvR0J3Zmo4T0hEbGI0V0RVbVNXTGh3SVdiT25JblMwbExzMjdjUDd1N3VWYTQzTnplWEdXYzRPRGhJZkEvWXVIYnRHak51WVZzdzVlRGc0S2hMM3I5L2o3LysrZ3NBTUhMa1NDbHhvRkFvWklRZDdkcTFrenJmMk5nWXUzZnZSbkJ3TVA3NDR3L0V4TVRBd2NFQkhoNGVsWjREQW1ENkFkcHUva3VndExRVTRlSGhBRVJPQW9yRUwrSy9DejZmejd6KytlZWZZV2xwaWQ5Kyt3MnZYNytHczdNenpwMDd4emwzY0h3eHFLbXBZZGV1WGRpN2R5OU9uVHFGUTRjTzRlalJveGd3WUFBbVQ1Nk0rL2Z2SXlRa0JBRGc3dTR1YzJQbDBhTkhHVkVISUJKVzllL2ZYNm0wS3hVcEx5L0hyVnUzQUNpWHRvVkROaFJGWWRXcVZkRFQwOE9DQlFzVWpxVy9GTXpNekJBYUdpcnorSnc1YzJRSzRsdTFhaVZUMUFHSVlsM2w1ZVY0OCthTnduYnMyTEVEZ0NoZU9tVElFSVhsZ2YrbjgrWWNPLzRiY01JT2ppK0N3c0pDZUhsNUlTb3FDaVJKWXZiczJaZzJiUnBJa3BRcTI2UkpFeHc2ZEFqdTd1NTQrUEFoMXExYmh6dDM3c0RUMDFPbEFiWlFLQVFBcFR1Mm8wZVA0dkhqeDBxVkhUeDRNSHIxNmlYeG5yYTJ0dElQWmxxWnA2T2pVMjl5cHcwYk5neGR1M2JGbGkxYm1OUXNzdERTMHNLV0xWc3dmZnAwUEgvK0hEdDI3RUNEQmcwd2J0dzRhR3RyNDhTSkV6TFAvZmZmZjVuODNHdldySkZydVN2ZTJaYVhseU01T2JrU2R3YVZ6L3V2RElZNE9LckM3ZHUzcFJaUVhyNThDWUZBSVBOdjZNYU5HMWkwYUJIemZPN2R1emQ4ZlgyclRhMDhidHc0R0JvYXdzdkxDM3crSDArZVBNRytmZnNRRUJBZ1VhNjh2QnhlWGw2TTRNSEp5YWxTTzNQcHhhM0tDQlNFUWlHaW82Tng5T2hSM0w1OUd3Q1l2TWNUSjA3RTI3ZHY0ZXZyaTF1M2JpRTBOQlJMbHk3RnZuMzc0T0RnZ0NGRGhxajBtZEZCUlBvNmdDamd5TFlqSXk0dWpwbG9pNU9Ra0lDdVhidFdlZ2N6bjg5SGFHZ29kdTdjeVZqZ1ZvZFFwRGFnSjNXS2hCMTB2bGsrbjQrQWdBQm04VTA4Z0ZpVDJOallNTUltTmthT0hJbk16RXc0T2pySzNRbWpTSnpsNStlSGhJUUVKQ1FrNFBuejU1ZzdkKzRYcy91dnBxRW82dWU2YmdQSDUwdE1UQXdBd05iV0ZoUkZvYmk0R0NSSlN2UUhqeDQ5a2hpSDB5NFU4cERYaDJWbFpXSDU4dVdnS0FyRGhnMnJsZ1g5aW9qUEJ3bUN3SklsUzZDbXBvYnc4SERjdUhFRExpNHV6RzdjcGsyYjRzeVpNNnoxMEU1VGxXWFdyRmw0OSs0ZGpoNDlpcGlZR0t4YXRRcmUzdDRxUGQ4cXptMTVQQjVXclZvRmJXMXRYTHQyRFQvL1hMVkhBRUVRU3Fjd2t6V1h5ODdPWml5d1ZhRnAwNmJRMWRXRmhZVUZybHk1b3ZSNUJnWUdUT0MrdUxpWUdRT2NQSGtTQW9FQTZ1cnFzTE96azNJczQvRjRFbk4vMm1tcWNlUEcwTkhSd2JObnorUmV0MFdMRnB5ckJ3Y0hSNjBSR1JuSldMeXpPVUdtcGFVeDRqUlpyaEE4SGcvejU4OUh0MjdkNE9ucGlZS0NBcXhZc1FLZE8zZUd1Ym01Uk5ubzZHaWwwcC9TMS96dzRRTisrT0VIVlc5TGdpdFhydFNMeGFnVEowNGdKeWNIK3ZyNlNtM2dFaDhuMFgwUVRZY09IWERnd0FFc1hyd1lqbzZPbktpRDQ0dkR5TWdJN3U3dW1EcDFLdmJ0MjRkVHAwN2g0c1dMdUhqeElsTm0yclJwTWpjNlhidDJEZjcrL2dCRU1mcjgvSHdVRnhmRHpjME5RVUZCU3FVQkZ1ZjY5ZXVNQVAzYmI3K3Q1RjF4QU1EWnMyY1JFUkVCUUJTTDlmSHgrVTg4dzlUVTFPU3VwVlZsVFllZWo4amFTRUJ6L3Z4NVhMNThHUUF3YXRRb3BkMTlzN096QWVBLzhYdmk0SVFkSEo4NVFxRVExNjlmaDcrL1A3S3lzdENrU1JPc1c3ZE9ZdEdBb2lpVWxwWksvQ3NwS2NHOGVmTVFHQmlJcEtRa1hMbHlCWThmUDRhL3Y3L01GQ0d4c2JITXJscmcvd3R1bVptWk1uZXFkZTdjR2ExYXRRSWdXdkNpOCs0cW9sMjdkaExDanI1OSt6SURFMVhZdVhNbmR1N2NxWFI1SXlNanhySjIwNlpOU2dWcnhjbk16QVFnMmtVOGNlSkVtZVhZZ3FJVEowNlVVQ0RxNit0ajA2Wk5tRHg1TXZMejgzSHc0RUdNR0RFQ09qbzZ6R2ZLaG5nSGEycHFLcmVzdlBhWm1wcXFmSjRpTGwyNlZHazdMdzZPL3dyWjJkbll2SGt6TXhIVTA5T0R2cjQrL3YzM1gremR1eGQzNzk3RjBxVkwwYWxUSjZsenYvNzZhN1JvMFFLcHFha1lNV0lFbGk5Zlh1MHBrb1lNR1FKVFUxTXNYYm9VMnRyYXJEbnAxNjVkeXl4cWZQMzExNVZ5VStEeitZd1kwTVRFUk9uekhqMTZoTXVYTCtQU3BVdE1QMlZqWTRNNWMrYkF4c1pHb2l5UHg4UGN1WE14WU1BQWJOMjZGYkd4c1ZpOWVqVTJiZHFFZ1FNSG9tL2Z2dWpSbzRkY2tjZWRPM2NreEcxTm1qU0JsNWVYMUNUNjd0MjcrT09QUHlSRUhZTUdEY0xEaHcrUm5aMk5iZHUyNGVUSms1Z3dZUUpHamh5cFZINW1XbzBPQUV1V0xHRnlzalpwMGdSTGx5NnQwZlFwMVVWMmRqWmV2MzROQUFwVHc5RzVQTStlUGN1SVBFYU1HSUhGaXhmWGFCc2RIUjB4ZlBqd2FndTBuajE3RmdCa3VucTR1Ym5oMWF0WGlJK1B4NzU5KzVDWm1ZbFZxMVp4QzJoS0VCOGZIMVhYYmVENFBPSHorYmg2OVNvQW9FK2ZQc2pNek1SUFAvMEVVMU5UL1Bubm53QkUxcTdMbGkwRFJWRWdTUklCQVFFeWc2MVhybHhobkRCa1BZdno4L1BoN095TXZMdzh0RzNiRmg0ZUhyVm1HN3RvMFNJVUZ4ZmoxS2xUc0xhMnJyWG5pNXViRzlMVDAzSDc5bTM4K2VlZnNMS3l3ckJod3lUbW1QS2dGNHhLU2txWXdCMEF6Smd4QXlOR2pJQ3VyaTV5Y25MUXBFa1Q1T2ZuTStWemMzT1pzbS9mdm1YZTUvRjRDZ09McWhJZkg0OWx5NVpWK254dmIyK1Z5bmZwMG9WSnU3Wmx5eFljUFhwVTRuaDVlVG1yNEtWMzc5N1l2SGt6QUNBakk0T1o5K2JtNWlwbDAzM2l4SWxLelRNNU9EZzRLZ010UHZ2dXUrK2tSQmlBS0kwWlRaY3VYZVRXMWE5ZlA0U0dobUxod29XWVBYczJhMzE4UHAvVmZWRVdRcUZRcGZKczBQT2J1cVNrcElUWnFUMXQyalNsRnRQRUJaRnNxYm9iTldxRTNidDNneUFJdkgvL0h0bloyV2pkdWpXWHlwbmppOExZMkJqdTd1Nnd0cmJHOHVYTG1jMVdnR2lOb0gzNzl2amhoeDhrWXZiWHJsM0QwcVZMSVJBSTBLUkpFK3pZc1FOUG5qeUJtNXNiQ2dzTE1YZnVYUGo2K3NMVzFsYnBkdEJ1TzVhV2xtaldyRm4xM2VCL2tHSERoaUU1T1JsSGp4NUZiR3dzcGsyYmhpMWJ0dFRJZXNtWGdxSitqRTVoS1MvR0d4Y1hoM1hyMWdFUXJXczVPVGtwZGUyU2toSThmLzRjQU9TNmhuQjhPWENqQ0k3UG1rbVRKa200WUFpRlFxeFlzUUpsWldVb0t5dERhV2twaytOUUVabVptZmoxMTEreFlzVUtEQjQ4V09wNFNFZ0lrcEtTcE41LzhPQ0JURnZ4SlV1V1NBVjh1blhySm5PUkx6QXdVR3FIdWppbXBxWks3YUxLeWNuQisvZnZZV2hvaUVhTkdpa3NYMWhZS0dVRGxaR1JVV2tIaS9mdjMwc3N1Q2tEdlNBbmpybTVPVFpzMklDdFc3ZkMzOStmdWZmRXhFVHMzcjBiYTlldVZWbUYrTzdkTzNoN2U4UEZ4WVhWb2hJUTJiWEpPaWJPSDMvOGdmejhmUFRyMTArdS9UTE5reWRQVkdvclIvVkFVZFJpQUdzQW9MaTQrRlVkTjZmU3RHdlhyc0d6Wjg5VSs4T3FKMUFVeFFRNTJKeVVBRkZxby9Ed2NCdzhlSkFKQ2xsYlcyUDE2dFhRMWRXRnA2Y25ZbUppa0ppWWlJa1RKMkw0OE9HWU1tV0t4RE5XUjBjSEd6WnN3TldyVnpGejVzd2F1eDhyS3lzY09uUUlIejU4a0hvR0JRUUVNQXZYalJvMVVuazNMczNSbzBjWlFaODg1NkhDd2tMY3YzOGZ0Mi9mUmt4TURDTVNBSUJ2dnZrR3YvNzZxMElMeW80ZE95SW9LQWh4Y1hIWXMyY1BZbU5qY2VyVUtadzZkUXFhbXBxd3NiR0JwYVVsdW5UcEFrdExTNGwrUlNBUU1LLzc5KzhQVDA5UEpnQ1duNStQOCtmUEl5SWlRdUw1MTY1ZE83aTd1OFBHeGdhRmhZWFl1SEVqSWlJaWtKV1ZoWTBiTnlJa0pBUjkrL2JGd0lFRDBiTm5UNWtMZlgvLy9UZnptdTVEaGcwYkJqYzNOK2pyNjh1OTUvcENjSEF3ODlyS3lrcG11YWRQbnpLN2h5bUtncjYrUGp3OVBhdThNMDRaOVBYMXEvWHpiTnEwcWR6akRSbzB3TFp0Mi9ENzc3L2o2dFdydUh6NU12THk4aEFRRU1EdFBPRGdxQ0h1M0xtRGdvSUNHQm9hb212WHJuajFTbnE0dEc3ZE9tUmtaSURINDRIUDUyUFZxbFU0Y09DQVZIRHY2ZE9uMkxKbEN3Qmc4dVRKR0RSb2tGUmQrZm41Y0hGeFFWcGFHZ0NSWU1IWjJibmE3cWRSbzBiTTdqOVpMRnUyREwxNjljTEFnUU54Nzk0OXFlTzBLTDlqeDQ3Vmx1NUtUVTBOUGo0K21EUnBFbXhzYkRCaXhBamN1WE5IcWJScTRrUkhSek5wUmlyU3FGRWpYTDU4R1Y1ZVhvd0xpempqeG8xalhyZHAwd2JIamgxamZrNUxTMVBhdGxvOFlDK092cjYrM0xSZDFVMTFCTzNwUlFCVlVGZFhyL0oxT1RnNGxJYlhxbFVyWG1wcWF0V1VBNThweWNuSnpEeWdXN2R1cks1SXNiR3hBRVR1RVhsNWVhenh0WXFzV0xFQ0dob2FVdlZaV2xxaVY2OWVjcDF5RXhJU0dDSGU3Tm16V2Z0NlZha1BiaDBIRGh4QWJtNHV6TXpNR0pFZlJWRll0bXdaN096c01HREFBS2w0aG5pN1UxTlRVVnhjakt5c0xHUmxaU0U3TzF2aWRYRnhNUURneUpFalNzVWNPV3FPMHRMU1VqVTF0WGdBSUFnaVcxSDV1cUp6NTg0YWp4NDlrbFlNMVRQdTNMbURzTEF3WnV6WnVIRmpkTy9lSFZldVhFRktTZ284UER6UXJGa3o3TnExQzhiR3hnZ1BEMGRBUUFBb2lvS0JnUUcyYmRzR2MzTnptSnVidzgzTkRmNysvdmo0OFNOY1hWMHhaODRjVEpreVJjb3BnZDY4QzRqR1pkZXZYOGZEaHc4QmdOWFpLQ0FnZ0ptanlJTk5vUFgyN1Z0OC9QZ1J3UDlkRWNSVFlOSFFmK081dWJrU3graE5Wd0tCUU9ZNStmbjVFc2ZNemMybHhwc1ZYWUVBMGZOZmthQ0FqckcrZlBtUzFVRlhuSzVkdTBKUFR3OGtTY0xkM1IxbVptYll2SGt6bmo5L2pxbFRweUk0T0xoV3gvcmlsSlNVS0xYeG1ZNVRGaFVWTVdJS1dhanFkRS8vdnNTL2o3VHpzTHlVb3JTd0R4QTUvN0VSRXhNRGQzZDNsSlNVZ01malllWEtsVXB0ZWdORTh4bDZEVlJlYkpIank0RVRkbkI4MW5UdTNGbEMyTUUyZWRIVjFZVzJ0alowZEhTZ282UEQrbHBiV3hzUkVSSEl6YzNGaWhVcjBLbFRKN1JzMlZLaUhoTVRFd2tMMTV5Y0hKU1VsRUJQVDAvS1B2MzE2OWNRQ29Xc0M1ak5temZIaUJFaldPOW54NDRkY29VZGJtNXVTdTFBOXZYMXhkR2pSK0hnNElEWnMyY3JMQjhaR1FsUFQwK0o5NlpPbllyaHc0Y3JQRmNjMmpuRnhzWUdqbzZPS3Awcnl5bWxlL2Z1Mkxkdkg3TXdXbHBhaXQ5Kyt3M3YzcjJEbjUrZnlydTZ0bTNiaHVqb2FNVEd4dUxreVpPc3V4T1U1Y1NKRThqTXpJU0ppWWxTd2c2T3VpRStQajVWY2FuNmo3Nit2ck8xdGJXRlVDZzg5dkRodzNOMTNSNUZYTGh3QVdWbFpkRFYxVVY4ZkR3ek9hbzRhRTVQVDhleFk4ZHc4dVJKWnJLaHA2Y0haMmRuakIwN2xubU9CZ1lHNHZqeDQ5aXlaUXVLaW9vUUVSR0JpSWdJZlBmZGR4ZzJiQmo2OU9rRGJXMXR0RzNiRm0zYnRxM3grMnZZc0tHRXZUeWZ6OGY2OWV0eCt2UnBBS0tKcGIrL3YwdzFlMUJRRUZKVFUyRm1aZ1lqSXlNWUdocENSMGNIWldWbGlJdUxZM1psRVFRaE01OWlkblkyeG8wYkp5R2swOVBUZzcyOVBYNzU1UmVWZDVKYVcxc2pLQ2dJR1JrWk9ISGlCTTZlUFl2OC9IekV4c1l5d2NMMTY5ZExCTzVzYlcweGJkbzBOR25TQkwvODhndXlzckp3NGNJRjNMaHhBM2Z2M3BWSUU5SzZkV3ZNbWpVTEF3Y09aSjdwZW5wNjhQTHlnb09EQXpadjNveTdkKy9pNDhlUGlJeU1SR1JrSkhnOEhqcDE2Z1FYRnhlSnhhYXlzakptaHk0ZytsNTVlbnFpZCsvZUt0MXpUUkVXRm9iczdHd1lHaHFpUVlNRzBOZlhoNjZ1TGpRMU5WRmVYbzdjM0Z4RVJFUXd3dEQyN2R1alE0Y09NdXU3ZmZzMjgxbCs5ZFZYOFBIeCthSjNTbWhxYXNMWDF4ZmUzdDQ0ZCs0Yzd0Ky9EMmRuWjJ6YnRvMFRkM0RVVzJ4c2JQWUtoY0tuQUE1OWJtTVAyaVdyVFpzMnJQT1huVHQzNHZ6NTgrRHhlTmkyYlJ2Q3dzSncvZnAxeko4L0gwRkJRVEF5TWdJQUpuM1N4NDhmWVd0cnl5cFl5TXpNaEl1TEN6SXlNcUNycXd0N2Uzc2NPM2FNY2Y2ckR1ajJ5SU1rU1F3Y09GRG1jWHFIV3YvKy9hdE4yQUdJaEEraG9hRUswMjlWRlVORFErWnpFQWdFRXE1V2RCOWMwYTJEeCtNcDNiZms1K2V6QmxhLy9mYmJPcmUrN3R5NXMweGhqNStmSDY1ZHU4YjhuSmVYeDZUZkdUZHVIRnhkWFdYV2UrblNKYXhjdVJJQUoremdxQjZFUW1FeFNaTHhuMzU4TGJmd2Y1ak9uVHMzMWRMU0NtM1lzR0VNbjg4L2xwaVltQVNnN3UwZGFnbnhoU0p4VVRnYkpTVWxTcVVQa1VkMGRMUmNwMXloVUlqZmYvOGRnR2h4YXRxMGFSTHVFeDgrZkFBZ0VqeDhUcTRVYjk2OFlkdzZYRjFkbVlVNjJubjMwcVZMU0U5UGg2bXBLU1BZb1Arbm9mc0llZWpxNmtxbEIrT29mVkpTVWw0RHNLN3JkaWhDWFYzOU55c3JxNjhvaWpxYm01c2JrWm1aV1Z6WGJRSkU4YS9rNUdSY3YzNGRseTVkWWtUaGFtcHFHRGx5SkZ4ZFhhR3ZyNCtaTTJkaXk1WXRpSTZPUnV2V3JabE5XN1R6dWI2K1ByWnUzU29Sd3hzL2Zqd29pc0xHalJzaEZBb1JIQnlNcTFldndzL1BEMy8vL1RmeTh2S2dyNitQTzNmdU1JSUdUVTFOeGkzUXlNaElaZ3l0c3RBYnlNUXBLaXJDNk5HaldjdnYyYk1IZS9ic2tYcS9zTEJRNWptSERoM0NvVU9IbUo5UG5EaUJwMCtmb3JTMEZBMGJOa1JLU2dyenZCSGZiT1hxNmlwVGNGMlJZOGVPU1lpNjJRZ05EWlZ3Wlp3OGVUTDA5Zld4WnMwYXZIbnpCak5uemtSSVNJak1kWnlhNU15Wk05aXdZWVBTNWZmdjN5OFJOMlJEbmx0OVNVa0owdExTWUdob0NFMU5UZHk3ZDQrWnM0ckh0dW0xcFR0Mzd1RG8wYU5Td3BleXNqSWNQbndZUXFFUTZ1cnFzTFMwbERoZVhGek14THdCMGQvUit2WHJwUVQzMjdadGc0R0JBWm8wYVFJZEhSMW9hV21odUxnWXNiR3hqR3RoOCtiTk9XSEhmNFRQWjRURndjSEN1SEhqMExwMWF6UnAwZ1FOR2pTQXJxNHU5UFQwb0tlbmg3ZHYzOExKeVFsdDJyVEJzbVhMNUM2WUFDSTE1K0xGaXpGbHloUXBVUWNBcVk3RHhjVUZzYkd4R0Rac21KUU4rZzgvL0lEOC9Qd3E1ZDJTaFZBb1pHeGpLMkpnWU1Ea2lCWm4yN1p0cktwT1RVMU5tYnZqVk0xalIxOEhFSWxncXRNQ1gzeTN1NmFtSnViTm00ZFZxMWJoM0xsekdEQmdBUHIwNmFOVVBVK2VQR0VXUyszdDdTVkVIWnFhbXVqYnR5K0Ftc3RGMXFwVksvVHQyNWYxKzhYQm9RaUNJRXdBVEZaVFU1dHNaV1dWVFJERVFRQUhBTHorOE9IRCsyZlBua24va2RjaE4yN2NrTWlyQ1lnV0VPaG5jV3BxS2xhdlhvMzQrSGptT0kvSHc0Z1JJK0RrNUNTMTJFQVFCTWFPSFl2dnYvOGVRVUZCekVUdzVzMmJ1SG56Sm14dGJSRVVGRlREZDhYT216ZHY0Tzd1am9TRUJBQ2k1OG5HalJ2UnJWczNtZWVvcWFsSkxDeklZc2FNR1dqZXZEbnJNUk1URTJ6WXNBRUxGaXhBang0OVlHOXZqNzU5K3pKQnFNclN2SGx6TEZpd0FDNHVMcmgvL3o2dVhyMktxS2dvREI4K25IVTMxdHk1YzVuWE4yN2NnSyt2TC9NelFSRG8zYnMzSEJ3Y1lHdHJLOU85eE1MQ0FpRWhJVWhNVEVSNGVEaisrdXN2Q0FRQzhQbDhsSmVYUzMyV0dob2FtRGh4SW9LRGd6Rnc0RUI0ZUhqQXdNQ2dTdmRkbldSblp5TXNMRXlwc2hvYUd2RHc4SkJieHRIUkVYLzk5UmM2ZCs2TWhRc1hmbFpCMHNwQ2tpUzh2THdnRkFvUkdSa0pBd01ETGgwTFI3MkdvaWhya2lTblVoVGxaVzF0SFNVVUNnK1dsNWRmNGZGNEh4SVNFb3BRVHhlaDNyOS9qeXRYcnNnOG5wNmV6Z1FtM2QzZDBiMTdkM1R1M0Jrelo4NUVjbkl5Sms2Y2lJMGJONktvcUFqdTd1NTQvLzQ5dnZ2dU8yellzSUZWSkhMOCtIRmtaR1JBVDA4UHdjSEJqTUN6WDc5K1dMMTZkWlh1NWVYTGw1ZzhlVExyTVQ2ZmoyUEhqbUhzMkxGMS9nd1ZGM1hZMnRwS09GREpZOGVPSGRpN2R5KysrZVlibWZOQnVwOFZGNytucHFZeVFlUWpSNDdJRkpXWW01dmo1TW1UU3JWbDA2Wk5PSGp3b0ZKbHhhRVh6dWJObXlkM2Q3WkFJTUNhTld2UXJsMDdUSmd3UWFWcnFLdXJ5N1E0cnVnQ2R1REFBWlNXbGtKVFV4TlRwMDZWTzRZU0g4TW9JK3pJek16RWtTTkhjT3ZXTFdSbFpZSEg0NkYxNjlZWU9IQWd4bzRkeTlxbjhmbDhKaVZyUlVlVmlqeDY5QWlUSmswQ0lFcmRHaEFRSUxOc1hsNGVEaDgrak9qb2FMeCsvUnA4UGg5bVptYXdzN05qQXZaME9sdnhGRXdjTmN2RGh3K2Y0RE5ZV0t4ckNJTFFBR0JCRUlTZHVycTZwN1cxOVEyaFVCZ21FQWorS2lvcXlubng0a1VoQUlHaWVqNVhlRHllM0ZSbGRQcHBRRFN2a09XUXFTeUszQ1pQbno3TnVQdis5dHR2RW4wcW44OUh2Mzc5QUlnMm5BMFlNS0JLYmFsTkFnSUNVRkpTQW10cmEyYk95K2Z6bVRobjU4NmRvYTJ0RFM4dkw1bDE4SGc4R0JrWndkVFVGR1ptWmpBeE1ZR3BxU2xNVFUxaFltSUNNek16VHFUT29SSUVRWmlSSkRrQndBUWpJNk8zUmtaR0p3UUN3ZjZTa3BKbit2cjZCZmZ2MzFmT3Byd2FvU2dLdi96eWk0UzdoSmFXRm9ZTUdZS3BVNmRLdUttMWFkTUdnWUdCaUl1TGc1bVpHZWJPbmN1NEJIWHMyQkYrZm42c0d5NGRIUjFoYkd5TUZTdFdNTTRjalJvMXd2UG56NldjMW5yMjdJbnk4bkpHTU9YaTRzSTZ4bHE0Y0tGUzZmYWNuSnh3OSs1ZGlmZTB0TFJxTFdVa0RVRVF1SC8vdnRSWWtNZmpTY1RIakkyTkpaeDBxd3JiR1Bmbm4zOEdSVkZZdTNZdGRIUjA2c3doVjExZHZWWi9EM3crbjNYanNvYUdCak51QmtTZlQxaFlHTXJLeWlUaW9XdzRPam95YzZEQ3drSWNQWG9VNGVIaFRHcE9Bd01EZUh0N3M2NTF4Y1RFSUNVbFJXYmRHaG9hOFBMeXF2STRnT1B6NE11UENuTjgwY2phbVYxUVVBQVBEdzk4L1BnUkpFa3F6RnNQaUFJWWYvenhoOUtXK2ZUT1diYkFJSzJVckltZ29WQW9sQmxFTXpVMVpSVjJIRGx5aEhWSEZiMHJYaEVmUG56QTFxMWI0ZXpzck5UdXNvcTJZbXhjdW5RSkZoWVdNaGNzNVRGaXhBaWNQbjBhQ1FrSldMTm1EVTZlUEtuUW1vcWlLUGo2K29LaUtCZ2FHbUwrL1BrU3h3ME5EWmxnV0ZaV0Z1TGk0aFMyZzU0OFoyWm1LbFcrYjkrK3JHbCtPRGhVaFNSSkV3Q0xLSXFhQitDcHZyNyszOWJXMXJmNGZQNmR4TVRFeHdCcWZYSlhFZkVkUHVycTZ1alFvUVBjM055WVFYaUxGaTJZeVphNnVqcUdEaDJLNmRPbks3VFVOakV4d2VyVnF6Rng0a1RzMnJVTFVWRlJNRGMzeDlxMWEydnVaaFFnRkFxWkZDaUdob2J3OC9PRGpZMk4zSE02ZHV3SUF3TURmUHo0VWNMVmdxWjE2OWFZUEhteVRJY25taDQ5ZXVEYXRXczFzdURONC9IUXExY3Y5T3JWQzB1WExsVXE3N0dEZ3dPaW82T1JsNWVId1lNSFkvRGd3WEx6UjFia3E2Kyt3dnIxNi9IdTNUdEdVTEpreVJMVys1c3laUXJhdFd1SDc3Ly9YcVg3cWcwc0xTMmhwYVVGUHAvUCt2c0ZSSDEyang0OU1HWEtGSVhqRkRVMU5ZU0VoTlI2TUtHdUlVa1MzdDdlNk5peEl4d2NIRGhoaHdLc3JLeVlRVnA4ZkR5M0ZiQ09JQWhDRThCZ2tpUUhhV3BxdmlJSTRxNjF0WFVpZ0JzRkJRWDNYcng0SWR1ZXJ3NDRjK1lNNDVqRlJvc1dMUkFVRklUWTJGaU1HalVLZ0dnWGJraElDQllzV0lDNHVEak1tREVEQW9FQVFxRVF3NFlOZzZlbnA4eDUwTnk1Yy9IbzBTUDg5dHR2c0xDd1FIcDZPZ0RSMzdzeUtTZmxJVzlSZnUzYXRZaUlpTUQxNjlmaDUrZFhhd0hKTjIvZVNQVURHaG9hekM0dmdpQ1VualBTbjA5WldWbWRpMU1xUTI1dUxweWNuSkNXbG9ZSER4NGdORFJVWnIrMmI5OCtSRVJFQUFBZVAzNk01Y3VYVjNzZm1KbVp5ZXlNSER0MnJFSXJadkhka0lxRUhaY3ZYOGJLbFN1bC9yWVNFeE9SbUppSWt5ZFBJamc0dUZiY3Q2S2lvdURsNVNVVkQzajU4aVZldm55SjgrZlBJeVFrcE1iYndjRlJYUkFFOGIyYW10cjNKRWtXR2hnWTNMRzJ0cjVMVVZSc1VWSFJ6U2RQbnNqM1hQOE02ZE9uRDI3ZXZDbnp1TGdENy9Iang2dmtTcXVJM054Y1pqUEZkOTk5VjIvbVlXL2Z2bVUyY1NtRHFha3BiRzF0bVovcDlJOXFhbXBZdW5RcDh6N3QwZ3VJVW0zeitYeDA2ZElGSmlZbUV2OThmSHlRbjU4UER3K1Bhblg1NHVBUWh5QUlJd0JPYW1wcTAzUjFkUjlURkJWalpXVjFseUNJdUxpNHVJZTEyQTZNSGowYWdZR0JzTGEyeG9BQkF6QjA2RkM1b2lWcmE1R0cwY1BEQTlPblQ4ZUFBUVBnNGVFaGQrdytZTUFBdEczYkZwNmVubGkrZkRrME5UWFJxVk1ubUppWVFDQVFRRWRIQjkyNmRjUDgrZlBSc0dGRExGaXdBREV4TWZqeHh4K3IvWjVYcjE1ZFpRRjZaYWdZSnpJMk5vYUxpd3ZNek15WTkycExqRHRxMUNoRzBGQlg3ckdqUm8xaTVxTzFnWjZlSHBvMWE4YjBBK3JxNm1qWnNpV2NuWjBsNHB6bTV1WUlEdzlIV0ZnWTB0TFNwTkw1cUttcHdjaklDSFoyZGhLYjVUSXlNckJueng1bXZ0Q3JWeStzWExrU3hzYXd1clBZQUFBZ0FFbEVRVlRHck8yeHRMUkVXbHFhMVB4Q1cxc2JYMy85Tlp5Y25OQ3BVNmRxdVhlTytzL25GdzNnK00vajdlMk42OWV2eXkxVFZsYkc1THg2K3ZScHBSZlREUXdNWkU0TzZJZTBQR0ZIZFNua25KMmRVVnBhaW5idDJvSEg0OG5NcVN6cmVoY3VYR0Jka0tORkxCWVdGcGcvZno2ck9JTFA1MlBhdEdsNDhlSUZrcEtTc0hQblRvVUs4K1RrWk1UR3hrcE1sTVNKalkzRjc3Ly9EajA5UFd6Y3VKRVo0RjI3ZG8yeGRCVG41NTkvaHB1Ym0wUzczZDNkTVhIaVJPVGs1Q0FrSkFTTEZpMlMyNlpEaHc0eHpnQ0xGaTJTSzFBNWMrWU1kdTdjS2JjK2NjTER3NVhLemN6bDBlU29iajd0WHJJRVlFbFJsQU9QeDh1MXNiRjVMQkFJanBTWGx4OTc5T2lSNHVTRE5jU3NXYk13ZmZwMEFHQjFMeUpKRXF0WHI4YXBVNmN3YXRRb0tZY09SWFRzMkJIKy92N0l5TWhnOG5KV2xnc1hMbFQ2WEVBVUdBb0tDc0ttVFp1d1lzVUtwU1k1L2Z2M1IvLysvUUdJK3BPU2toS1VsWldCb2lqbzZlbXBsR05ZMWNYdXl0d3ZRUkJLQ3g4M2I5NWM1ZjZ2WWNPR0dEMTZ0RXliU2tEMHZhcE1NTkhlM2g3Mjl2WlZhWjVDYUZFTERTM3dvSGRTYUdscHFlenFWWmtGcmViTm04dTFscXhPYUN2NzZvWWtTVXljT0xGRzZ2N1NJQWhDZk5CYWZkWnBISldDRUQwMG0zMzZOeExBV3dNRGd4eHJhK3NJUHA5L0tERXg4UjhBeXZubTFoQkNvVkNoSFM4Z0VoRld0SUxWMDlQRDFLbFRrWkNRd09UejFkTFN3cmZmZml1M3YxQlhWOGVPSFR1a3lpUWtKR0Rod29XVnVJdi9VMVJVSlBPWWhZVUZJaUlpY1BmdVhmejY2Ni9ZdkhtelFqRnBkVUFMR2NUcDBxV0xRbHRnTnVpeEFac1RZM1h3NnRVcmpCMDdWcW15dWJtNUt0WDk5dTFiekpremgva3NIQndjNVBaclU2Wk1RVVpHQnM2ZE80Zkl5RWk4ZlBrU0FRRUJNZ09kbFdISGpoMG9MeTlIdzRZTk1YUG1USVhseFFVNjhvUWREeDgrWkZMQjJOblpvWFBuemlBSUF2Lzg4dytpb3FKQVVSUlNVMVBoN095TThQRHdHaFZ0eHNiR1lzbVNKY3o0ZzNicE1ERXhRVzV1THE1ZXZZck16RXlKdVRZSHgrY0NRUkI2QVBwVEZOV1BJSWg4UFQyOU4xWldWamY0ZlA3K3BLU2t2L0VGdTNpSUV4VVZCVUMwTTc0bVJSMkFhSEd6b0tBQTJ0cmFXTFpzV1kxZVN4VlNVMU94WnMwYXBjdjM3dDFiSWw3NXh4OS9BQkROZVYxZFhWRmFXb3FTa2hKbThXekVpQkdNcXpGYi83MXo1MDdrNStkTHBFamw0S2dwUHNVQnUxSVU5UlZCRUpNSmdzaXpzcko2RGlBY3dQSGFFUGlQR1RNR1AvNzRvOHB4dUk0ZE8rTG8wYU5vMnJTcFV1VmJ0MjZOQXdjT01QT0dIMy84VWFad1k5eTRjUmcyYkpqVUhFT2VveGtiOVVucytzc3Z2K0NYWDM2UnU3bTROaGsyYkZpdFhrOVpKOEhxZ1A2c1piVkJVZnl1ZGV2V3JHdGE4ckN3c01DYU5XdXdmLzkrT0RrNTRadHZ2cEZiZnZueTVWaStmRG1FUWlFVFB5WUk0aiszQVl4REJDZnM0UGpzS0N3c1JFR0I4aHZkNUFYNHFnSXQ3R0FMNnREQ2p1cEt4YUtNVlZoVmFOMjZ0Y3pkd2p3ZUR4TW1UTURxMWF1UmtwS0NlZlBtWWZ2MjdRbzdqVDE3OXJBS081NDhlY0lFbHdvS0N2RFBQLzh3d2c2QlFNQzZZNUF0ZU5tcFV5ZlkyOXZqenovL3hPSERoekZzMkRCMDdOaVJ0UzNwNmVsTUx0SStmZm9vdmFDbnA2Y25vWUt0eU11WEw4SG44MkZrWkNSWEtQTDA2Vk9scnNmQm9Td3loRnA2QVBRQXRGUlRVeHVzcHFhMnc4cks2aWhGVVNkNFBONXRBQVgzNzk4dlJpMWF3U3Q2QmpacDBrU3BRTG84S3VQNlV4TzBiOStlc1dsVkZRME5qUy9LaVlDei9aT0d4K1BWK1NTYzQ4dUhJSWgrZGQwR0RoRVYrMm1DSUVnQUpwLytXYXFycTN0WVcxdkhVaFIxa00vblgrVHhlTG54OGZFZlVNdUxVTmV1WFdOeVlxdkMzYnQzc1gvL2ZzVEd4Z0lRTFNibDVlVWhQejhmeTVZdFEwQkFBQVlQSGd3N096dDg5ZFZYVXM4L051RkhUazZPUXZGK1ZYQndjSUNlbmg1V3JseUoxTlJVVEpreUJmNysvc3c4cEtiUTF0Wm01azN5WEp5VWdYYnMrUGp4WTVYYTlPN2RPNFNGaGFGaHc0WVNhVTc0ZkQ1ZXZIaFJwYnJaeU16TXhKdzVjL0Q2OVdzUUJBRXZMeThNSHo1YzdqbnE2dXJ3OXZaR3ExYXRFQlFVaE9Ua1pFeWFOQW4rL3Y2VlNobktob2VIQjFxMmJBbHpjM05vYTJ2TDNaZ0FLQy9zQ0FnSWdJbUpDUUlEQTZYY1JSOCtmQWhYVjFjVUZoWWlMUzBOZi96eEIyYk5tbFgxbTJHaHNMQVFLMWV1WkVRZFk4YU1nWnVibTBUYjU4NmRpNENBQUJ3NWNxUkcyc0RCVWQzSW1BZVRBQm9CYUVTU1pDY05EWTFaMXRiV1R3R2NGUWdFWVdWbFpXbVBIejh1QUZENUIzQTlwYlMwRkxkdTNRSUFKclZ3VFhIbXpCbG1rNW16czNPZDdkaG1neVJKbGViVEZWMENyS3lza0ppWUNENmZqK3pzYklsakRSbzBrSEw4clFpOXVLMnNzSU5PQWNiQm9Rb3M4d3NDb2hpZ0hrbVNMUURZVVJRVmFHMXRIVUZSMUQ2aFVQZ3dMeS92UTJabVpnbXFPUTVZbFJpV3NxSU9HbVUzR0FFMWwxcTlydUZpU1hWSGRhM3R5Y0xPemc1MmRxcnR5U0ZKa2hOemNIRENEbzdQanpWcjFyRG1EaXN1TG9hSGh3ZnUzNzhQSFIwZGJONjhXYWI5ME83ZHU3Ri8vMzQwYWRJRWdZR0JhTm15SldzNWVZTUhXb0RBTmhpbjIxY1RIUytmejJmTnN3WEl6b2M3Wk1nUW1hbFlsQW1nL3ZUVFQwaE5UY1dCQXdlUWtKQ0E1Y3VYdzgvUFQrN2lYVnhjSE83Y3VZT2VQWHN5NzcxNjlRcXVycTZNMk1iVjFWVmlGNjZ0clMxT25EakIvT3puNTRmYnQyL0x2TWJjdVhOeDVjb1ZORzdjV01JYXR5SjM3dHhCU1VrSjlQWDFWVkpQOXV6WkUzNStmaktQanh3NUVwbVptWmc2ZGFwYzhZMTQzclhxaGdBMGpScG9MREMxc2FtcXJYZkZJQWNGb09MbktqRVJJQWlDYldLZ3FFeVY2NVYzbksxZWlxS0dFd1JCUHd5dUVBVHhvQXJ0bGJwMlZUNEhHcUZRcUxBT2lxSzYwTThrK24veGlSMzlXdXk1cFU3bjRxUW9LZ3RBdEkyTnpUMCtuMzhkUU5MN210bnN5Y0hCd2NIeENUVVNoSjZtdXBPTmpVMjI0dEt5b1NoS1NCQ0VlQWZIMmplSjl3blcxdFpMSVlreS9SZnpzNngrcjY3NmZrVmxWR2l2U3A4RERVcy96VlpQSTdIWHJIMDBmZXpULzdZRVFkaXFxNnNYQXJodlkyTnpSeWdVM3VMeitiRkpTVWxWK3M0b2cxQW9aSGFrdFd6WlVzcFZvaUp2Mzc3RitmUG5jZTdjT1R4Ly9od0EwS2hSSTh5Y09ST2pSNDlHY1hFeERodzRnT1BIanlNbkp3ZGhZV0VJQ3d1RHJxNHV1bmJ0Q2t0TFM4eWNPVlBtL0toZnYzNVZ0amgrK2ZJbEprK2VMUE80dmIwOXRMUzA0T0hoZ2Z6OGZHemF0S2xTemhtcUVCWVd4cndPRHcvSHhvMGJKWTRYRlJVeE9jSGxvYUdoZ1FZTkdnQVFwY21zTEZ1MmJNSEZpeGRSVWxLQ24zLytHWUJvUWFwSGp4NHdNVEdCdTd1N1V2V2NQWHNXMTY1ZGt6bVBwa2xNVE1UQ2hRdVJsNWNIa2lTeGF0VXFEQjA2VktscmxKYVdZdXJVcVRBek00T1hseGR5Y25Jd2E5WXNyRjY5R2dNR0RGQ3FEbm5vNk9oZ3hvd1plUC8rUFdiUG5vMjR1RGlzWGJzV1E0WU1ZUzFQei9IVjFOVGt6b05Ka3NUV3JWc2wwaExTZE92V0RSNGVIbGkrZkRrQWtjMy9qQmt6YWtRVUd4RVJnWndjVVZhS25qMTdZdW5TcFZMeERSNlBoOFdMRnlNOVBaMFJhdFVXSkVId3RQVjREbFpXVnZVcVBSVkh2Y1NFb2lodFdmRTVHWDFzZXdBTGVUeWVNNC9IUzdheHNia2hGQXJ2QXJnWkh4K3ZPSGZ3WjBKVVZCVGpWbXhzYkl6RXhFU1Y2ekF3TUVDTEZpM2tsa2xQVDJlY2lBQ1Jhd1h0Y2lHTHRXdlhTcHpEeHFKRml6Qnc0RURsR3l1RDd0MjdWMm1YdmFPakk3Ny8vbnMwYXRRSUJnWUdlUFhxRmFaT25RcWhVQWhYVjFlRkthbU5qSXdBU0xwWkZSWVdJaU1qQXhrWkdjak16RVI2ZWpveU1qS1FucDRPRFEyTldrdWZVRlhVQ2Vqb2FoRHpiVlNNT1ZJVVJSRUVRUWZ2Szg0eGxCNnZWemdtYzl5dmFEeGZzUjZLb3RRb2lqTDVWRTRBSUZ2RnRnQUFWUjF0b1Yrd3pUY0lnckNzY0M3enpKUHg3Tk1GTUo0Z2lMRUVRYnd3TWpLNloyUmtkQjlBN0ljUEh4NThjZW8yRGc0T2p2OG9uTENENDdPRFRVaVJrNU9EMzM3N0RZOGVQWUsydGphMmJ0MEtLeXNyaVRMbDVlVTRmZm8wQmcwYWhIbno1dUh0MjdlSWpJekUzTGx6RVJnWWlLNWR1NnJVRHRwRmdzMHV2eVl0c3VSWmt0TXFjUnNiR3dDaTNGdUF5UEdEemZWQ0ZZVzRxNnNyVWxOVEVSMGRqYWlvS0FRR0JpcTBTL2J4OGNHUkkwZWdycTZPdExRME9EazU0ZTNidHdDQUJRc1dZTktrU1JMbGRYVjFKZExCS01xemJXSmlndlhyMTZONzkrNXlWYmxqeG95QnFha3BTa3RMRmVaTy90emdrZEJVSThuZnFsb1BSVkdzeXBoUDZSZFVWWFlyTEY4aGVLbXd2TmlFaFdMYnBVUERGdXdoQ0lJSGdMN2dCQURqNUYySzdVMFp3ZGJLS041bDFzOXlYeFVuZjFKeWVDVUZIZ0JnQ21Bc1JWRWoxZFRVM2dMSTBGRVh2aTBSQUJTVVY3OXpjSEJ3Y0NpUE9nbUNKSWs1MVZBVnhkYjVWZXlqS3dUMzVQbFJxOUpQcTlSSFYyeUhPRElXWkZUcFMyV1dyYVorV21aNVpkcGVjZEZKL0xXOGZ2cVQ0MVpmaXFMNkVBUXhYVU5ENDQyVmxWVnNZYW13Z0U4cG53WkxWUzVjdUlBWEwxNUFSMGNIRXlaTXdMcDE2MWpMUFhqd0FBRUJBVWhPVG1iZU16VTFoYU9qSTBhUEhzM3NGc3JMeTRPRGd3T21UWnVHSzFldTRQejU4N2h6NXc0K2Z2eUkyTmhZNk92cnk1MGJrU1NwY095dkNHWG1OdjM3OTRlL3Z6KzJiTm1DVFpzMktmeDhhK3J6cDdseTVRcTh2YjBWbHV2V3JSdm16WnNIUVBrZHdUVGkzejg2YlphZW5oNHpaK3pVcVpQS0MyS3k3SXJGdVhqeElsYXVYSW15c2pMd2VEeXNXYk1HelpvMXc5eTVjK0hsNVNVM3JRcWZ6OGVvVWFOZ1lXR0JhZE9tSVRnNEdBc1hMc1RIangvaDd1Nk8rZlBueXhYeHFJTDQvTlBiMnhzdFdyUkE1ODZkV2RzRXlIZnJBSURodzRlemlqcG9CZzBhaEsxYnR5SXJLd3M1T1RsNDhlSkZqYVRyakl5TVpGN1BtVE5INW5lWklBaE1uejY5MW9VZFBKTFNVbGRYVzRkYWRCT3NwNGgzWUhXYW5xc2VRd0NRQ0x3cDI4Y0MwQUpnVFZGVU41SWtDeW1LZW1ObFpmV2dsSStTRWdIMXFlclBsN05uenpLdmZYMTlLMVZILy83OTVXNW9LaW9xd3FKRml5VGNrR25SbUR5VTZhdG9VVXBkWTJ4c3pQUkpRcUVROCtmUGgxQW9oTFcxTlg3NjZTZVo1MzM4K0JFWkdSbk14cjlidDI1aDJyUnBTRTlQeDd0MzcyU2VwNmFtQm9GQVVPTTd3YXNEZFI2aFM1S29UTXlSZGY1Q2txU3l6M3hseHYweXl5Z3pQNmtRWXl1VFY1K3M2N0hNUVNwOWZ5eHhRUXBBWmVPQVBJSWdPZ0RvUUZIVWFBQTUrdnI2cjByS2hhOUx1VGdnQndjSHgyY1BKK3pnK095NWUvY3VsaTFiaHJ5OFBCZ2FHaUl3TUZES252WFNwVXNJQ2dyQ3ExZXZjUGJzV2V6Y3VSTmVYbDRvS3l2RGxTdFhNR1BHREV5ZlBoM1RwMDlYV294QlcrQ3lDVHRxMHJHREpFbjg5cHY4TWZYQWdRTWxWTy9PenM3VmN0M1ZxMWRqNHNTSnlNek14SkVqUnpCcTFDaldvSldscFNWU1VsS1FscGFHZmZ2MjRZY2Zmb0NUa3hQeTh2SUFBTzd1N25Cd2NLaHltd0RsN1NaNzkrNWRMZGY3VXZsa1gxcHZxY2FnT2cvMXRPK3I2WVdEVDljZ0tZclNCdENBSU1rQ1FpRDh6MGRTT1RnNE9PbzduMngyRlhZU0ZmcVJXb3NVMTBiL1ZkZlV4RDNTT1hIRnJrRlNGR1ZJVVpRR1FSRDl0VFhJTngvTHFCcnJwMm1YdlBIang4dk5qOTJwVXlmazVlV0JJQWowNk5FRFk4YU1RYjkrL1pqRkNENmZqNE1IRDJMSGpoMW8yYklsZHU3Y3llUy9MaWdvd045Ly80M1kyRmlGWS84SER4NVVPVDJic2d0RWZmcjB3YmZmZml0M1FhVzh2QnhBelZzZjgzZzhDU3RkaXFJWVFiNzQrMXBhV21qWXNDSFR0c0xDUW9WMjAwVkZSVGg5K2pRT0hqekl2RWNRQkVhTUdJRjU4K2FodExRVUdSa1oxWFl2Wm1abTRQRjRLQzh2UjJCZ0lBNGZQZ3dBTURRMGhKK2ZIN3AxNndaN2Uzdms1T1FnTkRRVVM1WXNrVm5YeFlzWGtaV1ZoYXlzTE5qYjI2Ti8vLzdZc1dNSFhGeGNrSitmajgyYk4rUHQyN2RZdUhDaDFOOW5Ra0lDdnZ2dU85WjY2ZCtyT0dwcWFsaTNiaDNHangrUC9QeDhMRnEwQ0dGaFlXalVxQkhydVlxc3gyVmRtNFlrU1ZoYlcrUDgrZk1BZ0dmUG5sVzdzS09rcEFSUG5qd0JBRFJzMkZEaEpoWUxDNHRxdmI2U0VKOTJGbk53eUVYZXhnNFZJQUNvZnhKVDZsT1VRQUNLK0t4MUhhOWZ2OGJmZi84TjRQOUNnVWFOR3NIRXhFU3A4eDgvZmd5S29oU0tDMWF0V2lXVnBtdnExS21zc1RpQlFJRHAwNmNERURuczl1alJnN1hPT1hQbTFCdFJSMFVPSHo2TWYvNzVCeG9hR3ZEMDlKVG9ZNDRkTzRha3BDVEdlYU9pZUNNbkowZEM5S0tob1FGemMzTzBhTkVDTFZxMFFQUG16Wm4vUHdkUlIxVlFkdjVTZzlkWDlaUjZrUnUzWXJ0VmZmNVZuRjk4cXBQOEpFQTNJSUczVlc0a0J3Y0hCMGVkVXk4WHR6ZzRsS0drcEFUYnQyOUhXRmdZS0lwQzY5YXRzWG56WnBpYm13TVFCUmt2WGJxRS9mdjM0OW16WndCRUtteEhSMGNtU09iajQ0T2dvQ0NFaG9aaTU4NmRpSXFLZ291TGk4SmdUSGw1T1FvS1JDNTBGUU0rNHJsM3F5TVE2T2pvV09VOHlxclFwRWtUN05temgvV1l2cjQrL1B6OE1ILytmS3hkdTFaSzFFRmIwTFZvMFFJOWUvYkV2bjM3c0hmdlhodytmQmdGQlFVZ1NSSmVYbDRZTm14WXBkcVdrcElpWVczSWh2Z2tLaWtwU2VGa3NVR0RCdWpTcFF2cnNXdlhydUdiYjc2UmVTNGQzTnU0Y1NNMmJkb2s5em8xQlYrSVVvRlF1RW1OSkZXMnNLVW9paWYybWdBWXRiblVESWcrTGdiYkxFbm1lV0lxZHJuMXNGeEhiaGxsNnFVb2FpaUFEcDkrdkE3Z29hSnp4Q1pDVlc0dnk4LzBKRmVsZWdtQytBWkFsd3JscEMvT01vR2xLQ29QUUJ5QUtJSWdydkQ1L01TUHBlUU1naVFHczdTZmc0T0RnNk1hS0JlQzBoUlMyMG1TVURXdEJrRlJsQnFnWEo4blZzWkQ3RzJmaW5WV3ZJZ1NmYlM4YTlWMHZXem5FWUR5ZmJTeTdhMzRIa3NmTFZWR1JqLzlNNERHRmNwSlY4VGVUeGNRQlBHWW9xaS9BTndwTEN5OHhWZlRjeVJJZ24xRnBCcm8wYU1ITWpNejhldXZ2K0xXclZzeXk5RXBMdlgxOVdGcWFpcHg3T3JWcXdnT0RrWnFxc2pWM3NMQ1F1S2VEUXdNTUdqUUlBd2FORWhoZS9MejgvSGd3UU9GNWFvTFJRc3F0TGlpc3ZuRGxjWGUzaDcyOXZiTXp5a3BLWEIwZEFSSmtyaDU4NlpFV2ZFNVlVNU9qbHhoeDY1ZHV4QVdGaWFWdG1YWHJsMnd0cllHQUl3Yk53NVBuejZ0anRzQUFKdytmUnJObXpmSDBxVkxFUlVWQlFCbzA2WU5ObTNhaEdiTm1nRVF6VzIzYk5tQ1U2ZE93ZEhSa1hsZkhENmZqNzE3OXpMbjAzbW5MU3dzc0dmUEhzeWVQUnM1T1RtSWk0dERhV21wVkk1cGlxS1kzZFBLWW14c0RHOXZiOHlmUHg5djNyekIwcVZMc1gzN2RvbnZDVDNQVi9TZGtPZEV3bFpHVlFjV1pYajE2aFd6MlVRWjBVaGQ1T2tXQ2xGT1VkUVJnaURxNStwdUxVQlJWRU1BSXovOVdFZ1F4UEc2YkU4OXBnRkJFRU1oNXRxaHJEc1lSVkZsQU5JQjNCSUlCSmNwaXJxWmtKRHdzbFZIcS9rRWlmRTEyT1lhNTlDaFF4QUtoVkJYVjhlQ0JRdmc1K2NISXlNakNUR2ZMTzdkdTRmWnMyY0RFRGwyeUdMMzd0MjRmUGt5QUpFVDd1WExsMUZRVUFCemMzT3BEWFdBWkR5MFJZc1dyR1VBeFgxd1haR2VubzdnNEdBQXdLeFpzNlRTamNYRXhDQW1Ka2JpUFpJa1lXaG9LTEdScldYTGxtalJvZ1ZNVEV5WThYQm1aaVpybjFmZktlZFRIelZJWWhOSlFxbVlJMFZSSkQ0NUVjbUxNeW9Zb3hNVnl5a1orMU40akc0TFJWRU5DSUtZQmdCQ29iQ1FKTWs5TXVxUmVxM01YRVRaKzFNaU5taExFRVFYc1ovQkJzdjhRZ0RndFZBb2ZFeVM1SG1Lb3Y3KzhPSERmYjZhbmhOQjRrZldTamc0T0RnNFBoczRZUWZIWjBsVVZCVDgvZjN4NzcvL0FnQUdEQmdBVDA5UDZPbnBJU2NuQitmT25jUHg0OGVaNDNwNmVwZ3dZUUltVDU3TUJDMW8yN3Q1OCthaGJkdTI4UFgxeFpNblQrRHE2b3F2dnZvS0V5ZE94UGZmZjg4YXVCRVhEOUM1RkdtcVc5aVJsNWVuY2g1bE9wQlZtUUNOb3Z5K0hUcDB3Smt6WnlRK2w1U1VGR3phdElrSjZnTEFqQmt6Y1A3OGVXUmxaYUdnb0FCYVdscnc4ZkZCbno1OVZHNFR6ZTdkdTNIMTZsV2x5d2NHQmlvc1kyTmpnMTI3ZHJFZW95aUtkVmRYUlFRQ0FSTTRxMjBvb1BUdCs3TEExeThlcFZmaWRGa1NkbFdsN1hWU3ZudjM3bEx2RlJjWFM1WFYwTkJvK3NtQ0VFS2hNS0s4dkR4SS9IaFpXWm5TN2VIeitUVlNsa1lvRkVxY1kyWm14cndXQ0FRYlNKTHNBaWk5VUZST1VkUnhpcUxPOGZuOE9KSWtjeE1TRXZJQThBR2dWVWNycVRvNE9EZzRPS29QZ1JCVVFYRjV5TXVVcElSS25DNnZEMkU5Wm0xdHpRZzc0dUxpbGl0UlQyV3VyVlJaWmZ0b1JkUlVIMTJaOG9EOGZwcWlxSjc0Sk94UVFkQVJUMUhVTG9JZ2Jnb0VncHlIRHgrK0FWQU8xSHcvVGFlTFVDYjlTZnYyN1puWGZENGZseTlmUmxoWUdKT2VwVU9IRGxpOGVER1QyaU01T1JsdDJyUlJLZTNqOTk5L2oxV3JWcUd3c0pBUjViZHMyWkp4cVZDR2x5OWZZdXJVcVFyTGxaV1ZnU1JKdVhNMTJuSmVYMTlmNmV2WE5McTZ1dERSMFVGUlVSSGV2SGtqTjkxSFpHUWtNNGRzMTY0ZDg1bTJidDJhS2RPMmJWdUY4OVhzN0d6azVlVkJYMTlmNFlJVVBUOTBjbkxDM2J0M1lXMXRqYlZyMTBvSVVNYU9IWXNEQnc3ZzNidDM4UFB6dytiTm02WHFPWG55SkRPdmRIWjJsdmpiYWRXcUZYYnQyb1YxNjliQng4ZUhkYjdicVZNbnJGMjdscldOZ1lHQmlJNk9aajNXdTNkdmpCOC9Ib2NPSGNMOSsvY1JFaEtDdVhQbk1zZVZkZXlvYVpjWFpSQVhpOVNuNzdBNDVRS3FKRGUzY0ptZW52cWJ1bTVMWGNIajhicW9xYW1OQkFDS29uSkxTMHZuMVhXYjZpTWtTYlpSVjFmL2ppQUlhYnRjc1BldlFxSHdCVW1TSjRWQ1lhUlFLRXdyS3l0N201S1NvbHBnclI3ei92MTduRDU5R29CSUlEaG16QmpzM3IwYktTa3BlUGp3SWJwMTZ5YjMvSjA3ZHdJQW1qZHZqZ0VEQnJDV2lZaUl3UGJ0MndFQTF0YldXTHg0TVNQeStCSXBLeXZEMHFWTFVWSlNncSsrK2tvcTNWZHhjVEg2OSsrUHBrMmJvbm56NW96N2hybTVPYkt6c3pGaXhBZ0FvaGhqUlVIZFAvLzhnK25UcDJQa3lKRndjM05UbU5LclBsRk9vYWlnbE5yOE1qa3VUWVhUbE5vSVZza3lsYTVMZkg1U1hGemNTbHRiZXhwRlVhQW9LcitrcEVTMmpSaVVtNU1vbWxzb08vY1FuMjhZR3h0dlFJVU5YdUt3UFArS0tJcTZJQkFJd2ttU1RDQUlJdi9CZ3djNStKVDZoWXNEY25Cd2NId1oxUDJNazROREJaS1RrN0Zod3dZa0pJamk0OXJhMmxpeVpBbDY5KzZOcTFldjR1clZxN2gxNnhhenlLNnZydzlIUjBlTUh6K2VDV2hRRklWTGx5NGhKQ1FFWThlT2hhT2pJK3p0N2ZIMTExOWozYnAxaUk2T1JtSmlJdHpkM2FHbnA0ZDU4K1poekpneEV1MFFGekJVM0xsRzcrNENxaWVvYytIQ0JaWEszNzE3RjA1T1R0RFMwa0pVVkZTTlRCam9ZRloyZGphMmJkdUdQLy84VXlxQXJhV2xCVGMzTjdpNXVRRVE3YkN5dGJXdDBuVzF0YlVWV2c0TGhVSW1FS3V0cmExd0o0QzhZTGFkblIxOGZDcHVlUDAvbzBlUFJtWm1KdHpjM0RCMjdGaVo1WHIxNmlXM0RYV0lMRSsvenlJN3gvMzc5NVVxWjIxdExSVExZeTk0OU9oUldVMjJxenA1L2ZvMTg5ckd4b1pSR2Ntd2xTeWhLT29EZ0djQURoUVZGUjM4a29KWEhCd2NIUDh4NVBYRnJNY3E5QTNDYW0yTmlpamJSMy91aVBmVEZjWWJiTVg1RkVVVkVnU1JSMUhVcWZMeThqMUpTVW5KdGROU2Fjek56Um1uUTBWUUZJV2twQ1JjdVhJRjU4K2ZaeHowek0zTjRlVGtoS0ZEaDRJZ0NBaUZRb1NHaGlJa0pJUVpSeXV5d3U3ZXZUdjgvZjFoYkd3TWRYVjFlSGg0SURFeEVaMDZkY0tlUFh0VUVxcDM3ZG9WZi8vOXQ4SnIzcjU5Ry83Ky9wZzBhUkorK3VrbjFqTDBCZ0ZWaENXMWdabVpHWjQvZjQ2TWpBejA3TmxUWmprVEV4TTBiTmdRVGs1T01EWTJ4dWpSbzZYSzBPSUhQcCtQM054Y0VBUWg1VGF4YWRNbUhEeDRFTGEydGxpL2ZyMVNiV3pmdmozMjc5K1BsaTFiU20wYTBOSFJ3Yng1ODdCcTFTckV4TVRnM0xsekVtNk9PVGs1ekVKaWp4NDlHTGNPY1ZxMGFJR1FrQkNaMTlmVTFKUXBlbEUwbDNSeGNVRjBkRFF5TXpPeGI5OCs5T3paazBrbG9LeXdReG1VRVY0b3NsOVgxcDVkbVkwSzRwdFRhZ3VDSkVDUzZrV1BIajBxclBXTDF4T3NyYTJMeFo1WDFILzVzNUNIcGFWbEVVRVFGQ0JUSkNrRVVBU2dBTUFOQUR2aTQrTmpJTnF4L2tXeWYvOStKdTQxYWRJazhIZzhqQjgvSHR1MmJjUEdqUnNSR2hvcWM5TldSRVFFTTA2Yk4yOGVhN2xidDI1aHpabzFBRVQ5eVlZTkcrcUZhSzBtV2I5K1BWSlNVcUNtcG9ZeFk4YmczTGx6U0UxTnhZc1hML0Q4K1hNVUZ4ZmpyNy8rd3NpUkk2WE9iZHEwS2ZUMDlGQllXSWhIang1SkNEdGV2WHFGaFFzWG9yeThIRmV2WHNXVUtWUFF0R25UMnJ5MXVvQ3RnNnJ6T0tQNC9LUnIxNjU4UVBSTUlRZ0M5VFZPYUd4c3pIVFFMSTVFRklCU2lxTGVFd1NSU1ZGVUtKL1BQNWlZbVBpdVlqMGNIQndjSEY4V1gvYW9qT09MUTE5Zm44bnQyTDkvZnl4YXRBai8vdnN2QmcwYUpCSFk2TlNwRThhTUdZT2hRNGN5d1VDS29uRDkrbldFaElRd2xyTjc5KzdGNE1HRDBiaHhZeGdiR3lNd01CQlJVVkhZc1dNSGs1T1dMUzNMOCtmUEFRQ05HemVHb2FHaHhESHh3RWxkcUxDVGtwSUFpQlQxTlhYOWdvSUNoSWFHNHZEaHd5Z3JFNDE5NmM5WjNQYld6czRPam82T0NBOFBSMXhjSEZhc1dJRzFhOWRXT2svNXFsV3JGSmJKeU1oZ0FyUmJ0MjVscklZckEwRVFTazFlRmUzNDQrQ29LU2lLS2lNSUlra29GRDRrQ09JbW44Ky9rNWlZK0JpZmR2dCtDWlNXbHFxMDQ1ZURnNE9EZzZNK1FWSFVTNElnN2xFVTlUZUFlKy9mdjQ5Nzl1eFo5ZWRlcUVIUzA5UGg0dUtDd2tMUm1tT25UcDB3ZWZKa0RCZ3dnQkZSUDN2MkRENCtQb2lMaXdNZ0VsaXpwY21vaUltSkNVeE1URkJhV29wRml4YmhmK3lkZTF4TStmL0hYMmRtdXBwU2FSTWl1YlcxUlZhV1hOYjlmbDNyRXJabHNVTElMWmQxRjlZbGxpTFdiVjFDZk4xYjFqMUVhYU5Ta1ZRb29aUXVtalRWekp6ZkgvTTdaMmVhU3pOZFZIeWVqNGVIWnM3bm5QbE1aenB6UHAvUDYvMTZ4Y2JHQXBBS0FGYXZYbDJ1L3VycjYyUGx5cFVxdHo5NjlBaXZYNytHajQ4UGhnd1pvclFOSTlyNUZMYnBFb21rVE5kRUJtdHJheVFuSnlNMVZiMVozOHFWSzFsSEdkbWlCR1dFaFlWaHpwdzVNRFkyUm5Cd3NHYWRMZ05aWjVEU0RCMDZGT2ZPblVOTVRBdzJiTmdBQndjSE5HM2FGRFJOWTlXcVZmanc0UVAwOVBTd2VQSGlTdW1MTnVqcjYyUEZpaFdZT25VcXpNM041WW9FTkkzbktTc0tGSUJjQkU3anhvM1puM2s4SGpnY0RpUVNTWm5IWWFKaGxTRTdSL0g2OWVzeSs1T1JvVzFpR0lGUS9kQTBuUXZnSVlBSE5FM2ZweWpxWGxSVVZHWjE5NnVxeWNyS1FtQmdJQUNnVzdkdTdQVjIvUGp4T0gzNk5CNC9mb3hqeDQ3aHA1OStVdGczTFMwTlc3WnNBU0IxeXVyVnE1ZlMxM2o2OUNuRVlqRjBkWFd4WmNzV2hRanF6NDNZMkZoY3VIQUJnTlNSVjlrOVJLdFdyUlNlWTllNStDTUFBQ0FBU1VSQlZLQW9DdDk4OHczQ3c4TVJHeHZMdW5la3A2ZGp4b3daYkh6YWpoMDd2Z1JSQjZHSytmK0lxYWNVUmQwVmk4VVBPQnhPZUdSazVKUHE3aGVCUUNBUVBoMWtKWkpRcTdDeXNzTEdqUnZCNFhEWUNpVkxTMHUwYmRzV0dSa1o2TjI3Ti9yMDZRTTdPenQybi96OGZGeTRjQUVuVDU1RVdsb2FBS21ON1U4Ly9ZVHg0OGVqVHAwNmNxL1J2WHQzZE92V2pjMEZsclZZWm5qOCtERUE1WG0xak5BQnFGeGh4NnRYcjlST1VNcTJBNlNUUlpNbVRkTDQrSFBuemxXWmY4bFFXRmlJNDhlUDQ5Q2hRK3pFTHBmTHhiQmh3ekIxNmxUTW1ER0RGZDR3ekprekI4bkp5UWdQRDhlVksxZWdxNnVMWmN1V0VTRUU0Vk5TN1pVQmxRMU4wNWswVGYrUHcrRUVGaGNYditSd09Oa3hNVEVGWmU5WmZlemZ2eCtGaFlVWU5HaVEyc2wraHVEZ1lPemZ2eDhXRmhiWXVuWHJKK2poNTBWdWJpN1dyRm1EU1pNbXdjRkJwWE9uQW4vODhRZnM3ZTNSdDIvZmNvdndQZ1Vpa2FqS3ZrY1NFeE9SblowTmEydHJCVmV1L1B6OENsbWF2M256aGwxRURBd01STXVXTFpHV2xvWkdqUnJWNk4rM09rSkNRckJueng1MDY5WU5JMGFNcUpTSjMrbzZ2d1JDWlVMVDlEOFNpZVE0Z0hDS290NUZSMGZub1piZWsxaGJXK08zMzM3RGd3Y1BNSHo0Y0h6enpUZnN0dHpjWE96YXRRdG56cHlCUkNLQm1aa1psaTFiaG03ZHVtbDgvSnljSE15ZE81Y1ZkUUJBWkdSa3Vmdkw1L1BMRkhZQWdLT2pvMUxoaVVBZ3dJc1hMd0RJeDlCVUJkZXZYNGRZTEVhL2Z2MDBhcy9jUXpGRkNLcFFOb1pWQlNQOHFGKy92c28ySXBHSXJRNVhoaWFSUGd3VVJXSHQyclVZTzNZc0Nnb0tNSHYyYlB6MTExOElDQWhBV0ZnWUFPa1lVbDNVVEZYU3JsMDdyRml4QXQyNmRaTVRTRERqL0xJRXgzRnhjV3JIMWUvZXZXUG5FL1QwOUdCcmF5dTMzZGpZR0xtNXVjakl5SUJRS0ZRcGpwTDlleWxONDhhTm9hZW5oNktpSXJ4NDhRTHA2ZWxxdi9OQ1EwUFZ2U1VDb1VaQjAzU1lSQ0w1SDBWUndSS0o1STFzM09pWHdOYXRXeUVVQ3NIajhlRHA2Y2srcjYrdkR5OHZMeXhZc0FEYnQyK0h0YlcxWEJUeWh3OGZNSHYyYkFnRUF0U3JWdysvL2ZhYnl0ZVlOR2tTRWhNVDBhVkxGN241MWMrVkprMmF5RDNtY0RobzNMZ3hiR3hzMEt4Wk05alkySlQ1ZTJqWHJoM0N3OE54NTg0ZC9QYmJiMGhOVGNXTUdUT1FucDRPUFQwOWJOdTJUZUY2VHlCb0EwM1Q3eW1LQ3BKSUpNZExTa3FlZnZ6NDhkM0xseStGWmUvNStmTGt5Uk9FaG9haVNaTW02TnUzN3lkL2ZTWStzRWVQSG5CeWNsS1kwemwzN2h3dVhyd0lLeXNydWJGSlFVRUJpb3VMSytRTWVQcjBhZFN0V3hjZE9uUlFPa2VWbnA2TzdPeHNjTGxjY3UyQlZFaGZVRkNBL1B4OG1KbVpxUzArZVBqd0lSSVNFdEMyYlZ1MTEvNjB0RFRzMmJNSFBYdjJST2ZPbld0VnpCYWg5a05XVmdtMWpvNGRPeW84NStmbkozZEJGb2xFaUlpSXdOV3JWM0gxNmxYV1JZTFA1MlBreUpINCtlZWZVYmR1WGJaOWNIQXdMbCsrak9YTGw0UFA1NE9pS0tXMnJ3d1BIandBSUxYN0xZMnNzS015YkZvWlBuNzh5RTVDYWtKV1ZoYXlzckkwYnM5a01DdWpxS2dJcDArZnhsOS8vWVhzN0d6MitWNjllbUhtekprS2d5Qlp1Rnd1Tm16WUFEYzNONlNscFNFb0tBanYzNy9IcGsyYllHQ2dOQ0sxeHBDWm1hbTJhbzJwb2twTVRLeTA2allDUVJVU2lTU1h3K0djRTRsRUFURXhNYWVydXovYUlCUUtjZmp3WVFnRUFyeC8vMTRqa1ZwVVZCVGk0K01SSHgrUEd6ZHVxS3dtcWlnNU9UbHFLeDZWb2ErdlgrTVhoRmVzV0lGNzkrN2h3WU1IMkxGamg5THZxOUpjdTNZTkFRRUJBS1EyOVpxY3ArcmcrUEhqT0hYcUZIeDlmVFdPRWRDR1BYdjI0T2JObS9EMDlKVExWcjUyN1JyV3JGbUQ5ZXZYeTAyU2FvUHNRSi9ENFNBMk5oWXpac3hBdTNidDRPM3RYU0hSU0hWeDllcFZQSG55Qk0rZlA4Zm8wYU1yZkx6cU9yOEVRa1doS0NvYlFMeFlMRDRFSU9EUm8wZGxsOG5YSXZyMTZ5Y25Qa2hQVDhmUm8wZHg5dXhaRkJZV2dzZmpZY3lZTVhCM2QyZXZaWGZ1M01HSkV5Zmc0K09qOHI0L1BqNGVpeFl0d3V2WHI4SGo4U0FTaWRDeVpVdXNYNzllNCsvYTZPaG9lSHQ3NDkyN2QrRHorVmkvZnIzS3RpS1JDRStlU0lzYW1VSUJHeHNiZUh0N3MrS0VpSWdJU0NRUzhQbDhWbHhnYjI4UGIyOXZ1VEZrUmJsejV3NldMbDJLYWRPbWFid1BNekdia0pBQW1xYmx2bGRTVTFQVmpzdFVrWktTQWtDOWlJV0pQVldGdHZGTGpSbzF3c3FWSzdGdzRVSzhmdjBhNDhlUFIyYW10TkMrYjkrK2xmSjlVaEdVV2Uwelk3K3lYR2lPSHorTzRjT0hxL3pNLy9ubm42emJhSjgrZlJRbWdXMXNiQkFWRlFXYXBuSHIxaTMwNzk5ZjRSZ2ZQMzdFMmJOblZmYUJ4K09oZmZ2MnVIdjNMbWlheHY3OSs3RjA2VktsYlFzS0NuRG8wQ0cxNzRsQXFFNTBkSFJFTkUyL0JuQlVJcEVjZmZUb1VUUnFxVkN5b2pBRlV3QXdidHc0V0Z0YnkyM3YwYU1IWEYxZEVSZ1lpTVdMRjhQSHh3Y3VMaTdJeTh2RDdObXprWktTQWgwZEhXelpzZ1ZmZmZXVjJ0ZGF1M1p0bWRIR253dDE2OWJGN05tellXRmhnUll0V3NEYTJscnIrZHhPblRyQjM5OGZXVmxaT0h6NE1QNzY2eS9rNStlRHorZGowNlpOckp0d1JrYUdXaUVsZ1ZDS0hKcW1MOUEwSGZEdTNidUxiOTY4VWEyeS9RS0pqWTNGcmwyNzBLVkxGNjJGSFNLUkNMbTV1Y2pNekVSbVppYXlzckxrL2wrNmRHbVoxOG5Bd0VBa0p5ZmoxcTFiT0gvK3ZNTDIxNjlmSXpJeVVpNkNqNlpwckZpeEF0SFIwZkR5OGxKNm4xY1dIejkrWkVWK0xWdTJaRjJjWkRsMDZCQk9uandKUHArUDI3ZHZhLzBhMWNtdFc3ZVFsWlVGaVVRQ3NWZ01rVWpFL2w5U1VvS1NraEwyNStMaVloUVhGNk9vcUFqRnhjVVFDb1VvS2lwQ1lXRWgrNitnb0VET1lYN2R1blZxZisvQndjRTRmdnc0UEQwOTFRbzdnb0tDY1BIaVJZU0VoT0NmZi80aHdnN0NKNFVJT3dpZkJmcjYraEFJQklpS2lzTE5temR4NjlZdHVTOU5HeHNiakJrekJvTUhENWFiWUVsTVRJU3ZyeTlib1ZKVVZJUnQyN2FwZmEzNCtIaFczTURrN2NvaWE1bGFWUmYwcTFldktrd1VNWXRNZi8vOXQ5eUVvMEFnd0lBQkF3QUF0Mi9mVnJENUhUQmdBT3UrVVpyaTRtS2NPM2NPQnc0Y1lDZmFBR25NaTZlblo1a09Id3pHeHNiWXZYczNwaytmamxldlhpRTBOQlEvLy93emZ2LzlkNld1SitySXlzckMzYnQzVmVaaFZ5YXhzYkZZc0dCQm1lM09uajJyZG1LTlFLZ01CQUxCSDdYTnVwM2g4dVhMRUFnRTRIQTRHanNKVFowNkZaY3VYVUpPVGc1OGZIelFxVk1uamNSZ1dWbFpLcTlwcGZucXE2OXc1TWdSclNlemUvVG9BUjhmSDYzMitkVDg5dHR2bURCaEFyS3lzdURoNFlGZHUzYXBkZTdJeXNyQzc3Ly9EZ0F3TnpmWGVKRkpJQkNvRlVKV2hHN2R1aW44bm5OemM3RnYzejdrNXVaaXdvUUoyTDU5TzFzNS91dXZ2MnBjNGIxdDJ6YjJlL1BDaFFzUWk4VVlOR2lReWdrOGtVaUVQWHYyNE9QSGovRHk4c0tXTFZ1VVJyVnBBNGZEZ1ZBb2hFUWlRVWhJQ0g3NjZTZjQrdm9xVE5EV1pJcUtpbkRuemgwQXdNQ0JBMkZzYkZ5aDQxWFgrU1VRS2dPSlJESTVPanBhZmVaRkxVY2lrU0FpSWdMbno1OW5uU1lBcVoyN3A2Y25LNElRQ0FUdzhmRkJVRkFRQUttZ1NyYXFHSkJlVnc4Y09JQjkrL1pCTEJiRHlja0p2Ly8rT3c0ZlBvemp4NC9qbDE5K3dZd1pNekJ5NUVpVkMwdFpXVm5ZdVhNbmdvS0NRTk0wSEIwZDRlM3RMUmR0VVpxblQ1K3lrUnJNV0s1ZXZYb1lPSEFnMjRhNXJ4Y0lCRmk3ZGkyV0xGbUMrdlhyeTdXcEtMZHYzOGJDaFF2WlNXVk5ZYjdMOC9MeWtKU1VKQ2ZHbURScEVreE1UTEIyN1ZwOC9mWFhHaCtUS1ZwUTU1REI1L05oWVdHaDhURTFvVmV2WHZEMDlNVDI3ZHZac2FhRGcwTzVJM2lxR3VaelU1Wmp4K3ZYcitIbDVZVU5HemFBeitleno5TTBqY09IRCtQY3VYTUFwT0lMWlFKREZ4Y1hOdEtJaVJhVlhRUVVDb1ZZdG15WjNQaGNHYTZ1cnJoNzl5NEFhVVdwdGJXMVFqUkRibTR1Rmk1Y1NLSllDRFdhNk9qb3RLWk5tM2I1MGl2VDgvTHlzR3JWS2dEUzc2MHBVNllvYlRkMzdseThlUEVDNGVIaDhQVDB4SXdaTS9EMzMzL2p4WXNYNFBGNFdMOSt2VVp6ZVYrS3FJTmh3b1FKRmRyZnpzNE9EUnMyeEpzM2IrRHI2d3RBNnA3bDYrdUxaczJhQVpCR2R3OFpNZ1FkT25UQXdvVUwxZDZ2RUFnQVVGeGMvUHVUSjArS3kyNUpVTWFWSzFkdyt2UnB1VVgrd3NKQ2ZQejRFU1VsNmhPc3o1dzVBM2QzZDVYYms1S1NrSnljREFBWU1XS0VXZ2RXMlcyNXVibElUVTFGYm00dWxpNWRpbHUzYm1IcDBxVmFGZmxjdjM2ZEZTcU1HREZDNC8xcUM5ZXZYOGMvLy94VGFjZWpLQW9HQmdic1A5azF3L0pDMHpUKy92dHZBTUNvVWFQS0ZINFRDSlVORVhZUWFqWHg4Zkc0ZE9rU0lpTWo4ZXpaTTBna0VuWWJuODlIejU0OU1YRGdRQVVCUm1KaUlnNGVQSWdyVjY2QXBtbm82T2hnL1BqeEtnZEdzakJmTEh3K1gya0Z0S3dDc0t4Sm4vSmlZR0NnMHU2MjlEWm13aFdRQ21BMHNUWVhpVVE0ZWZJa0RoMDZKT2Y2MGFSSkU4eVpNMGNyYTJXR0JnMGE0TUNCQS9EdzhNQ3paOC93L1BsenVMbTVZZmJzMlJnOWVyUkdnOFo3OSs1aHhZb1ZhTjI2OVNjUmRwaVltTEFETUdYRXhjV2h1TGdZVmxaV2FpYzZLMklsVFNBdzFGWlJCMDNUT0g3OE9BQ2dmLy8rY3BNWDd1N3VpSXVMVTdrdjQ0RDA3dDA3OU96WlUyWCtmRUJBQUd0Tjd1Zm54OTVjbDhYR2pSdWhxNnVyOFExNGNYRXhKQkpKbWFyOW1vQ2xwU1YyN05pQktWT21RQ0FRWU9iTW1kaTdkNi9TYWx5bVlpQXZMdy82K3ZyWXRtMmJ4bFZFTkUzTGZmZFdKc3FPYTJKaWdqMTc5bURhdEduSXpzNkd1N3M3Tm0vZURCY1hGN2FOa1pHUnluT2FrNU1Ea1VqZXFYbjkrdlVvS1NsQmp4NDlWQzc4ODNnOCtQbjVZZEtrU2NqSXlNRDgrZlBoNStlblZPQ3BqdEtEL2ZidDIyUFhybDJZTldzVzB0TFNNSEhpUkFRRUJGU0pVMFZWY1B2MmJRZ0VBbEFVcFRUSFcxdXE2L3dTQ0pYQjV5VHFNREF3Z0l1TEN4dXRKQktKc0hQblRseTZkSWtkRzFBVWhaNDllMkxLbENseTlyNDNidHpBbGkxYmtKR1JBWXFpNE9ibWhoa3pac2dkUHlRa0JOdTNiMmZqVGthUEhvMzU4K2VEeCtOaHdZSUZhTk9tRGRhdlg0OU5temJoeElrVG1EeDVNdnIxNjhlT1k5TFQweEVRRUlBelo4NmdxS2dJZkQ0Zjd1N3VHRE5tVEpsamlwaVlHQURTY1pveXdXTlVWQlR1M2J2SHZzZHo1ODRoUFQwZEd6ZHVsRnVrQjRDZmYvNFo0OGFOMDNyeEt5VWxoUlYxT0RvNll1clVxUnJ0UjlNMDZ0ZXZEeXNySzZTbHBTRTBORlR1ZXowL1AxL3BkVkFkOGZIeGJKVG5rU05IMEtkUEg2V3VINTA2ZFdJRm9KVkZWRlNVUW5YanMyZlBjT1RJRVV5WU1LSEdSWGNXRkVoVEQ4dTZiMnpYcmgzQ3dzSXdkT2hROU83ZEcxWldWc2pMeThQZHUzZVJsSlRFdHZQdzhFRHo1czBWOWg4MmJCanJkSmVlbm83Um8wZWpYNzkrc0xLeVFsWldGcTVmdjQ2TWpBejgrT09QT0gxYXRZbWZpNHNMK3Zmdmo4dVhMd09ReHUxZHVuUUpuVHQzUnAwNmRaQ2Ftb29iTjI1QUlCREF3OE1ETzNmdUxNK3ZoVUQ0RkloZXZuejV4VVN0S0lPbWFheGV2UnJ2M3IwREFDeGR1bFFoVnBxQngrUGhqei8rd0lJRkN4QWFHZ28vUHo4QVVrZmhUWnMybGR0NXNMSVFDQVJzSVVaTnU4NHJnNlpwSkNVbElTb3FDbVptWnVqZHU3ZlNkbkZ4Y1hKalBVZEhSMnpkdWxVdXBqSTlQUjFpc1JpaG9hRnljOGNFZ2lxSXFLTml2SHIxU3Eycm5MNitQa3hNVEdCaFlZRUdEUnJBMHRLUy9iK3NDR25HUFluSDQySG8wS0ZLMjhpdXlUQ1ltcHJpeUpFajJMQmhBNEtDZ25EdDJqWEV4Y1ZoMDZaTnNMZTMxK2g5WGJwMENZQTBDbkhRb0VFYTdWT2JHREJnQUF3TkRhR2pvNlB3VDFkWGwvMWZWMWNYVVZGUk9IUG1ET3p0N1RGdjNqem82K3ZML1RNd01LZ1MwY1dkTzNlUW5wNE9YVjFkdUxxNlZ2cnhDWVN5cVBsM1VBU0NHcmhjTG80ZE84WStOamMzUjRjT0hkQ25UeDkwN05oUnpqRkRKQkxoM3IxN09IbnlKTzdmdjg4KzM2VkxGeXhZc0VBanBYUlJVUkg3NWRtclZ5K2xqaHhsQ1R2KytlY2ZYTDkrWGVueGE4cU5QWmZMeFlVTEY5aUoyN3AxNjJMcTFLa1lPWEpraFFaZVptWm0yTHQzTCtiT25Zdkl5RWdVRnhmRHg4Y0g1OCtmaDVlWEY5cTFheWZYbnJHb0ZZbEUyTHAxSzQ0ZVBjbysvaFI4KysyMzJMeDVzOHJ0dzRZTlExcGFHc2FORzRjeFk4YW9iRmY2ZlJFK09iSTJyYW9sMUlRcWdabkU1bks1Q2dzWFFxRVFRcUVRZkQ1ZjZhSklXZUs0L1B4ODFwcXZ2RXliTmsxamQ0cUpFeWNpTmphMnhnbzdFaElTRko1emQzZkhsaTFiMkx4MlpXMXUzcnlKOFBCd0FNRGt5WlBCNFhEazJsRVVoVmF0V2lsOVRRTURBL3o1NTUrVjlBN2trYzIxbDZWNTgrYll1M2N2ZnYzMVYyUm5aMlBPbkRuWXNHRUR1MzNod29VcXE2cGRYVjJSbUpoWXJ2NVlXbHJDMzk4Zmt5Wk5RbDVlSHViUG40KzllL2RxbFZlcVRKelV1blZyN05tekJ6Tm16RURmdm4xcmxLZ2pNek5UclpDUytUNm1hUnJqeG8zVDZ0Z0RCdzVVYWd0ZlhlZVhRQ0Q4aDdtNU9YYnMyTUUrNXZGNDBOSFJRVlpXRm95TWpEQmt5QkNNSERsU3ptSG8vdjM3MkxGakIrTGo0d0ZJUmQzZTN0NnM5VGpEbjMvK2lUMTc5ckJ0Rml4WWdPN2R1OHUxNmRPbkQ1eWRuZUhyNjR1Z29DQ3NXTEVDZi96eEJ3WU5Hb1RYcjEvajl1M2JrRWdrME5QVGc2dXJLMzc5OVZlVjN4bWxZVVFiclZ1M1ZoakxDUVFDMWkyaVk4ZU9jSFYxeGNLRkMzSC8vbjFNbWpRSnZyNitjdkV3WEM1WEsxRkhUazRPZ1A4aU1CMGRIYkZ6NTA2VmkzTjM3OTVGWW1JaWtwS1NrSlNVQkhOemMremN1Uk5kdW5SQllHQWdybHk1d2xZWTUrZm5zOWRrS3lzcmpmdkVGQzN3ZUR6azUrZGo2dFNwOFBQelV4dkxVbEVTRXhQWldDeUczcjE3SXlvcUN1L2Z2NGUvdno4dVhicUVxVk9ub2xldlhscVBQd1VDQWV0Q1VwcjM3OStYdTkvTVFxU3FBZ3NHVDA5UDdOMjdGeUVoSVVxRkZ6d2VEOU9uVDFjWkIyWnVibzdWcTFkajBhSkZFSWxFRUFnRUNzZHhkWFhGb0VHRDFBbzdBR0RseXBVb0tpcGlZME1URWhJVTdnWEhqUnVIWDM3NWhSVjJxQkpTRXdpRTZzUGYzNSsxMGg4M2JseVp4Vll2WHlwcVRYVjBkSkNjbkl6MjdkdC9zc3JpbHk5ZklpWW1CbncrSDRhR2hpZ3BLWkc3YnRYRWVOT1NraEk4ZWZJRVVWRlJpSTZPUmxSVUZIdjlueng1c29LdzQvMzc5OWk5ZXpmT25qM0x6bUVDVWhjc1dWRUg4Ri8wR1kvSFUrdVNSU0FRS2hkcmEydk1uVHNYeHNiR01EWTJocEdSRWVyV3JWdHVwL1dTa2hKY3VIQUJBTkN6WjArRnYzVUdwbGlwOUwyVnZyNCtWcTFhQlFjSEIyemF0QWx2Mzc3RnJGbXpjUEhpeFRLdnp5a3BLZXg5N3VEQmcxV09JelJsejU0OXlNbkp3Wnc1YzZxc1FGbGJPbmZ1ckxGRGJsRlJFYzZjT1lPNmRlc3FqRHVya29NSER3S1FmbytkT1hOR3EzMkhEUnRXWStlVkNiVUhJdXdnMUdwYXRXb0ZEdzhQbUppWXdOblpXYUc2aUtacHhNWEZzUlpPc2hNNW5UdDNocHVibTFiVnR1ZlBuMmNuNUlZTUdhSzB6ZHUzYjltZmxVMzZpTVhpQ2kxQ2Znb29pb0s3dXpzV0xWcUVVYU5Hd2QzZFhTTjc5YkpzekFDcDA4bXVYYnV3Yjk4K0hEaHdBR0t4R0ltSmlYajgrTEdDQUlMNVhUTDJ5Z0F3ZE9oUWVIbDVsZU5kYWM2NGNlTXdaTWdRaldJZk5JR3hvYTVzKzJJQ29UYkF4SndNSGp4WXBZQnUxNjVkR2l2VFpSazFhaFNlUDM4dTk5enExYXZsTEx3UEhUb0VYMTlmMk5uWklTQWdRT2x4Y25OeldZdjRMVnUyd056Y1hHazd4dks2cHQ2QXExdFlmLzM2dFVZQ2xwMDdkeXBVYkhJNEhFUkVSQ2h0eitQeDRPenNyRjFISzRHbVRadkMzOThmVTZkT2hZR0JRWlV1UUpWKzNZMGJOOExEd3dNRkJRV1lQMzgrenA0OUM0RkF3RHJNcUlPSmNnT2tFUUxNZllLSmlRbTJiZHNHQ3dzTFpHUmt3TmpZdU5LK2d5cUNSQ0xSV0hTcXJUaFYzZStydXM1dmJZZW1hYzN6SEFnRUxaazZkU3BhdEdpQjc3Ly9ucDF3bEVna0NBME54ZUhEaDlscU9IMTlmWXdiTnc0VEowNVVPdEhvNXVhRysvZnY0N3Z2dnNNdnYveWljdkxTMU5RVWMrZk9SYU5HamJCNzkyN2s1T1RJZlkvcjZlbGgrdlRwNk5Xcmw4YWlqbzhmUDdMOUxEMEdGQXFGbURObkRsNjllZ1U5UFQwc1dyUUlUWm8wZ1orZkgrYk1tWVBrNUdSTW1EQUJPM2JzS1BjMUtTUWtoUDJaRVhXa3BxWWlNVEVScjE2OVFtcHFLdXZvSUpGSUZPSnJtUHVQQVFNR0lEQXdFQWtKQ1lpS2lrTGJ0bTJSbnA0T1FEclcwdlQzOGZidFc1dzZkUXFBdFBvN09EZ1lkKzdjd1lRSkV6Qmx5aFN0Qlh2cVlDcVVUNXc0Z2JDd01QWjVDd3NMTEZ5NEVEMTY5TUNIRHgrd2VmTm1YTHAwQ1M5ZnZzUnZ2LzJHK3ZYclkvVG8wZWpmdjcvR0M0REp5Y2xxcmJQTEEwM1RyTE5KYWVlVzBqRFY4dWZQbjhlNWMrZnc0c1VMaUVRaWZQWFZWK2pZc1NOR2p4NnQxaFVTQUxwMzc0NWp4NDdoMEtGRGVQRGdBZDYvZnc4akl5UFkydHBpOU9qUjZOYXRHNTQ4ZVZKbXYzVjFkZUhqNDRPYk4yL2kzTGx6ZVB6NE1RUUNBY3pOemVIZzRJQlJvMGJCMmRsWkxrNjJvZ3NFQkFLaGNqbDkralFPSERnQUFMQzN0MWY0Ym1DUVNDUzRkKzhlVHAwNnhjWXdBV0N2RjVtWm1mRHo4ME5nWUNER2pCbUQ0Y09IdzlUVXRFcjducCtmcnpKZXk5emNuSTFjWk1qTHkwTnFhcXJHeDJjRWpRVUZCWWlOalMxWEgxdTJiSW5Iang4alBEd2NVVkZSckROdmFheXRyV0ZuWnlmWDE0Q0FBQnc3ZG93ZEJ6VnYzaHcyTmphNGZ2MDZnb0tDMExWclYvVHExWXZkaDVtN2FOYXNXWlZGZHhNSUJFVk1URXdxMWEzbzh1WExiREdzT3VkUzVscWl5amwwNU1pUmFOU29FUll2WG96bHk1ZHJKTG83ZE9nUWFKb0dsOHVGbTV0Yk9Yci9IM2Z2M21VTHRSSVRFN0Z2Mzc0S0hhK2lGQllXc3RHSDJ1d0RRT3Q0U3daTngwMnlSRVZGc1M2UXFhbXAyTFZybDFiN2QrM2F0Y2JPS3hOcUQwVFlRYWoxVEpvMFNlNnhRQ0RBdi8vK2k3Q3dNTnk3ZDA4dUw5YkF3QUJEaGd6QjJMRmpsVnJNcWtNZ0VMQmZjQTRPRGlwVmdFeld2SVdGaGRMcW91N2R1MlBXckZsSzkzVjNkNWVMUHZrVU1BT2gwdmJ3UFhyMHdPblRwelhPZk16SnlXR0ZHR1ZOQnZGNFBFeWJOZzFkdW5UQnNtWExZR05qbzFDeHhGU25BZEtKTkNNakl5eGZ2bHh1VUZSVkdCa1phWlZ0VnhZTkd6YXN0R01SQ0xXSjBOQlFSRVZGUVU5UGo1MWdmLzM2TmN6TnpUK1pFcHhaUkZHbjlzN0t5bUlqWWRSZHZ4aHhZRTBYYVZsWVdLaU5uTWpLeW9KUUtJU2hvYUhLeWdKQXFud3ZLNys5T21uWnNpVjI3dHdKWTJOamxkWEpXN1pzZ1Vna3d1VEprMVVLZHJTbGZmdjJXTEJnQWZiczJZUGZmLzhkT2pvNm1ETm5qdHBZSVdXb0U5b3NXYklFSTBlT3JHaFhLNVcxYTlmS1RXYVdGMjl2YjBSSFI1ZlpycnJPYjIyR3B1a2ZxcnNQaE04WEhvK0h2bjM3QXBCR3BKMDdkdzduejU5bkJRVmNMaGZEaGcyRHU3dTcycjlIUTBORC9QWFhYd3JQU3lRU3BLYW00c21USjRpSmljR2pSNCtRbUpqSWlydDVQQjdhdDIrUE4yL2VJQ1VsQlVWRlJkaTJiUnUyYmRzR0V4TVR0R3paRWkxYnRrVGp4bzNScUZFak5HclVDUFhxMVpPN3B3OFBEMmVGNkxLQzh1enNiSGg1ZWJIWHBqVnIxckJqUldkbloremN1Uk96WnMxQ1ZsWVdwa3laZ3ExYnR5cDE1R01xZXBXNWVJU0hoN09PUXJKT0hjZU9IV01kSVV0allHQUFHeHNiTkd2V0REWTJOdXo0MDhIQkFRNE9Eb2lMaThPMmJkdXdmLzkrdGpwYldRV3dxc2cwSHg4ZkZCVVZ3ZExTRWdNR0RFRGZ2bjJ4YU5FaTNMMTdGenQzN3NTaFE0Zll5VTZoVUlqOC9Iem82dXFDb2lqUU5BMnhXQXlSU0lUaTRtTFdnVTEyY3BRcHNyaDI3UnF1WExraU44N2w4L2x3YzNQRCtQSGpXU0dqc2JFeHZMMjlNWFRvVU96YXRRdVBIajFDUmtZRy9Qejg0T2ZuaDYrLy9ocmR1M2VIaTRzTGJHMXRWUzZLVVJTbDhqNnpwS1JFYVpGRllXRWhYcng0b1ZKb0hCSVN3cDdmQmcwYUtHemZ1bldyd25QRGh3K3ZVSHhvOCtiTnNXYk5HcFhiN2UzdDFkcUx5OUt6WjAvMDdObFQ1WGJaQXBqS0hBY1RDSVNLY2ZyMGFheGZ2eDRBVUw5K2ZXemV2RmxobnBHNXpsNjdkazF1L3RQT3pnN3o1czNEdDk5K2k4TENRdXpkdXhkSGp4NUZabVltZHV6WWdULy8vQk5kdTNaRmp4NDkwTFZyMXlyNTIyL1pzaVdNakl3Z0VvbllDRTlkWFYyMGFORUM4K2ZQVjdoV1IwUkVZTkdpUlZxL3pwTW5UekJ4NHNSeTlmSEVpUk00ZHV3WWJ0MjZKZmQ4dzRZTjBiNTllemc3TytPNzc3NWo3MjNTMHRKdzdOZ3huRDkvbmhWMEdCc2J3OTNkSGFOR2pVSkpTUW5pNCtQeCt2VnJMRjI2RkJLSkJIMzY5QUVBMW5YRjBkR3hYSDBsRUw1MGxpOWZMdWY0eHF4cGhJYUd5czM1dFczYlZzNTlzTEpoSE1VN2RPaWdJRkNUaFJsM3FKdWZjM0Z4UVZCUWtFWUZ0Wm1abWJoNDhTSUFxZEM3SXVzTkwxNjh3TEpseXdCSTc1MUxyNjlWQjc2K3ZqaDU4bVM1OW8ySWlDalhtbEY0ZURoV3IxN051am9DLzRsRi92enpUOWFaQTVDT25iNzk5bHY0K3ZvQ2tEcEFmdjMxMXhxOWprQWdZTWQ4SkNLWVVCa1FZUWVoVmxOU1VvTG56NThqSVNFQmNYRnhpSW1KUVZKU2twejlIVE1KMkwxN2QvVHYzNy9NQ2h0VitQcjZzaE1lVTZaTUFTQ3REQzhvS0lDOXZUM016TXdRRlJYRkxpS3FpdC9nOC9rcUxmZXFPbDlTSkJMaDFLbFRNREV4Z2I2K1B1TGk0dGlCaURLbHZpcFJ4NFVMRjVDU2tnSXpNek1ZR0JoQUtCVGl3b1VMN0EyVnJDMnpPaHdjSEJBWUdLaFVqWG4vL24zMmVJNk9qdGl3WVVPTnRHa2tFQWpLb1drYS92NytBSUN4WThlaWZ2MzZvR2thQ3hZc3dMdDM3ekJ2M3J3cTcwTitmajZyb3U3VXFaUEtkb3dURTVPL3FJemMzRngyVUZiVGxkV2JObTFTTzFuazVlV0ZtemR2b21mUG5pb3JxQUNwQ3AzNXZxdXBsT1gwOHIvLy9ROGxKU1g0OGNjZkszWGhmL1RvMGVqYnQyKzUxUDIxRlV0THkwcXhETmJHaWFTNnptOXRKVG82K2xiWnJRaUU4cEdVbElUUTBGRGN1M2NQa1pHUnJGaWdUcDA2R0RSb0VGeGRYVFVlQTRqRllzVEV4Q0E1T1JsSlNVbDQ5dXdabmoxN0p1Y2FBRWdycUw3NzdqdDgvLzMzNk5xMUt6dU9lL2JzR1c3Y3VJR3dzRERFeDhjak56Y1hFUkVSU3QybERBd01jT0xFQ1RScTFJZ1Y0T3ZyNjhQQndRRUFFQmtaaVdYTGxyR0xZUXNXTEZDd1dXL1RwZzEyN3R3SkR3OFBDQVFDZUhoNDRNU0pFMGhOVFlWSUpJS3hzVEhFWWpIMjc5OFBRUGw5UW9jT0hUQjQ4R0RFeHNaaSsvYnRySkMwZmZ2MnVIcjFLbXhzYk5DeVpVczBiOTRjTFZxMFFQUG16V0ZwYWFrZ3ZtZVlPM2N1cGt5WmdyaTRPTXlmUDU5MWhHS2kwL2J1M1FzVEV4UFVxMWVQZGNqZ2NEanN3bDFBUUFDN2lPWHA2Y25tVm0vZnZoMlhMbDNDdG0zYjhQNzllMWJNY09mT0hZWEluTkxzMkxFRDl2YjJDQThQeC8zNzkzSDM3bDJGNkJOTFMwdU1HVE1HSTBhTVVEa3ViOSsrUGRxM2I0K3dzREFjT25TSVBhOVBuejdGMDZkUHNYdjM5NEoxQlFBQUlBQkpSRUZVYnZCNFBOamEycUozNzk0S0JRS3RXN2RtcTl0THMyelpNalorUmhZZEhSMzg4c3N2c0xTMFJNZU9IV0ZuWjRjR0RScUF3K0hneVpNbmNzZnIyTEdqMnQ5RGJZU0pVQUtBRmkxYVZHTlBDQVNDTE13MTFOVFVGTHQyN1lLbHBTVUtDZ3J3NzcvL0lqUTBGS0dob2F6QWtzSEp5UW1USmsyU1crUTBNRERBN05tek1XclVLT3pac3djWEwxNUVTVWtKYnQ2OGlaczNiNExENGFCRml4WndjbkxDN05telZkNnZlM2g0b0tpb0NLMWJ0OWFvLy9yNitncUNpWnBJNTg2ZDhmanhZL2I3cDMzNzluSWlQckZZak92WHIrUHMyYk1JRHcrWEU1Mys4TU1QbURadEdqc3U1SEs1OFBIeHdlVEprL0h4NDBjc1diS0VYWWhsQktTYVJnd1FDQVI1bURqbjBwUjJHdFhXOVVFYjd0Ky96NHExeXhKRE1IMHFheUZmRTFFSElMMS9GNGxFb0NnS3YvenlpMGI3S0NNek14TXpaODVrNHlGbno1NnRkczcwVTlHNGNXTjgrKzIzV3UyVGxaV0YxTlJVR0JrWmxjdFZrYUlvRkJRVUlDOHZUMkZiNmM5YlNVa0pybDI3aHBpWUdPanA2V0hEaGcyb1g3KytScS96L1BselZ0aEJISnNJbFFFUmRoQnFMWVdGaFJnNmRLaWNyVG1Ec2JFeE9uWHFoRzdkdXFGejU4NFZ0aE85Y3VVS213UHA0dUxDMm5lWm1abmh3b1VMdUhIamhseDdEb2VEOGVQSFYrZzFxd0llajRkRGh3N2gzYnQzY3M5YldscVdhUWNyeTd0MzcrUVVpN0tZbUpoZzBLQkJHaDlMWDE5ZnFkWFl1SEhqY09QR0RkamIyMlBldkhsVkxub2hmTllzb1dsNkl3QlFGUFdtdWp2enBYRHg0a1hFeDhmRDFOU1VIWERjdW5VTHo1NDlBd0RZMk5pd2JaY3NXVkl1eFRKamlhMks0T0JnaU1WaUdCc2Jzd3M0eW1DRUhlcmNLMlNyVEd1NnNPTno1c0dEQjlEVDA2c1JWVTZ5b280REJ3N0lpVXBWUWRNMHV5QzBmLzkrbFo5TFpkWGVYd0kxNmZ3U0NBUXBFUkVSV0xGaWhjTDR3ZGJXRmlOSGpzU0FBUU8wam83aWNybll2MysvWENRSElCWEF0MjdkR3Q5Kyt5MisrKzQ3Mk5uWktXUlNBMUx4UXF0V3JUQjkrblRrNStmajRjT0hpSTJOeGVQSGp4RWZIOCtLRVFCcGZHYWpSbzFBMHpSYmllWG82QWdPaDROMTY5YXhtY2c2T2pwWXMyWU42MHBTR3NabFkvcjA2Umc3ZGl5c3JhMXg5T2hSZG93b1M1Y3VYWlFlWS9ueTVYajM3aDNxMXEzTFBqZGd3QUFNSERoUTY3R09rNU1UUER3OHNHUEhEam5MZmNhVjRjR0RCMnorTmtPN2R1M0E1WEp4NXN3Wi9QSEhId0NBWHIxNktiem5nUU1Ib2wrL2ZvaU1qTVN0Vzdmdzh1VkxaR1ptNHYzNzl5Z3FLa0p4Y2JHQzYwV2RPblhnN095TXBLUWtMRnUyVEc0N2o4ZEQxNjVkTVd6WU1IVHExRW5qN3pnWEZ4ZTR1TGdnTFMwTjU4K2Z4OTkvLzgxK0RrVWlFZUxqNHl0TktNemo4V0JsWllXWEwxK3k4VFRLR0RKa2lGYmo1dHJDbFN0WDJKL0pkekNCVUhQNDlkZGZrWnFhaWdrVEpyRGl5WDM3OXVIdzRjTnk3UXdORGRHL2YzLzgrT09QYXF1SEd6Um9nSlVyVjJMeTVNazRldlFvTGx5NEFLRlFDSWxFZ21mUG5tSGd3SUZxdjlOLy9QSEh5bmxqS3VqU3BRc2JaZnlwc0xDd2dJMk5EVWFNR0tHeURZZkRRVkJRRU83ZnZ3OUFlcjh5WXNRSXVMcTZLbDNVYTlXcUZYeDlmVEYvL256azVlWEpSYkUxYTlhc1VpTWhDT1dqcUtpb2lNdmxSZ01BUlZFWlpiVW4xQXhXclZxRnBVdVhzbzgzYnR5SXExZXZvbVBIamxpM2JoMzdmRld0SWRBMHpibzFXRnRidzluWkdXS3hHTjkvLzczUzlreHhXSGg0dUZhQ3J2bno1eXRjazk2OGVjTzZXZFNwVTZmY1JUZTV1Ym1ZT1hNbUt3b2NObXlZZ2tpNnVoZzNicHpXVVpCbno1N0YyclZyNGVEZ1VHNlhsdDkvLzExdTdESnYzanhFUkVUQXc4TURycTZ1N1BNU2lRUmp4b3dCOEY4Qkl5QWRsNVQxbVdNK0N3Qng3Q0JVRG1TbGxGQnJNVEF3d0pRcFUrRHY3dzliVzF2WTI5dkR6czRPZG5aMmFOeTRzY3JxcHZLZ3A2Y0hpcUpnYUdpSXhZc1hzOCszYU5FQ09qbzZjaGZuSmsyYVlNNmNPWlZpVjY0TjRlSGhBQlJ2WG95TWpPUzJmZi85OTNqMDZCRktTa3FnbzZPRFpzMmFZZXJVcVZwOXFkamEyb0xENGNqWit0YXJWdytPam82WU5XdVczR1JsZWVGeXVkaTllN2RHK1hJRWdqcWlvcUpTQUtSVWR6KytKQVFDQVR2WW1UeDVNZ0NwZUdMUG5qMEFwQXNHc3BYNGFXbHBWZEtQczJmUEFnRDY5Kyt2ZGhHQkVRaXFFM1l3a1NUNit2bzEzcUthc1VaWEJTTkFvR2xhYlR0VjF1M1ZSV0ppSXViTm13ZVJTSVRWcTFlemxyWlZUV0ZoSVN2K2tjWE16SXo5anRKR2lNSGNOMmd5K1B1U3FLN3pTeUFRMU9QazVBUkRRMFB3ZUR5MGJkc1dYYnQyUlpjdVhUUjI1MURGeXBVcjRlWGxoZWJObStPYmI3NkJnNE1EV3JSb29WVElvUTRqSXlOMDc5NWR6azBpUFQwZEwxNjh3SXNYTHpCdzRFRDJlUzh2THh3K2ZCanQyclVEaDhOaEhTTnNiR3pnN2UxZDV2ak4wZEVSeDQ4ZloxME5TenNiR0JzYm8zdjM3cGc2ZGFyUy9Yazhub0psY2tVcXRuNzU1UmZVcTFjUGUvYnNRWDUrUGthUEhnMFhGeGNBMHZmMDZORWpjTGxjOFBsODJOdmJzL2IyelpvMWc2V2xKZmg4UGxhc1dLSDAyRnd1bDYxYVZvWkVJb0ZZTEFaRlVhQW9pdjBldExPemc1dWJHNDRkTzRidnZ2c092WHIxUW84ZVBTcDA3MlJsWlFVUER3L01tREVEVDU4K1JVaElDRUpDUXRDbFN4YzRPVG1WKzdpbGFkaXdJUnRwVXhvVEV4T01HaldxeGp1WnljSk1VSmQxai9MdzRVTUVCd2NEa0M1Vzl1alJvOHI3UnBBaWtVZ0tPUndPazA5SENoQUlDbEFVaGJWcjE4bzlOM1BtVER4Nzlnd1BIanlBaTRzTCt2WHJoKzdkdTJzbHNyU3lzc0tpUllzd2ZmcDBYTDU4R1VGQlFiQ3hzWUdibTF0bHZ3V3QwTmZYcjVGUnhoUkZZZFdxVlpnOWV6WUdEQmlBNGNPSHc5RFFVTzArYmR1MnhjbVRKN0YvLzM3Y3ZuMGJPVGs1YU4yNk5aWXZYNjcxdlE2aDhrbElTSGdEUUhuR09xSEdJbHU0SzVGSVdGYzNIby8zU2R4VUwxNjhpSVNFQkFCZ3J3RTBUU3QxRVpHbHRLTklXY2l1TXpIODhjY2ZLQzR1MXFLM2l1VGs1R0Q2OU9sSVNrb0NBUFRwMDRlTlk2bHBQSDc4R0gvLy9YZVo3WjQvZnc1QUdpMnpjZVBHTXR0YldWa3BGR1BMeG9LVmxKUWdOallXZ1BSekpYdXRYNzkrUGRMVDAyRm1aaWJubUxKdjN6N2N2WHNYcnE2dUdEeDRzTkxYSmNJT1FtVkRacE1KdFpyUm8wZGo5T2pSbFNyaVVFYjM3dDNoNWVVRlUxTlR1WnozQVFNR1lNQ0FBZXppR0lmRFVUbHhvaXgzdHpTTVBaOHliRzF0MVdib3Fsc2NrdDIyWk1tU012dFJGbDI3ZG1Wdm5wZ0p2YW9ZbUpSSDFORzRjV09OczRZcnl2bno1ei9KNnhBSXRZM0hqeCt6dHJFK1BqN3c4ZkZodCtucDZjSER3ME91L2I1OSsyQnJhNnYxNjdpNXVhbWNnSC8rL0RrYnd6Smt5QkMxeDlGRzJGRWI0aDRZTVUxWlhMeDRVZTMzampxaW82T3IxTjZ5Tk5iVzFqQTFOVVhEaGcyUm1KaUl4WXNYSXpVMVZlUDNXaEh1M0xtRDMzNzdUZUY1UHorL2N0bFZHaGdZb0tTazVKUCsvbW9EMVhWK0NRUUMwTHQzYjVYM3p6bzZPdkQzOTRlUmtWR1ppeGphOE5WWFg2bDBBS3dvbHBhV3NMUzBaRVVPZ0hSUnBrK2ZQdWpUcHc4N3NUcHo1a3cwYU5BQXc0Y1AxM2lDVFRhcWtobUxpa1FpMERSZExiYTZRNGNPeGRDaFF4V2VYN3g0c1Z4QmdpeE9UazVzSEdaNVkwbzVISTdLOGQrMGFkTXdaY29VcloxY3lvS2lLTGFRUTVsNFpzS0VDUmd5WklqYXorbmF0V3NWRmtrWi9QejhJSkZJVUZSVWhLS2lJZ2lGUWhRWEY4UEF3QURtNXVaVlB1ZFEyZVRrNU1ERHd3UFRwazNEOTk5L3IzU2VJamc0R0N0WHJtUWZqeDgvdnRMUEcwRTFqeDQ5ZWdheXNFalFFaTZYaTQwYk40S202UW9YSEJnYkc3UGZaWlVCajhmN1pQTnhueHBUVTFNY09YSkVxMzNNemMyeGFORWlWbGhKSUJBcWo3aTRPTGtDbkZldlhzSEt5cXJLN3RlRVFpRjI3dHlwOER5UHg4T3hZOGVVN3JOaXhRb2tKU1doYjkrK21EaHhJbjcrK1dlSVJDSk1talJKSWZwUmx0Sk9RQThlUE1ETm16Y3IxUDkzNzk3Qnc4T0RGVUowNmRJRmE5ZXVyYkZDczVTVUZOYWhSQlBTMDlNMWF0K21UUnUxTHZ2UjBkRktSVGk1dWJtc1k3K1hseGM3aGlvdUxzYXBVNmVRazVPRDhQQndqWVFkSklxRlVCa1FZVWNGT0hYcU5wS1QzMkRHakdFd01xcThTUzZDNW56S3lSWEdha2xWUDc3VWkvS1hhaGRQSUJCVTA3WnRXeGdhR2tKWFZ4ZG1abVl3TlRWbEozaCsvdmxuV0ZwYXlyWFgwOU1yMTJMUnlaTW5RZE8wVW1IYjBhTkhBUURObXplWGN3ZFJoalpSTEJZV0ZscjM4MU5UMXNCTTFvbERtN2F5TEYyNlZDSFB1U3FaUDM4K3hvMGJoNzE3OTJMV3JGbUlqWTJGdjc4L1VsSlNzSHo1OGlyOUR1YnhlSEpDUTIwcUxaUmhhR2lJRHg4K29LQ2dvS0pkKzZSNGVIaFV5bjJYcWlvVGMzUHpham0vbnhOT1RrNXNtVkowZEhSdWRmYUY4SG1oYVhad2JVSFdiYWt5RnJOcW8vdVNrWkZSbFRtUTZlam9WTXQxbXhIMFZBUU9od01EQTRQUFJ0eVFsSlNFQlFzV3dNek1ETjk5OXgyYU5Ha0NIbytIek14TVJFUkV5QW1rMjdWclYyWldQSUZBcUJtVVY1UkhJQkFJbnd2Ly9QTVArM05DUWdMR2pCbURDUk1td04zZFhhRnRURXlNVmxFb3NseTVjZ1Y4UGgvKy92NEswWlFNcWdyVm1Ma1BLeXNyMk5yYXN2TXA5ZXZYMTdpNHJiaTRHSnMyYlNwSHovOGpJU0VCbnA2ZWJNRmFuejU5NE8zdFhTdkdNTzNidDhmcTFhdFZicjl5NVFxMmI5K09kdTNhd2R2YlcyVzdodzhmWXZueTVXVyszdlhyMTltZlg3MTZoUzFidG1ET25Ea3dNVEhCNmRPbmNlSENCYmtZeTB1WExpRW5Kd2NVUmFrdFRKS2RCeU9PSFlUS29PYi85ZFpRSkJJSmpoeTVpclMwVE1UR1BrZEF3Tkt5ZHlJUUNBUUM0UXRBVjFjWHQyL2Zaa1VENTgrZng4T0hEMkZoWVlHSkV5Y3F0Qy92WXJFcVlWbGFXaHFielp1YW1zcm16Y3V5Y2VORzFsNWNFMkVITXdENjZxdXZ5dFhYVDhtQkF3ZlU1cU43ZVhuaDVzMmJHRHg0c05vQlVsUlVsRXJMY1FNREE3V3VTc1hGeFpCSUpPQndPRW9ITFJLSmhCM1lNSEZuNm1BR25FWkdSdkQzOTRlbnB5Y2lJeU54OGVKRjlPblRwMHB6aW52MTZvVmV2WHF4ajd0MTZ3YUJRQ0RYSmlNalF5NlRVeFgxNnRXRHNiRXgwdFBUa1orZlgrbDlyVW8raGNOSWRaemZ6d21Lb3M3S1BDUmUrZ1FDZ2ZBRncrUHgyUGpVN094c1hMNThXV2s3aXFJd2JOZ3dMRnEwcUZaTThCTUlCQUtCUVBpeUVRcUZ1SFRwRXZ0WUxCYWpxS2dJZS9ic1FhdFdyUlJpNVRTSlMxRUZUZE9JaW9waVhUbE1URXlRbTZ0WkRVVmVYaDRBVkNpeTN0L2ZIOG5KeVFDa0FoRnRvNnlGUWlFbVQ1Nk13c0pDQUZMSFFTOHZyeHJyMUZFYVBUMDl0VVVHakZCZFYxZFhiVHROb25wRUloR3VYYnZHUGo1ejVnd0E0TzNidDFpL2ZqMU1URXp3ODg4L3M5c2xFZ2tPSFRvRVFPcnEzN1JwVTVYSEpvNGRoTXFHak5vQUNBU0ZiTjY4T25nOExnd01wSmxMTjI5R0lTMU51c2d6YkZqNUZIOEVBb0ZBSUh5dU1JT0VqeDgvd3QvZkh3RGc2ZWtwSndaZ2JteDVQQjUrK3Vrbk9SdEZiZWpYcng5bXo1N05QdDY3ZHkrN3lGNVNVc0lPcG1TUnZhbG1vbGhLU2tyWXZNelNwS1NrQUpDS1NaZzJkZXZXclhCbGFHM2wxS2xUYXJkUG16WU5FUkVSY0haMnhxNWR1eFMyaDRhR1l0YXNXUUNBdzRjUG8wV0xGaHEvdHFHaElmejgvREJ2M2p4MDdOaFJvMFgvcW5iNG1qUnBra1lPSnY3Ky91eWcvc09IRDFYYXA4cG00OGFOWmJyZmFNS0tGU3NRRlJXbGNudE5QTCsxQllxaXVsZDNId2dFQW9GUU16QXhNVUZRVUJBdVhicUVpSWdJUEgvK0hIbDVlYUJwR3NiR3htalVxQkdjbloweGVQQmd0UlBSQkFLQlFDQVFDRFdKNjlldlF5QVFzQUpXZTN0N05HclVDQ2RPbk1DS0ZTc1FFQkFBYTJ0cnRuMnJWcTJ3YXRVcXBjZmF2SGt6b3FLaU1HalFJS1VSSFJSRllkV3FWYUJwR3BhV2xoZzVjaVIyN05oUlpoL3o4dkxZdWNnR0RScVU2MzFHUmtZaUlDQUFBT0RpNGdJN096c2NPSEJBcTJPSVJDS0lSQ0p3T0J6TW1qVkxUcGhRR3hDTHhmajQ4YVBLN2N6Y2JsbnROQ2xVdW5QbkR2THk4c0RqOFNBU2lUQmt5QkNFaElRZ09EZ1lucDZlMkxwMXE1eXIzN1ZyMTVDYW1nb2VqNGZwMDZkREtCVGkxS2xUR0RKa2lJS1loK2tuRVhVUUtnc2k3QURRcjU4WGhFTGx0dEN5dEcvL05YYnZuZ2NBT0hMa0tnQ2dmbjFUREIvZXBVcjdSeUFRQ0lUeTQrVGt0STZpcUlFQVFGSFVsc2pJeUlEcTd0T1h4SzVkdTVDVmxZVzJiZHVpZi8vK2N0c1l4d1lkSFIxa1pHU3dBZ3R0a1ZYTHg4Ykc0dUxGaSt4alYxZFgvUHJycit6anFWT25zbXAzQnVaMWp4dzVVbVp1N3FWTGw5aktnQkVqUm1EcFV1TFlwUXlSU0FTZzZnWXQrdnI2OFBQekt6TU9qT2xIVlZlZ2xuWXdZUnhMZUR5ZTNHdHp1VnlZbXBvQ1FMay83OVZGdlhyMTBMQmh3d29mUjUzVGkyeWJtblIrQ1FRQ2dVQ29qVmhhV21MU3BFa2tZb1ZBSUJBSUJCbnM3ZTExOWZUMDdQNy9ZVWxVVk5TVGF1MFFRV01rRWdrT0hqd0lBT2pZc1NOQ1EwTUJTQXZKSGo1OGlLU2tKQ3hldkJpSER4OW1vNFhyMUttak12cWtUcDA2QUFCVFUxT2xiVkpUVTFtWGpPWExsN05GWDJVaE8rOW9ZMk9qNGJ2N0Q1RkloQlVyVm9DbWFSZ2FHbUxac21VNGZmcTBSdnZHeDhjalBEeWNmV3hpWW9JTkd6YXdyc1cxaWJDd01JMktmZjc5OTk4S083MGVQbndZQU5DaFF3ZmN1M2NQelpvMXcvang0K0h1N281Ly8vMFhNMmJNZ0srdkw0eU1qQ0FXaTdGMzcxNEF3Smd4WTlDd1lVTXNYTGdRTjI3Y1FFWkdCdWJQbnk5M2JGbkhZZ0toTXZoc1owRXZYYnFQL0h6VktpMEE2TjdkQ2ZYcnE3WmRWOFdqUjBtSWkzc0JBSmc0c1Q5MGREN2JYMk9sUVlQT0J3MGhSVkg2Z29LUEtDb3FJaGN5QXFHYzVBdnlXVGNDbWtLdWpwZ3VLV09YTHgxcmlxS2NBSUNtYVl2cTdzeVhSRnhjSEFJREE4SGxjckY0OFdLRjdZd1ZJclBReStmemNmdjJiUURTRytydDI3ZGo0OGFONk4yN053QmcxS2hSZVBQbURlN2R1d2RBS3JLUXpVZ1VpVVJZczJhTm5BdVhucDZlbk9XZU1ydEJtcWExc2tZVUNBUVFpOFVhTFZCWEI0c1hMMWI3SGN2RXlnUUhCeU0yTmxabHU0cEViekEyajFXWlVWL1dvbjl4Y1RIN1dhanFETXZTRGliejVzM0Q3ZHUzOGV1dnZ5ckUyVENmOGF5c3JDcnRVMjJuSnAxZkFxRmFvR2doUUpVQTBDa3VMb0ZJSkNJaUpnS0JVS3NSRmdraGtmei9mVHFOajRWY25xUjZlMVM5TkczYVZOL1UxTlFXQUNpS0tvNk1qSXl2N2o1OUtaQTVTZ0pCTllLQ2d2OWlSbWs2VDBRWGZuWnpqandlcnhGRlVkRUFJSkZJMGdBMHJ1WXVFVFRrK3ZYcmVQSGlCY3pNek9EaTRzSUtPL1QwOUxCcTFTcE1tREFCejU0OXc2bFRweXBsTWIxSmt5YXd0N2VIczdNek9uYnNxTEd3SXk0dURvQzBDS1Z4WSswL1hqd2VENWFXbG5qNzlpMldMRm1pa1Z2d3g0OGZzV3ZYTGdRR0JyS2lGbDFkWFJ3N2RreHRURWxOcG5IanhoZ3dZSURLN2ZIeDhRZ0pDWUdWbFJVR0RoeW9zdDJyVjYvd3p6Ly9xTndlR1JtSjJOaFkyTm5ab1VtVEp1eThjOHVXTGJGOSszWk1tellOMmRuWktDb3FncEdSRVM1ZXZJZ1hMMTdBeE1RRVU2ZE9CUUNNSFRzV04yN2N3TW1USnpGNjlHaTU4eTViMkVnZ1ZBYWY3Y3pRdm4wWGtaS1NvYlpOMDZhV2NzS09kZXVtd05qWVVHVjdFeE0rQU9EbzBlc0FBRE16WXhMRG9pRWNpczRFT0FJQSt0azVPZmo0c1pBTW1naUVjcEtaOVY0MlJpS2RvdjUvQlpWQXFFRUlCQUlzWGJvVUVva0VFeVpNWUtNMkpCSUo4dkx5WUd4c3pFYXZhSkoxcUFuMzd0M0Q4K2ZQd2VGdzBLWk5HN1Z4RDdLY1AzOWVxOWY1NVpkZkVCTVRVMk9GSFpwRWdnQkFRVUVCQ2dvS3FxUVBBb0VBUU5VS093b0xDOVVlWDlhR2tjbmRyQWt3QStwMzc5NVZjMDlxTnJYMS9CSUlsUVVOWkFLMGdBSmxtcHVYaDRLUEgxSFgyTGk2dTBVZ0VBamxKak16Q3lVaTZUaVdCcDF1SVA1UXRuWHVaNHlwcWFrdHM3QkkwL1JMQU5xWDlCTEtCWm1qSkJCVTgvNTlObnV0QnBCT0ZlcVNPVWRDamFDa3BBUzdkKzhHQVB6NDQ0OEt4U0IyZG5hWU9IRWlDZ3NMTVdyVUtHemR1aFZBeFYwU1pzK2VqYlp0MjJxMVQxaFlHQUNnZGV2VzVWN01IemR1SEJvM2JxeFdzQUJJNTFtdlhMa0NQejgvWkdUSXI0ZnE2dXJXV2xFSEFGaGJXOFBkM1YzbDlyTm56eUlrSkFTTkd6ZFcyeTQwTkZTdHNJT0pFQjgrZkRoZXZud3B0ODNSMFJFK1BqNW8yclFwek0zTklSUUsyYy9oakJrendPZEwxNHpidG0wTEZ4Y1hoSVdGWWZ2MjdmRHg4V0dQd2F6amtLSWtRbVh4MlFvN0dQaDhBM0M1LzFYbmZ2andFVFJOZzg4M1VIRGFjSFp1QlhOejlZdEw2ZW5aQ0E2T0JnQ01IOThiZW5ya2oxRVRhQkV5d1lPQUFzempIc2ZqOWR1M01EV3RuSVU4QXVGTG9xaW9DQThqbzFtbkE1cEdSZ3FQUndaWmhCckh1blhyV0x2Q3NMQXczTDU5RzdtNXVXeTI5N1ZyMXlBVUNxR25wMWRwQW9tdVhidkMwZEVSSFRwMGdGQW8xRmpZb1MyTTByb3FSUXNWWWVYS2xheVFSaG0rdnI2SWlJaEExNjVkV1dXNU1wNDlld1p2YjIrdFgxOGtFdUh0MjdjQVVLVURTSGQzZDFoYlcrUG5uMzlHeTVZdEZiWXpmZUR4ZU94QXF5YkE1S3UrZXZXcW1udWlIUktKaEkwK3FRaXlqanJxcUszbmwwQ29MQ1FTT3BQSHBRUUFURk5mcFNFek00c0lPd2dFUXExRklwRWc3a2s4Q2d1bDQxalFWSG94YzFOTklIeGl5QndsZ2FDY2twSVNSTVhFc05kcWlxYlNVem41Wk02UlVDTTRjdVFJVWxKU29LT2pnMUdqUnVINjllc0tiV2JNbU1IKy9QNzlld0RTV05tS29HMkVTWDUrUGpzZitkMTMzNVg3ZGJ0Mzc0NU9uVHFwM0U3VE5JS0RnN0ZyMXk0OGYvNmNmZDdGeFFWY0xoZDM3OTR0OTJ2WEZNUmlzVnhSVDJrWXdVUlo3ZFE1RWwrN2RnMVJVVkdvVTZjT0JnNGN5SW84WkhGeGNXRi8zcjkvUHpJeU1tQm5aNGNmZnZoQnJwMkhod2ZDd3NJUUhCeU02T2hvT0RrNXliMCtFWFlRS292UFh0aXhhOWRjMk5zM1pSOFBHclFZNmVuWjJMTm5QbXh0bTJoOXZCTW5naUdSU01EbkcyRGt5TzhyczZ1Zk5ZTGNvc2RHNXZweEFOVTA0OTA3ckZtL0NTdCtXd2pySm8xaG9LOVBiSVVKQkRYUU5JMmlvbUo4eVArQVM1ZXY0ZFRaQzZCcGdBYWRROVAwYlNRbGxUOHY0Y3RBczFWRVFxWEM1RlFDVW9HQWpvNE82dFdyaDRZTkc2SlJvMGJJenM0R0FJM3NCRFdGdytIQTI5c2JEUm8wZ0orZlg2VWR0elNsSTJScUdqWTJOckMzdDFlNW5YRTNxRnUzcnRwMjVZMWllZm55Sld2ZDJxU0o5dmRhbWxCWVdJaW5UNS9pOGVQSGFOaXdvZEtGL3pkdjNnQUFyS3lzcXFRUHNrZ2tFcVV4UDhxd3RyWUdJSjFrS0Nnb2tQdGJxY21vRXdGVk5qWHQvQklJMVFFbHBPTlFoM29Mb0hGSzZpdjRiTnVCM1g1YnE3dGJCQUtCVUM3aW5qeEZ3UEdUL3o4QlR4ZlRGUDU5OCthTit2eGtBcUdLSUhPVUJNSi9TQ1FTQ0FvS2tKT1RpK0RiSVRoNTZpeG9tZ1lONUZLZ2IrUGxTMkYxOTVGQUVJbEUrT3V2dndBQW8wZVAxa2lzd2JqWmZ2WFZWMVhhdDlMODg4OC9yT0NnVzdkdTVUNE9oOE5STysrNFpjc1dIRDkrbkgzY29FRUR6SjgvSHoxNjlNREdqUnZML2JvMWliQ3dNSFR0MnJYTWR2LysrNjlHN1pSeDlPaFJBSUNycXlzTURWV25PUURTNkpjalI0NkFvaWdzV2JKRVlSN1F6czRPUFhyMFFIQndNSGJzMklGOSsvWUJRS1hFQWhFSXNwQTdWUzBRQ290dzdweFU2ZmJERDEzQjU2di9ReWY4UjFaV1FyNUJQWWZWWEhEN1VSU2w4eUF5R2hOK25RRW5Sd2Z3K1h6bzZwSjhLUUpCRlJJSmpjTENRcnpMek1LajJGaUl4ZEtjUEpxbWJoVGwwcXA5eEFpRWF1U25uMzVDbno1OVlHRmhBWE56YzRXb2hHdlhyZ0dRWC9ndkxDekV0R25UQVB3M0FOdTdkeTlPblRvRlFMcVFXMXhjekxaaDFQZXlhSk5kbVpPVGc3eThQSTNiNitycW9tSERocXl3bzZZNWRvU0hod05BcFUxRXRtM2JGdUhoNGFBb1NxdjlHTXRKQUdqVnFsV0YraUFTaVpTK243aTRPRlk4NHV6c3JIVGZtSmdZQUZBcUNxaE1DZ3NMc1g3OWVvM2RUWm8wYVFJT2h3T0pSSUxFeEVSV3dVLzRqNXAwZmdtRTZpSTFOVGFuaVczcnpSeUtDcVFvY0svZUNFYnZRY014OG9kaHFHOWhnVHAxeUZpVVFDRFViRVFpRVZKU1VoSDdPQjdYZzIrenpsODBUY1Z6cUtMVDFkdzl3aGRNVmxaQ3ZvR1oweG91aDJibktDZE85VUFiaDIvSUhDWGhpME1zbGlBbkp3ZHYwdE9SbVBSZjFUOW9PbGlRWFhLcCtucEdJUHdIajhlRHM3TXpvcU9qTVhueTVETGIwelNONU9Sa0FFRFRwazNMYUYyNW5EbHpCb0IwcmtLYk9iR3paODhpTHk4UFE0WU0wVWk0NHVibWhxQ2dJT2pyNjJQU3BFa1lNV0pFdVdKZlFrSkNrSmlZaU42OWUxZFpjVlo1TVRjM3g3ZmZmcXR5ZTFwYUdwNDhlWUo2OWVxaFhidDJLdHRsWldVaE1qSlM2YmIyN2Rzak5UVVZibTV1YXZ2eTlPbFRlSHA2b3FTa0JNYkd4dmpycjc5UVVsS0NvcUlpRkJjWG82aW9DRUtoa0kwZGo0cUt3dDI3ZDlHbFN4ZTJjSTRJT3dpVkJSRjJhTUhseXhINDhLRUFYQzRIWThmMnJPN3UxRHBlSmNROWFHTGJlaWVYb3VZQWtDcUI3OVIrU3lnQ29UcWdhWWdsSXRIaWpJeTRndXJ1QzRHZ2pLWk5tNm9kUEQxNzlneUExRjJDUVN3V0l5SWlRcTVkVWxLU3dyNmwyNVNYZ3djUElpQWdRT1AyTFZ1MlJHQmdJQW9McFU2a05VSFlrWnFhQ29sRW90VStqRDJoUUNCUXlJNHNDeDZQVjZaRHdwVXJWd0JJQjJBVlhYU2ZPWE1teEdJeCt2ZnZqeDkvL0pGOS90R2pSd0NrWXBzMmJkb0FBQ1pQbm93ZmZ2aUJmY3dJWFJ3ZEhlV085K0hEQjlqYTJsYW9Yd3hDb1JCejVzeEJURXdNMXF4Wm81RUlSbGRYRnpZMk5raE9Ua1o4Zkx5Y3NDTXJLd3VHaG9abFZnbFVCMzUrZm5LL3kvTGk1ZVZWNXQ5d1RUbS9CRUoxazVvUWM4N2F0dlZaaXVLTUJJRG5MMUt3YWF0dmRYZUxRQ0FRS2dZbDJmQWlQajZsdXJ0QitMSjU5U3c2UW5hT01qczdoOHhSRWdqL0QwM1R0RmdrOXNyTWZDS283cjRRQ0F6RGh3OUg3OTY5VWJkdTNUTGJKaWNuczNOM0ZTMDQwb2JnNEdBa0ppWUNBSVlPSGFyVnZzbkp5VGgrL0RqT25EbURDeGN1bE5tK2Z2MzYyTGR2SDVvMGFWSWh3VUI4ZkR6Ky9QTlA3Tnk1RTBGQlFXallzR0c1ajFWWjJOdmJZLzc4K1dqVXFKRmExNU96WjgvaXlaTW5hTldxRlg3Ly9YZVY3ZExUMDNIMzdsMlltNXNyYkJzMGFCQ3NyS3dVQ2hKTGs1T1R3eFlZZnZqd0FjSEJ3U3JiOG5nOGlFUWk3Tml4QTUwN2QyWUxCRWtVQzZHeUlNSU9MVGg1VXZySDJyZHZlOVN2YjFiTnZhbWRwQ2JFTExMK3VrMGFSV0VjYUtvQkFFT0tvZzBBaWx6VkNBUVYwRFF0QVVVSktSb2ZhVUJBZ1g0b29zVnIwcExpa3F1N2J3UkNlWG53NEFFQXdNSEJnWDJPeitmam4zK2tKalNCZ1lIWXVYTW52TDI5MGIxN2R3QlNOWHA2ZWpycjluSDE2bFdOWFJLVW9hdXJxMVdjQ3RPMm9FQ3FwNm9KaSs5dWJtNFFDTW8zMTNMcjFpM2N1blZMcTMyKyt1b3JYTDU4V2VYMk8zZnVJRDQrSGdEUXUzZnZjdlZMbG95TURLU21wa0pIUjBlcHNLTk5temJzd0toang0N3M5c2VQSDdPRDZZTUhENkpObXpad2NIQkFseTVkS3R5QU1JcWFBQUFnQUVsRVFWUW5Ca2JVOGVEQkEzQTRIQWdFZ2pJSGdnd09EZzVJVGs3R3c0Y1BNWGJzV1BiNTRPQmdiTnUyRGNPSEQ0ZVhsMWVsOWJVeU1EQXcwUGo5cVVNVFI1bWFjSDRKaEJxQ0tDWGhnNXQxcTdwdk9SejhDb3FxbVJsZ0JBS0JvQWswVXNVaXljelVwSmlnNnU0S2dRQ1FPVW9DQVZDY2N3VG9TRnFFdGEvSW5DT2hodEcxYTFlTkkzQ1pRaEFURXhNMkRyZXFFWWxFOFBmM1oxOTN4SWdSV3UzUE9BcHI0dGJCVUJrT3BvekRCUERwWTJ0VVVWYXhvTFpZV2xwaTVNaVJGWG90RnhjWHRyREkxdFlXRFJvMFFOMjZkV0ZpWWdJVEV4UFVyVnVYL1JjVkZZVnAwNlloT3pzYmI5KytyZkdSM29UYUJ4RjJhRWhzN0hNa0pMd0NBSXdiMTZ1YWUxT3JLVTU1K21oTDR4WU81eWlLc2dHSFk4WUJURUNqK3N1ZUNZUWFDa1ZCQWtqeXhFQU9SNFRNZkc3UjQ2eUVoUHpxN2xkdGdhSW9XdlpodFhYa0MwWWdFQ0ExTlJVcEtTbDQrZklsWHI1OGljZVBId01BV3JkdUxkZVdFVXN3aTcrNnVycnNjOHdBam5sY1VhV3poNGNIUER3OHROcEhLQlN5TnRLbEhUdnk4L014ZS9ac2pCNDlHZ01HREtoUTN6VEZ3TUNBN1krbUZCY1hReUtSZ012bGFtM1RxTTZsSkNNakEydlhyZ1VnUFg5bDJSaHFRbFpXRmdESXVZUklKQkxFeHNZQ1VCM1RzV1BIRGdBQVJWSEl6czdHMUtsVHNYYnRXdlRzcWVpNGR1Zk9IZEEwclhXRncvcjE2NUdUa3dNT2g0TjE2OVpwTEhxZ2FSck96czQ0Zi80OElpSWlVRkpTd3A2SC9QeDhDSVZDcEthbXN1MnI0M05WbmRTVTgwc2cxQnhlQ2xPZVliWjFpOVlId1lVVFJkSDFhVkFOS0ZBVlYxb1JDQVJDVlVMUkVraVFDVkRwRWtqU2lrUzRrNUVjODY2NnUwVWd5RURtS0FsZlBCUUZDVTFMUG9pQmJJNEltUi93OFVsMlV0S0g2dTRYZ1ZBYVRVVWR3SDlPc2gwNmROQTZYcmk4SER4NEVNK2ZTK09NM056Y3RGN0V6ODdPQmlCMTR2aVV2SG9sWGZNME56ZG41NlpvbXNhYU5XdkE1L014Wjg0Y2NMbmNUOWFmM2J0MzQ4aVJJeHExWlNKOHc4UEQwYmx6WjQzMmFkQ2dBUnY1clMwSER4N1VxRjM3OXUweGZmcDB1THE2Z3MvbkUyRUhvZElod2c0Tk9YTW1CQURnNk5nTTl2YWZOcGZyYytUL1ZiOUUrVXNnRUFpZklZbUppVGg2OUNqUzB0S1FrcExDRGs1S1kyZG5WK1ZxY0pGSXhFYVBBTkxCU1VYSXovOVBVMVhhc1dQejVzMklpWWxCVEV3TWtwT1Q0ZUhoVWVVRFNIWHVHYXJ3OHZMQ3paczNNV0RBQUt4ZXZicFMrcEdlbm81WnMyYXh0b1RUcDArSHBhVmxoWTZabTV2TG5qdFo5WHhjWEJ4N0hwUmxhUDd2Zi8vRHYvLytDMEFxQUFnSUNFQllXQmdXTGx3SVQwOVBCY0dKTmdLaG9xSWkxckZGVnRUUnQyOWZwZTNmdkhtREN4Y3VJREV4RVVsSlNVaEtTc0tHRFJ2UXFWTW5VQlFGZ1VDQTBOQlExbHFTK1Z1UkZiSlV4K2VxT3FuTzgwc2cxR1JTa21JaUFTZ1BCaVlRQ0FRQ2dWQnV5QndsZ1VBZ2ZENGtKQ1N3eFdUOSt2WDdaSys1Yjk4K0FFRGp4bzNsbkZrMUpUMDlIUURRcUZHalN1dVhKbk9nVEVTemJGUjJVRkFRR3dmejRzVUxiTml3QVh3K3Y5TDZwUTV6YzNPTjQzWGZ2MytQdExRMEdCb2Fvbm56NWhvZi8xTXdaY29VOW1mR2Fia21SSG9UUGcrSXNFTUdzVmlDYmR0T1FVZUhDMTFkSFJnYTZxRmhRM05ZV0pqZzZsVnBGcmlycTJJbElJRkFJQkFJaFAvZ2Nya0lDdnJQWVZsZlh4LzI5dlpvM2JvMTdPM3RzWDc5ZXVUbTVpcXRycTlzamg0OWlxTkhqMWJhOGRMUzB0aWY2OVNwSTdkdHdZSUZlUDM2TmFLam8vSFhYMzhoTFMwTmE5YXMrZXdYbGlNakk3Rmt5UkxXWGFONzkrNllNR0dDMm4xa25VS1kzTlBTTUhFY0FOQ2lSUXYyNTVBUXFkaFdYMTlmTHNvSGtNYkxiTnEwQ1FBd2JOZ3dkT3pZRWUzYXRjT1NKVXZZbUpQMDlIUXNXTENnWE9LSWUvZnVzUU5qUnRUUnFWTW4zTGx6aDNXbGVmWHFGVHVKY1A3OGVady9mMTd1R0xxNnVqQXhNWUdMaXd0Q1EwTngvUGh4VnRqQkRPUmxoUjAxNVhNbEVvbFFWRlJVNGVOSUpCSzEyNnZ6L0JJSUJBS0JRQ0FRQ0FRQ2dVQ292ZXpkdXhlQWRBRmZVeGVIaXBDYm00djU4K2VqcEtRRUFMQmt5UktsanFGY0xoY2xKU1g0OEVIUkVDY3JLd3NwS1NrQVVDblJNWXlqYkVGQkFiS3pzMkZtWnFhMDNmUG56L0gyN1ZzQThyRXVnd2NQUm54OFBFNmVQSW13c0RCTW1qUUp2cjYrRlM3ZzBvU1JJMGVxakUwcHpkbXpaN0YyN1ZvNE9qcXl6cTQxa1RkdjNnQ0F5dk5BSUdnTEVYYklJQlpMY09USVZaWGJkWFI0Nk5qUi9oUDJpRUFnRUFpRTJvZU5qUTBHRHg2TXI3LytHazVPVG1qWnNpVWJyWExxMUNuazV1YUN4K05oMkxCaEZYb2RUWlRuaG9hR2NnS01uSndjcmFOTFpMbDM3eDc3czRXRmhkdzJZMk5qK1B2N1k5bXlaYmg1OHlhdVhidUc3T3hzYk4yNjlaTXAyejhsQlFVRjhQZjNSMkJnSVB0YzM3NTk0ZTN0WGVhaXVxeHdZZi8rL1pnelp3NzdPeEtMeFVoTVRNVG16WnNCU0FVMFRrNU9iSHRtNGI5MTY5WnlBcEVMRnk1ZzNicDFrRWdrK09hYmI3Qnc0VUlBVWhISmhnMGJzR0xGQ2x5NWNnV0JnWUY0Ly80OXZMMjlsVWJSTUVwNlpWYVRBUUVCQUtRUklHdlhya1hmdm4yUmxwYUd1WFBucW55dkRSbzBRUFBteldGalk4UCtBd0JYVjFlRWhvWWlJaUlDZCs3Y3dmZmZmNiswVXFLbWZLNm1UWnYyU1Y2bk9zOHZnVUFnRUFnRUFvRkFJQkFJaE5wSmFHZ29nb09EQVFBVEpreGc1eUtyQ3FGUWlBVUxGckRpaUxGang2SkRodzVLMjVxYi94OTc5eDBlUmJtK2NmdzdteDRTQ0JBZzlONWlnTkNrU2hIQjgwUGtZRUVSRkJWUmtDSklVZEVEU2hGUlVZTW9JS0tpUi9BSTJGQlJFYW5Ta1lTRUhrQktnQUFCQWdUU2RuZCtmOFNzeEd4NllFTzRQOWZGZFhabTNubm4yZDNJSVR2M1BtOGdNVEV4ZlBIRkY1UXVYZHF4NUVwOGZEd0xGaXh3Zk1iWnJGbXpBdGQxOVdkS28wYU5vbS9mdnBRcVZTckRtTmpZV0Q3KytHUEhkdnYyN1IyUExSWUx6ei8vUEJVclZtVEdqQmtjUEhpUXh4OS9uUGZmZjU5YXRXb1Z1RDVua3BLU2N2d2kwRCtsaDJsc05sdUdiczI1OWM5T3pOZkNrU05IMkxkdkg1RHhmUkVwQ0FVN3JtS3hXS2hWcXhJcEthbWtwRmhKU0Vqa3lwVWt4L0hVVkNzUFBQQUswNmMvVGVQR3VXdnRJeUlpTHVlNCsyK2FwcjdDL1JmVGdoWFR0QnVHWWJIWmJOanQ5anl0VjVrZHd6Q2NMdkZ4NHNRSlpzNmNDY0JkZDkxRjJiSmw4MzBOMHpTSmlJZ0FjSnFFVDllN2QyK2VlZVlaeDNhZlBuMklqbzdPY2Y1eDQ4Ymg3ZTFOcTFhdHFGeTVNaVZMbG1UYnRtMHNYTGdRU0Z0R3h0a3ZBRjVlWHJ6Kyt1dE1uRGlSSDM3NGdULysrSU1oUTRZd2E5YXNZaFB1U0UxTlpjbVNKY3liTjQvNCtIZ0EzTjNkR1R4NE1JOCsrbWl1Zm80cVZxeklyYmZleXBZdFcxaTNicDNqWnI0ekF3Y09kSFNuaUkyTmRieC9MVnEwQU5JNmZzeVlNWVBGaXhjRGFiOG9oWVdGWlZpNzB0M2QzUkU0K2Zubm4vbjExMS94OGZGaHlKQWhiTjY4bWJKbHkrTHQ3YzNCZ3dmNTQ0OC9BSnd1RXpSdTNEZ0dEQmpBOE9IREhTMDlxMVNwUWxCUUVDa3BLZFN0VzVmYXRXczcvcmRXclZwWnRscHMxNjRkclZ1M1p0T21UWXdmUDU2ZVBYdnk1NTkvQWxDdlhyME1ZMitHbnl0dy9mdGJHRkpUVXgwZlJwaVl5WFkzTjlzMXVaQVRwbW5HWDY5cmlZaUlpSWlJaUJRVlo4NmNjWHdXV2JseVplNjc3NzVyZXIya3BDUkdqaHhKZUhnNEFJMGFOV0xreUpGWmp1L1NwUXVmZnZvcDU4NmRZOHFVS1U3SDNINzc3Um0rQ0pWZmQ5eHhCeDkrK0NGSGpod2hLaXFLY2VQR1pUdStUWnMydEd6Wk10UCsvdjM3NCsvdno1UXBVemg5K2pSUFB2a2tjK2JNeWREZG83QTg5dGhqdWZxODFwa3RXN1p3MjIyMzVmbTh6WnMzRnpqODg4Y2ZmL0R6eno5VHJsdzVBZ01EOGZQenc4L1BEN3ZkenFGRGgxaTRjQ0YydXgwM056ZmF0R2xUb0d1SnBGT3c0eXJ1N2hZV0wzNGx3Nzc0K0FTMmJ0M0xva1dyMmI1OVAyZlBYbVRJa0REbXozK2VPblVLL3Blc2lJaUlLNWgyVGxzc1hBSDh6c2RmSURrNUJSOGY3eHpQSzRpalI0K1NrSkNBdDdjM1R6LzlkTFpqdTNYclJ2MzY5VFA4c2hBV0ZzYXlaY3RvMmJJbGhtRmdzNlhkTC8zblRmRHNOR3JVaUlDQUFBSUNBcklkNSt2cnk3ZmZmdXRZVS9LZkhuLzg4U3pQdFZnc3ZQenl5OWp0ZHBZdFcwYXBVcVdLMVhJc05wdU41Y3VYTzBJZERSczI1S1dYWHFKaHc0WjVtdWUxMTE1ajl1elpiTnk0a1ZPblRtVkk1dnY3KzFPdFdqVWVlT0FCdW5mdjd0aS9kdTFheCtObXpab1JHUm5KaXkrKzZQaDJSSXNXTFpnK2ZicWo3ZVRWM056Y21EUnBFamFiallpSUNBWU9IT2g0ci83SjI5dmI2YmNrNnRhdHk0SUZDNmhXclZxRy9VdVdMTW5YV3BtVEprMmlmLy8reE1iR09rSkRqUm8xY3JybXA2dC9yc0xDd21qVXFGR0I1M25oaFJmWXVuV3IwMk91Zm44THc1bTRzeVQ5dFdTTmlYR1NWSnZ6dFlhdUFkTTA3N2xlMXhJUkVSRVJFUkVwS3NMRHd4MUxCSThmUHo3Ykw0RVZsdlNPd0ZXcVZPR3R0OTdLTmlUdzlOTlA0K25weWNxVks0bUxpM044cG1teFdDaFRwZ3p0MnJYTDhiUFMzUEx3OEdEZXZIbk1tVE9IOFBCd1RwMDY1YmhlT2s5UFR5cFdyRWlYTGwzbzI3ZHZsbC9TdXVlZWV6Qk5rMWRmZlJWZlgxK25uOGNVaGdZTkdseVhEaHBYSzR3bGZMMjh2UGo2NjY5ekhOZTNiMTlIbHhhUmdsS3dJd2NCQVg1MDdkcUNybDFic0dUSkdsNS8vUXNTRTVONTZhV1ArUHp6bC9EdzBFc29JaUkzSG92QkdVd2pFUU8vUHc4ZjRlS2xTOWM4Mk5HNmRXdDY5KzVOY0hCd2p0K1dEd29LeXJSMlkrWEtsV25WcWhVTEZpekF6YzBOUHo4L1dyVnFSWThlUFhKZHcwc3Z2WlNyY1pVclYzYTZQekF3a0tlZmZwb3VYYnBrZTc3RlltSGl4SW5VcjErZkJ4NTRvRmdGTzd5OXZYbm5uWGNZTzNZc3ZYcjFvbnYzN3ZuNlpTZ2dJQ0RIYnczOFU0Y09IVGg2OUNnLy9mUVRJU0VobkQxN2xpdFhybUN4V09qZnZ6K0RCdzkydXZ4R09qYzNOOGMzRFNwVnFnUkE2ZEtsT1gvK3ZPTjQ5ZXJWZWZiWlo1MkdLNEJNb1E0Z1g2RU9nTEpseXpKLy9ueW1UWnZHcGsyYnFGNjlPaE1tVE1oeXZDdC9ydno4L0hJTVJPVkdkaDkwRklYM3Q2QjI3ZDVEZlB3RkFBeVRFMGFxTGUvOVFQTXBJaUppOWZXNmxvaUlpSWlJaUVoUjBhMWJON1pzMlVLbFNwV2NkcDhvYk43ZTNvU0ZoZkdmLy95SDU1OS9Qc2V1eEI0ZUhnd2VQUGk2TFhOYnBrd1pYbnp4eFVLWjY5NTc3OFhUMDVQbXpadG4rcXkyc0x6eXlpczVEeXFDNnRTcGc1K2ZING1KaVpuQ00xNWVYdFNyVjQ5ZXZYclJxMWN2RjFVb3hWR1JhMGxmbzBIb1NzT2dNOENJb1QwWk1iUm52dWE1OTk3eEhEbHlpdi8rOTBXQ2cyczQ5dDkxMXd2RXhwNWo0Y0wvVUw5KzJnZno3ZG9OSXlrcGhWOStlWVBBd093L3NQNzg4MTk1NTUyMFZ0Q2pSejlBMzc1MzVLdStkRFBlWDhxTTk5TytEV3lhdkhKNGIwVG0zdlVpSXBKdndjSEIxYnk4dkVyL3RYa2lQRHo4akVzTEtpSXFOMmhTendOK01neWpsc1ZpWWVxazhmVHMvcThNeXh0Y0MxYXI5WnF2Y1ZrWXJGWXJDUWtKcEthbU9wWlc4UGIycG16WnNvV1M2SmFDU1VwS2N2eXNidHUyRFc5dmIwSkNRdkk5bjJtYVdLMVdMQllMYm01dWhWV201Tk9OK3Y0ZVBSYkRLNisrenVxMXYyT2FwZ25HcHdsbTRqTngrL1pkdW1ZWEZSRVJrUnRTMDZaTm14aUdFUUZnbXViaDhQQndMYnd1SW5JZE5HN2N1SXFibTF2NmVyQW53OFBEMjdxMG9PdWtSdjNRRVlhRk1JRDdldDNObTFNbnVicWtRbmVqZk9Zb3haUGRiaWNsSllXVWxCVGMzTnp3OWZVdEZwOGhiOXl5bFNIUGpPSEN4WXVZSmh2dFYyeDNIVDBhZGQ3VmRWMUxsZXVGUE9KaHNjdzNESXZGTkxsOEpkbmE5dlNmT3lOZFhWYzYvUzJYUi8zNjNjR0tGWDhRRlhXSVR6NzVtZDY5TzZscmg0aElFYlo3OSs2andGRlgxMUhVSE4rNzQxRDErbzIvTWd4anJOMXU1ODEzWmhJZUVVbVRSaUdVTFZPNldIV1lrT0x2Y21JeWE5YXRkM1VaY28wVTVmZlhORTBTRWk0VGQvWXNQLzM2Rzl2REl3QXdNQzdaYlN5Smk5Nlg0T0lTUlVSRXBBZ3lEQ1BGTk0zRGZ6Mk9jWFU5SWlJM2k4akl5QmhBWWJwaVNLRU9jU1dMeFlLM3QvYzEvOUtraVA2bXl5UERNSGo2Nlo0TUdSTEd1WE1YK2ZYWGJYVHYzdHJWWlltSWlPU1Y5Y281NjZRU1pUenZOU3pVUG52MkhGOHUrWWJ2ZmxpR3U1czdodVhHVHhTTGlGd1BOcHNkcTlWS1NrcUtZNStKL2NjajBaSExBZE4xbFltSWlFaFJ0WDM3OWozb3hxS0lpRnducG9WVVRHeUdnWnZWYXNObXM2bGpxWWprS0NVNUJidHAvMnZMVExya2Z0bWU3UWx5elJYN1lFZHFxcFhrNUJTbisrMTJPeGFMSmM5enRtb1ZUSTBhUVJ3K0hNdXlaWnNWN0JBUmtSdlNtVE83RXp4TDFlbmtZZmk5YXNDL01TaVZsSlFNSkx1Nk5CR1JHNDVwbW5iZ2lHbnk4WkY5Vjk0RVVxL245VU5EUXgxclNrWkVSTVJmejJ1TGlJaUlpSWhJMFdYYU9XTVlKQUNsNGk5YzRNcVZLL2o3Kzd1NkxCRXA0dUxPbnNOcXRmNjFaY1NXU0VsSktkYnJzTndBaW4yd1k4Q0FONXp1Zi9UUmFjeWFOWkpXcllMek5lK2RkN2JrZ3crK1o4dVdQU1FrSk9MbjUxT1FNa1ZFUkZ6aStJRURNWUgxNncvengrTkhFL2RnVE1xYmhsbmVnQkt1cmsxRXBNZ3pEQk9UZUV6N0tUQmlzWmxyamh5STNBcllybjhweGpkWGJYYSszdGNYRVJFUkVSR1Jvc2xpY0FiTUJEQktIVDV5bE5ObjRoVHNFSkZzMld3Mjl1emJUOW9YUWNIQVBCRVRFNU81azRKY1Y4VSsySkVYUzVkdW9FU0pyTmMvOHZIeG9tZlBkZ0IwN05pRUR6NzRIcHZOenViTnUrblNwZm4xS2xORVJLUlF4ZTNiZHlrT0ZnRnVOV3JVOExqczVlWGhsK3lqZm93aUlqbTRZTGxvdWwveXRwMHBsWkxLZ1FPcGdNdGFVaHFHMGNsVjF4WVJFUkVSRVpHaXk1cWFHdVB1NFhFV3FIems2REVXZkxtRXdRTWZwM3k1UUZlWEppSkZWRVRrVGxhditSM1ROREZORWpITmc3amdpMHlTVWJFTmRyendRbDh1WDA3S2RreTllbFV6YkwvLy9yZlpqaTlUcHFRajJGR3ZYbFVDQXZ5SWowOWcrL1pvQlR0RVJJcW9KazJhVExSWUxEMEJUTk9jRVJFUk1kL1ZOUlZodHNPSEQ5dUFwRGhYVnlJaWNpTTU0K29DUkVSRVJFUkVKQmZjbXpadFdobkFaclBaSWlNalkxeGQwUFVRYzNEWDRlb05HbjlwWUdrTXNPQ0xSVVFmT0VpSGRtMEpEQ3hMQ1Y5ZlY1Y29Ja1dBMVdZbFB2NEN4MktPczJiZGV2NDhjZ1FBQTNObmlvM3ZYVnllVUl5REhiZmUyakRYWXdNQy9FaE1UTTV4WEtsU2YzZWxOd3lESmsxcXMyYk5EaUlqRCtXclJoRVJ1ZllNdzZobUdFYm9YNC9MdTdvZUVSRVJFUkVSdWJrMWI5N2N3MjYzVndLdzIrM1dIVHQySEhkMVRTSWlONFBHalJ0WE5RempFSURGWW9rQnF1WndTbkZoUGJJM2NucU4razBlTVN4R2cxU3JsZlViTjdOcHl6WXNGZ3VHWWJpNlBoRXBJdXgyTzNhYkRidHBPdmFsV08wampoK0l1aW1DY0VWZHNRMTI1TVdQUDA3TDEza2hJVFZaczJZSEJ3NGN4MmF6NGVhbXJ2VWlJaUlpSWlJaUlpS1NOYnZkSG13WVJnU0F4V0k1RE5SMGNVa2lJbEw4cFNUWkxuZndvc1JyaG9WN0RZelNOcHNObTAwcks0aUlFNmFaQW15MXdxVGpCNkkydXJvY1NhTmdSd0hVclZ2bHIvK3RUR0ppQ241K1BpNnVTRVJFUkVSRVJFUkVSRVJFUkNTajJBTUh6bFNvMEhpRWQybGpHZGdiR1NibFRZdFJEaE4vVjljbUlxNW5RS29KY1ppY3RodjJnOVlVMnk4bkR1MCs2dXE2NUc4S2RoUkEvZnBWZWVXVng3ajc3cmF1TGtWRVJMTG02QmxtbXFiNkNvcUlpSWlJaUlpSWlNaE42ZFNweU11YzRtdmdHOENONEdCTGpjUXJGbGZYSlNLdTk2ZTd1OG1CQTNiQUJ0aGRYWTlrcG1CSFBsMituRWo1OHFVVjZoQVJFUkVSRVJFUkVSRVJFWkViaVFsWTJiMmJ3NjZ1UkVSRWNrVXB2SHlhTm0waGt5WjlpdFZxZFhVcElpSWlJaUlpSWlJaUlpSWlJaUlpVWt5cFkwYys3Tjkvako5KzJvSnBtcHc0Y1pZMzNoaEV5WklsWEYyV2lJaUlpSWlJaUlpSWlJaUlpSWlJRkRQcTJKRkhWcXVWcVZNWFlKb21BSC8rZVJLTFJTK2ppRWhSWlJpR2VmV215d29SRVJFUkVSRVJFUkVSRVJFUnlRY2xFdkpvOXV5bFJFVWRjbXlQRzljUFB6OGZGMVlrSWlJaUlpSWlJaUlpSWlJaUlpSWl4WldDSFhtd2N1VjI1cy8vMmJIZHUzY25PblVLZFdGRklpSWlJaUlpSWlJaUlpSWlJaUlpVXB3cDJKRkx2LzhleGJoeEh6cTJtemV2eDVneEQ3aXdJaEVSRVJFUkVSRVJFUkVSRVJFUkVTbnUzRjFkd0kxZzVjcnR2UFRTUjFpdE5nQWFOYXJGMjI4UHhkMWRMNStJeUEzQWRIVUJJaUlpMTVwcG12R3Vya0ZFUkVSRVJFUkVSRVN1RFNVVHNtRzMyNWt6WnlrZmZiVE1zYTlwMDdyTW1ER01FaVY4WEZpWmlJaUlpSWpJMzB6VHZNZlZOWWlJaUlpSWlJaUlpTWkxb1dCSEZvNGVQY1dycjM3T3RtMzdIUHZ1dmZjMm5udnVJVHc4OUxLSmlJaUlpRWpSRVJFUnNkclZOWWlJaUlpSWlJaUlpTWkxb1lUQ1B5UW5wL0RmLy83S1J4OHRJeVVsRlFCL2YxL0dqbjJRdSs1cTQrTHFSRVFrcjFKVFV5ZDZlSGpNQkxEWmJDZGRYWStJaUlpSWlJaUlpSWk0UktwcG1vY0JETVBRNTRRaUluSkRVYkRqTDBsSktTeFpzb2JQUHZ1RnMyY3ZPdlozN2RxQ3NXTWZwR3paVWk2c1RrUkU4bXZuenAzSGdHT3Vya05FUkVSRVJFUUV3RENNbEt0dUxNYTR1aDRSa1p0RlpHUmtERkRUMVhXSWlJamt4MDBmN0RoNDhEaExsMjdnaHg4MkVoK2Y0Tmpmc21VRGhnN3RSYU5HdFZ4WW5ZaUlpSWlJaUlpSWlCUW4yN2R2MzROdUxJcUlpSWlJU0I0VXkyREh1WE1YU1VwS29WU3BFcFFvNFpQcCtNR0R4MW0vZmljclZ2ekJybDJISGZ2ZDNkM28zTGtwZmZwMEpqUzA3dlVzV1VSRVJFUkVKTjlDUTBNRDBoOUhSRVRFdTdJV0VSRVJFUkVSRVJFUktWekZNdGp4OWRmcm1EMzdPd0E4UE53SkNpcERsU3JsS0ZXcUJCRVJCNGlOUFpkaGZNT0cxZW5hdFRsMzNkV0d3RUF0dVNJaUlqZVhLbFZ1S1dQNHV0M2lEalZOQ3pVeExBRTVueVVpa2plR2FiOWlOemxrbWh5MjJ1ejdUeHpjcVdXeUNwRmhHTjljdGRuWlpZV0lpSWlJaUlpSWlJaElvU3VXd1k2cnBhWmFPWGJzTk1lT25YWjZ2R2ZQZHZUdDI0VzZkYXRjNThwRVJFUmN6bEt0ZnFQN0xJYmxkUXlqQXBqdW1MZ2JZSEYxWVNKUy9KZ1lkb3ZGc0prbVZpK0xKYUY2dlNhVGp0Z3ZmOGlCQThtdXJxMDRNQXlqazZ0ckVCRVJFUkVSRVJFUmtXdWpXQVk3MnJjUHdkUFRuWFBuTG5IK2ZOcWZtSmd6SER0MkJydmRubUhzMHFYcldicDBQWlVyQjlLalJ4dDY5V3BQK2ZLbFhWUzVpSWdVdHFaTm00NEg3djFyODczdzhQQ1BYRmxQa1JFYzdGbkQ3dkV1R0FNTkE3ZTBuUWFHNGRxeVJLVDRNZ3pEQWxnTUF3L0F4K0ptekt4aEtkSGpRcTFhRDU0L2RPaUNxK3NURVJFUkVSR1JZcys5YWRPbWxRRnNOcHN0TWpJeXh0VUZpWWlJNUZheERIWTBhRkNkQmcycVo5cWZsSlRNb1VNbjJiOC9oaDA3RHZENzd6czVkKzRpQU1lUHgvSEJCOS96NFljLzByRmpFNTU2cWdmMTZsVzkzcVdMaUVnaE0wMnpxc1ZpQ1FXdzIrMUJycTZucUtobTkzZ01lTkl3MHJwemxDNGR3TzBkTzFDM1RpM0tsRmJBVVVRSzMrWExsNGsrZUlqZk4yemk2TEcwejg0TXc3aXpsSWZmcFBNd3dzWGxpWWlJaUZ3M3paczM5N0RiN1pVQTdIYTdkY2VPSGNkZFhaT0l5TTJnY2VQR1ZRM0RPQVJnc1ZoaUFOMEVFaEdSRzBheERIWmt4ZHZiaStEZ0dnUUgxNkJYci9hWXBzbk9uWCt5YmwwazMzKy9rZE9uejJPMzIxbTFLcHhWcThMcDBxVVp6enh6SDFXcWxITjE2U0lpSW9XbWFwMlEyaFlZOWRlMzUrblVvVDNUSms4Z29GUXAzTjNkc1ZpMEVvdUlGRDY3M1k3TlppTWxKWVYzWnM3bTQ4OFdwQjB3TFAycTFiOWwwZEY5dTlhN3RrSVJFUkdSNjhOdXR3Y2JoaEVCWUxGWURnTTFYVnlTaUlpSWlJZ1VjVGYxblJ2RE1HalVxQlpEaHZUaSsrOWZaZXJVZ1lTRS9QMTcxRysvYmVlQkIxN2hzODkrd1dhenViQlNFUkdSd21PNHVUWEhNQ29BVks1VWtYRmpSbEsrWERrOFBUMFY2aENSYThaaXNlRGg0VUdKRWlVWU9uZ2dqVzRKQnNBd0tHWEJyWVdMeXhNUkVSRVJFUkVSRVJFcHNuVDM1aS91N3U3Y2VlZXRmUHJwT0diTkdrbTFhaFVBU0U1T1pjYU1yeGc0Y0RweGNWcjZXMFRrQm1TNnVvQ2l4bUpRR2hNdmdHYWhUUWlxVU1IVkpZbklUYWFrdnorM3RtZ0dnR21hYmdaR1NSZVhKQ0lpSWlJaUlpSWlJbEprS2RqaFJLdFd3WHo1NVFRR0QrNkpwNmNIQUpHUkIrblhid3BSVVlkY1hKMklpRWhCbVdVQVQwanIyT0hyNitQaWVrVGtabU94V0toUW9UenU3dTRZaG1HWW1HVWgyTlBWZFltSWlJaUlpSWlJaUlnVVJRcDJaTUhUMDRNbm4rekIvUG5QRXhSVUJvQzR1QXNNSHZ3Mlc3ZnVkWEYxSWlJaUJXSHhOQXpjQUx5OFBIRnpjM04xUVNKeWt6RU1BMThmbjcvLy9qRU03eXBWTHVvdkl4RVJFUkVSRVJFUkVSRW5GT3pJUWYzNjFmanNzM0UwYmx3YmdLU2tGRWFNbUtsd2g0aUlpSWlJaUlpSWlJaUlpSWlJaUZ4ekNuYmtRdG15cGZqZ2cxRzBhWE1MQU1uSnFZd1pNNXNqUjJKZFhKbUlpT1RFTUF6enFzZUdLMnNSRVJFUkVSRVJFUkVSRVJFUnlTc0ZPM0xKMDlPRE45OGNUSEJ3RFFBU0VoSVpPZko5RWhJU1hWeVppSWlJaUlpSWlJaUkzS0FxTld2VzdKZkdqUnZmN3VwQ1JFUkVSRVNrNkZLd0l3OThmTHg0OTkzaFZLMWFIb0NqUjAveDFsdUxYRnlWaUlpSWlJaUlpSWlJM0NqKzZpeHArK3V4SjlETjNkMzlXZGRXSlNKU2ZEVm8wS0JzMDZaTjI3aTV1YlZLMzNkMWwxOFJFWkViZ1lJZGVWUzZ0RCt2dmZZa2JtNXBMOTNTcGV0WnZ6N0t4VldKaUVnMjlFdmFEY1JxdGJxNkJKRmlJenc4bk5oWUxSMG9JaUlpVXRTa3BLU2NOMDF6TStENEJjZzB6U291TEVsRXBOaXFVYU9HdDQrUHp4eGdNZkN1cStzUkVSSEpMd1U3OHFGaHcrb01HTkFkZ0NwVnlsRytmR2tYVnlRaUlsbXgyKzFYYnhxdXFrTnl0bnIxYXJwMjdjcWNPWE80ZlBteXE4c3BzR3NaVW9tT2ptYno1czFPYjlwZnVuU3BRSE9mT0hHQzVzMmIwN3g1YzZLam93R0lpWW5CTkl0K1JtckRoZzJGV3V2T25UdlpzR0VEcDArZnpuUXNQRHk4U0w4bVU2Wk1ZZURBZ1R6Ly9QTUtUTjBrVE5PTVQvL2o2bHBFUkVRa2V6dDM3anh1czlrZU5FM3pFVmZYSWlKUzNIbDVlWGtZaG5HcllSaGxEY01vZDlXaGN5NHJTa1JFSkIvY1hWM0FqV3Jnd0xzNGUvWUNRNGYySWlEQTM5WGxpSWlJM05CV3JGakJTeSs5aE5WcTVjc3Z2NlJWcTFZMGJkbzB3eGlyMVlxN2UvNy82VEorL0hoV3Jsekp2LzcxTDhhUEgxL1FrclAxeFJkZnNHVEpFdDU5OTEwcVY2NWM2UFBQblR1WGxTdFhNbUxFQ1ByMzcrL1kvK3V2dnpKcDBpU21UcDNLYmJmZGxxKzVEZVB2L0pQRllpRXFLb29oUTRiUXZIbHpKaytlakw5LzF2L3UrZlBQUDBsSlNjblhkWE9qUm8wYWVIbDVPVDEyOHVSSmhnOGZEc0IzMzMxSGxTb0YvOExqakJrejJMNTlPeSsvL0RJOWUvWjA3UC80NDQ5NS8vMzM2ZDI3TnkrODhFS204NjVjdVZMZ2F3UDQrUGhrZUQveW9sYXRXdWpwcmtnQUFDQUFTVVJCVkVCYU9HWDI3Tm1PMTBhS0w5TTA3M0YxRFNJaUlwSnI5c2pJeUppUWtKQURucDZlcnE1RlJLUlkyN2R2MytWYmJybWxpNGVIeDBpTHhkSWN3RFROUzhBbkxpNU5SRVFrVHhUc3lDZDNkemRlZWttaGVoRVJrWUw2NXB0dm1EcDFLbmE3blJvMWFoQVdGa2JWcWxVempFa1BNcnoyMm12VXJGa3pYOWRKU2tvaUtTbnBtZ1lQQU9MajQ1azNieDd4OGZFOCt1aWp6Smd4ZzF0dXVRV0FKNTk4a3UzYnQrZHFuckN3TUVjNFkrblNwZGhzTnU2NjZ5NnkrdURYYXJVeWQrNWNybHk1d3RpeFkzbnJyYmRvMTY1ZGdaNkx4V0loS1NrSnU5M091blhyZVBqaGgzbjMzWGVwWHIyNjAvRWpSNDRrSmlhbVFOZk16cGRmZmttZE9uV2NIdHV3WVFPUUZ2Nm9VcVVLLy83M3YzUGRxV0xNbURGMDd0dzVWMk50Tmh2aDRlRUFMRjY4R0c5dmIwYU9IT2s0ZnVYS2xYeUhhdjdwMjIrL3pmVGZRbTQ5OU5CRHJGeTVrdkR3Y1BiczJWUGdZSlFVZlJFUkVhdGRYWU9JaUlqa2pXRVk1MHpUWEFKZ211WmhWOWNqSWxKTTJYZnQyblVnTkRUMFAwbEpTZDRBaG1HazdOcTE2N3lyQ3hNUkVjbUxtK3JUM1FNSFluamxsVS94OXZaazNyeXhCWjd2czg5K29YSGpXb1NHMWkyRTZrUkU1Rm93VGZOVjB6VG5BS1NtcG1aZXQwSmN4alJOWnMrZXpVY2ZmUVJBMjdadGVlMjExL0R6ODhzd0xpNHVqa1dMRm5IKy9IbjY5ZXZINk5HanVlKysrL0o4dmZUT0IvbnRnSkJiQVFFQnpKMDdsOEdEQjNQdTNEa0dEUnJFbTIrK1NaczJiUnhqL1AzOThmYjJkbnIrK2ZQbk13VVNwazZkU21wcUtwMDdkODR5Mk9IdTdzN01tVE1aTUdBQXAwNmRZdlRvMGN5Y09aT1dMVnZtcWY1L3ZqNHRXN1owZEh5SWlZbmhzY2NlNC9QUFA4KzJFNGxoR0RtK3p1bkxKRmtzT2E4TStJOGxsWnphdUhFamdDTlVjZVhLRld3Mkc1QzJQSTNkYnNmSHg4ZnA2NWMrTGpmYzNOeDQ4ODAzZWZycHA0bU1qT1MvLy8wdnZyNitQUFhVVTdtZUl6L09uVHZITTg4OGs2ZHpMbHk0Z0p1Ykd4Y3ZYdVN4eHg3TDlYbDE2dFRobFZkZXlXdUpJaUlpSXBKSFVWRlJoNE9EZ3g4SHVIanhZdTcvVVNvaUlua1dFUkdoWlN0RlJPU0dkbE1GT3hJVFU5aXo1d2plM29YVDRuRHQya2htemZxT0YxL3NSOCtlQmZ0R3JJaUlYQnVSa1pFeHdMVnJJU0Q1a3BDUXdNc3Z2OHpxMWF1eFdDd01HalNJQVFNR09MM0pIeGdZeUJkZmZNSHp6ei9QamgwN21EcDFLbHUyYkdIOCtQR1pRaURaU1E4SHVMbTU1V3I4b2tXTDJMdDNiNjdHM25ubm5iUnExY3F4WGJ0MmJUNzg4RU9lZlBKSnpwMDd4OGlSSTVrMmJacmorSFBQUFVmMzd0MmR6dFduVHgraW82TnpkZDEvQ2dvS1l0YXNXUXdZTUlBTEZ5NHdldlJvUHZ6d1ErclhyNS9yT1p5OUI0MGJOMmJ1M0xrTUdUS0VidDI2NWJpOHpPREJneGs0Y0dDV3h3OGNPTUNERHo0SXBDMWJrMVVYam4rT3pVcHljaktiTjI4R29FdVhMa0Rhc2pTUUZpRHExS2tUQ1FrSmhJV0YwYUpGQzZkemhJZUhZN1BaQ0FrSnlUSjBrODdiMjV0MzMzMlhKNTU0Z29NSEQvTEJCeDlRc21SSit2VHBnNCtQRDE5OTlWV1c1NTQ4ZVpKaHc0WUJNR1hLRkJvMmJKamwySW9WS3pvZXA2YW1zbWZQbm16cnlrcGV6OHZ0ZnlNaUlpSWlVbUQyM2J0M0o3aTZDQkVSRVJFUktmcHVxbUJIWVVwTnRiSjc5MkZTVTYzTW5mdURnaDBpSWlLNVlMZmJXYk5tRGRPblR5YzJOcGJBd0VDbVRwMUs4K2JOSFdOTTB5UTVPVG5EbjZTa0pJWVBIMDVZV0JnN2QrNWt4WW9WN04yN2wrblRwMU8zcnZQT1dSczNidVQ4K2IrN2FzYkdwalZzaVltSllkbXlaVTdQQ1E0T3BrYU5HZ0JzMnJTSk5Xdlc1T3A1MWFsVEowT3dBOUtXQkprMWF4WlBQZlVVUGo0K1dkWloyR3JVcU1IcnI3L08wS0ZEdVh6NU1xTkhqK2FiYjc0aElTRWhWOHZRbkR0M3p2RTRMaTRPWDE5ZklLMFRTVmhZR09YTGwrZlVxVk9VTEZrU0h4K2ZhL1k4OG1MTm1qVmN1WEtGcWxXcjBxaFJvd3pIRGg0OFNFSkNBb1poRUJ3Y25PVWNJMGVPSkNFaElkZkxuL2o3Ky9QT08rL1F2MzkvNHVQaitmenp6K25ac3llK3ZyNk9ueUZucmc1TkJBVUZaVHMySzJQR2pDRW9LQ2pQNStWaytmTGxMRisrdk5EbkZSRVJFUkVSRVJFUkVaR0N1U21DSFRhYkxkdHZIcDQ5ZTRFVksvN0FZckhRb1VOaktsUW9rK09jVzdic0lUazVGWUFlUGRya01GcEVSRVFBSG5ua2tReGRNT3gyT3hNbVRDQWxKWVdVbEJTU2s1TkpUVTNOMVZ6cHk0Sk1tRENCTysrOE05UHhPWFBtc0hQbnprejd0Mi9menZidDI1M08rZHh6ejJXNjBkNmtTUk42OWVybGRIeFlXQmdYTGx6SXNzYTZkZXZ5L3Z2dlU3SmtTYXBVcWVKMHpGdHZ2WVhWYXVXSko1NGdNREF3eTdueW9tWExsb3daTTRhNWMrZnkybXV2NGVIaHdjaVJJNTIrSHRrWlBIaHdsc2ZHalJ2SC9mZmZYOUJTQzhXUFAvNEl3RjEzM1pYcFdHUmtKSkFXdmtrUHFSU1d5cFVyODhZYmJ6Qno1a3ltVDUvdW1EOHFLb3A1OCtieDZxdXY1cW1yREtRdHhUTng0a1NHRFJ1V1pTZVRsaTFiWnR2bEpOMW5uMzFHZkh3OG5UcDFvbkhqeGptTzM3OS9mNTVxbGFJbE5EUTBJUDJ4V2d5TGlJaUlpSWc0R01IQndSWFNOM2J2M3EybG1rVkU1SVpVN0lNZCsvWWQ1YVdYUG1MNjlLZXpISFBpeEZuZWVPTi9BRXlmL2lYZHU3ZmlxYWZ1cG1MRnNsbWVzM3IxRGlCdERma2VQVm9YYnRFaUlpTEZWSEJ3Y0laZ3g5WGRJZEtWS0ZFQ0h4OGZmSDE5OGZYMWRmcll4OGVIcFV1WGN2YnNXU1pNbUVDREJnMm9YcjE2aG5rcVZLaEFmUHpmOXpiajR1SklTa3JDejgrUGdJQ0FER05QbkRpQjNXNTN1Z3hKMWFwVjZkbXpwOVBuODhFSEgyUWI3RWgvenRsWnZIZ3hxYW1wM0hmZmZZVVc3QUI0NElFSDZOYXRXNmJuV3R5Y1AzK2VqUnMzQWxDelpzMU14Nk9pb2dBeWRJVXBUTTJiTitlVFR6N0JNQXdnYlZtWVo1OTlsdlBuei9QbW0yOHljZUxFUE0wM2E5WXMxcTFieDhhTkcvbjY2Njl6WFBZbU8xOTk5UlV4TVRGVXFGQWhWOEVPdWJFWmh2SE5WWnVkWFZhSWlJaUlpSWhJRVZLL2ZuMC9MeSt2ZFZmdHVqNHRWVVZFUkFwWnNRNTJwS1NrTW43OHgvejU1MGtHRDM2YlYxOTlJc2R6ckZZYlM1ZHVZUG55YlF3WjhtLzY5TGs5VTdlUGxKUlVWcTVNKzZadng0NU5xRktsL0RXcFgwUkVwTGpwMDZjUE5XdldKREF3a0pJbFMxS2lSQW44L1B6dzgvUGp6Smt6REI0OG1GcTFhdkhpaXk5U3IxNjliT2U2Ly83N0dUdDJMSTgrK21pbVVBZkFHMis4a1dGNzJMQmhiTnk0a1I0OWVqQjI3TmdNeDdwMDZVSjhmSHkySGI1eWE5dTJiWGg1ZVdWYUVzUVZyZzUxZlB6eHg1aW1tZU01cG1uU3VuVmFhUFdqano0aUpDVEU2YmpDZUswS3crTEZpN0haYkU2UG1hYnBDSDFFUkVSa2V0OEJKaytlakxlM2Q0RnFTQTkxQUhoNWVURjgrSEFtVFpyRUR6Lzh3QjEzM01GdHQ5MldxM24yNzkvUE45K2szWnZ2M3IxN2hsQ0hsNWNYSFR0MkJNaHpGNURjcWxHakJoMDdkblQ2MzVNVWZZWmhkSEoxRFNJaUlwSTNqUm8xS3UzdTd0N2xyODM0OFBEd0ZTNHRTRVNrR1BMejg3T1lwcGx6MjBzUkVaRWlybGdITzJiTitvNkRCMDhBOE54emZmRDA5TWgyZkkwYVFYVHIxcEtGQzFlUWtKREkyMjh2WnUzYVNONTRZeENsU3YzOUFmcnk1ZHVJajA4QTRPR0h1MTY3SnlBaUlnVVdHaG82empDTUJ3RHNkdnZzSFR0MnpIVjFUVGV6MnJWclU3dDI3VXo3TDF5NHdMaHg0N2g4K1RJV2k4VnA1NFYvQ2dvSzRyUFBQc3R3VXowN1Zxc1ZBSGYzelAvOHNkdnRXUjdMaStqb2FFYU5Hb1hWYW1YaXhJbDA3WHA5L3AyUW1KakkrZlBuTSswdlU2YU1JN1NRbHlDR2g0Y0hxYW1wV0szV2ZMMG1peGN2WnZYcTFWa2VUMDVPZGp3ZU4yNGNYbDVldVJycjdOaWlSWXV5UEw1cjF5N09uRGtEd042OWV6TjBpMGszWWNLRUFnYzcvcWxuejU1OCsrMjNSRVpHTW1YS0ZMNysrbXRLbENpUjdUbW1hZkw2NjY5am1pWUJBUUdNR0RFaXcvR0FnQURlZnZ0dEFHSmpZd2tQRDgreGp2VFhMaVltSmxmak8zYnM2SFJaSXhFUkVSRzVOaXdXU3czZ2s3ODJvd0FGTzBSRVJFUkV4S2xpRyt3SUQ0L204ODkvQmVDcHArN205dHViRVJWMUtOdHpmSHk4R0RUb2J2cjI3Y0wwNlYveXd3OGIyYlp0SC8zN3Y4YU1HY09vVWFNaUFGOTg4UnNBTFZzMm9HbFRkZTBTRVNuaXFoaUdFUXBnc1ZpQ1hGM016V2ppeEltc1diTW0yekVwS1Nra0ppWUNhZUdJL041Y0xsV3FsS1BqZ2JOclFQYkJEbWRMc2VSRjZkS2xxVlNwRXRIUjBiend3Z3NjUFhxVUo1N0l1V05ZUWExZHU1WVhYM3d4MC82Wk0yZlN0bTNiUE0vbjQrTkRhbXBxdHFHSzdNVEZ4UkVYRjVlcnNZY09aZi92cyt6ODhNTVBUZ010NlZhdFdnVkFTRWdJZmZ2MmRldy9kZW9VTTJiTUFNRFQwelBYMTF1MWFoWC8rYzkvTXUyLzU1NTdHRE5takdQYk1BeWVmLzU1SG43NFllTGk0cGd6Wnc2alI0L09kdTR2dnZpQ2lJZ0lBRWFQSHAzdEVqcmZmZmNkYytmbVBxTzJjT0ZDRmk1Y21PTzRMNy84a2pwMTlDVW1FUkVSa2V2RlpyTzV1Ym01K1FHWXB1bmo2bnBFUkVSRVJLVG9LcGJCaml0WGtuajU1VTh3VFpNMmJXN2hxYWQ2NU9sOGYzOWZKazU4bkk0ZG16QisvTWZFeEp4aDBLQzMrZWlqc2V6ZWZZUzllNDhDTUhSb3IydFJ2b2lJU0xHU2tKREFoUXNYY2ozK3lwVXIxNlNPOUdDSGgwZm1EbDdwd1k2Q0xpOFNHQmpJaHg5K3lQRGh3NG1LaW1MV3JGa2NPWEtFOGVQSE83MXVZWEYzZDgvUWRTSXBLYWxBOC9uNituTHg0a1V1WDc2Y3IvUC85YTkvY2NjZGQyUjVQRFkybHVuVHB3TXdac3dZZ29LeXpseGRQZlpxcWFtcGZQcnBwOERmSFVhdVpwb212LzJXRnNhOTk5NTdNNFNGVnE1Y0NVQzVjdVd5N1JieVR6YWJ6ZWxyNnl3QTA2QkJBN3AzNzg2UFAvN0kvLzczUDNyMDZFSDkrdldkem52MDZGSGVmLzk5QUc2NzdUYTZkKytlcTNyOC9QeW9XTEZpbHNmLy9QTlByRllyNWNxVnl6WW9FaDBkbmF2cmlZaUlpSWlJaUlpSWlJaHJGTXRneCs3ZFJ6aDlPcDdBd0ZKTW5qd2cxeTNhLytuMjI1dFJvVUpwbm5sbUpuRnhGeGc4K0IzYzNOSyt5ZHVsU3pNYU5hcFZtR1dMaUlnVVMxT21UTUZtczJYYW41aVl5TGh4NC9qamp6L3c5ZlZseG93Wk5HalF3T2tjOCtiTjQ5TlBQeVV3TUpDd3NEQ3FWNi91ZEZ4Mi81K2Zma1BlMlkzODlQb0t1aFFMZ0wrL1A3Tm16V0xFaUJGczM3NmRIMy84a2E1ZHUzTGJiYmNWZU82c2RPblNoUzVkdWppMk8zYnNTRUpDUW9ZeHAwNmRjdm8rL0ZQWnNtVXBXYklrc2JHeFhMcDBLVi8xMUtoUmc4NmRPMmQ1L01DQkE0N0hMVnUyekxaTHhOVmpyL2JsbDE5eS9QaHhnb0tDcUZldkhtdlhyczF3Zk5PbVRSdzdkZ3gzZDNkdXYvMzJETWZTZ3d6VnFsWEw4YmxjclUyYk5uejExVmVPN1RmZmZKTk5telpsT1g3bzBLR3NXTEdDc21YTE9zSkR6bXpac29Xa3BDVDgvZjJkZGdUSnlxMjMzc3FiYjc2WjVmRi8vL3ZmeE1URThQampqL1BnZ3c5bU9hNTU4K2E1dnFhSWlJaUlpSWlJaUlpSVhIL0ZNdGpSb2tWOVB2bmtlWktTVWloZDJyOUFjOTF5UzAzZWYzOEVUejMxRmlkUG5nWEF5OHVEVWFNZUtJeFNSVVRrMmpNZEQwd3pmMGsvS1JCblFZcTR1RGllZmZaWmR1L2VqWStQRHpObnppUTBORFREbU5UVVZMNzk5bHU2ZGV2RzhPSERPWFBtRE11V0xXUG8wS0dFaFlYUnVISGpQTldSM2xYQnh5ZHpoMk9yMVFvVVRyQUQwanBlekp3NWsxR2pSdEc2ZGV0Y2hUcnlHMFROclFFREJoQWJHNXZqdUZtelpsR3FWQ2tBTGw2OG1LZHJwTCtPcG1ubU1MSmdMbDY4eUx4NTh3QjQ4c2tuV2I5K2ZhWXg2VXVQM0hISEhmajdaL3ozWUhxd28zYnQybm02Ym9rU0pTaFJvb1JqMjlmWE45dnhGU3BVNExYWFhxTjU4K2I0K2ZsbE9lNysrKzhuS0NpSTVPUmtBZ01EODFTVGlJaUlpSWlJaUlpSWlCUi9CVnRJdmdocjJMQTZUWnZXTFpTNUdqU296cEFoZnkrNzBybHpVNEtDeWhUSzNDSWlJamViclZ1Mzh0QkREN0Y3OTI0Q0FnS1lQWHQycGxESDh1WEx1ZSsrKzVnMmJSckRodzhuT1RtWmwxOSttVHZ1dUlNTEZ5NHdjT0JBUHZqZ0EwZVFJRGZTbHhWeEZ1d296STRkNmJ5OXZaazVjeWI5Ky9mUGRseGhoMHF5NHVQamc3ZTN0K09QeFdKeFhQZnEvVzV1YnBRdVhScUFjK2ZPNWVrYTZjK2xvRXZhNUdUTm1qVmN1blNKYXRXcTBhTkg1aVgzRGgwNnhJWU5Hd0RvMDZjUDhmSHhHV3JjdW5VclFLYWZ1MnVoWThlTzJZWTYwclZ2M3o1RDF4VVJFUkVSRVJFUkVSRVJrWFRGc21OSFlZdUpPYzJISC83ZzJGNjVNcHdUSitLb1ZFbmZxQlFSRWNtdHBLUWtacytlellJRkN6Qk5rNW8xYXpKanhnd3FWNjRNcE4xd1g3NThPWjkrK3FsaitZM3k1Y3ZUdDI5ZnZMMjlBWmcyYlJydnZmY2U4K2ZQWis3Y3VheGV2WnBodzRiUnJsMjdiSytkbXByS2hRc1hBQ2hUSm1NNDgrcHdTR0dISzNJS09LU2twRGk2VzNoNmVoYnF0ZjlweVpJbEdiWkhqUnJGbWpWcmVQTEpKeGs0Y0dDR1kydldyQUhTT3F2a1JmcHI2U3c4VTVodXUrMDIzTjNkR1RWcWxOUDNiUHIwNlFBMGJkb1VmMzkvZXZic1NaOCtmUmcwYUJEaDRlR09aV29LTzlpeGI5OCt6cDQ5bSsyWXExL1RuVHQza3BpWW1PMzRraVZMRWhJUzR2VFlxbFdyYU4yNmRaYm5wcWFtQXZEV1cyL3h6anZ2WkhzZEVSRVJFUkVSRVJFUkVTbTZGT3pJd2NtVFp4aytmQ2J4OFFsVXFoU0lwNmM3aHcvSE1tUEdWN3orK2lCWGx5Y2lJbkpEV0wxNk5kT25UK2ZreVpOQTJ2SVk0OGVQeDgvUGo3aTRPSDc0NFFlV0xGbmlPTzduNTBlL2Z2M28zNysvSTlSaHM5bHdjM05qK1BEaDFLNWRtOWRmZjUzOSsvZnp6RFBQMEtoUkl4NSsrR0U2ZE9qZ05DQng5YzMwY3VYS1pUaDJMWU1kaVltSjJZWWNybHk1NG5qOHorVkNYS2xDaFFvQW5ENTlPay9ucFQrZnE1Y3J1UllDQWdKNDl0bG5uUzV4ODl0dnY3RjU4MllBaGcwYnhvWU5HN2g4K1RJZmZmUVIyN2R2ZHp5M3VuWHJPaDRYbG5uejVyRnk1Y3Bjanc4TEM4dHhUTE5temZqd3d3K2RIak5OMHhIZXlJN05abk4wcFJFUkVSRVJFUkVSRVJHUkc0K0NIZG5ZdWZNUW8wYk40dXpaaXdRRmxXSHUzTkhzM1h1VU1XTm1zMkxGSHh3OGVKemF0U3U3dWt3UkVjbUdZUmptMVpzdUsrUW10V2ZQSHQ1NDR3MGlJeU9CdEU0T3p6MzNITzNidDJmbHlwV3NYTG1TRFJzMk9HNDYrL3Y3MDdkdlh4NTY2Q0ZIME1FMFRaWXZYODZjT1hQbzNiczNmZnYycFh2MzdyUm8wWUtwVTZleWJ0MDZvcUtpZVA3NTUvSHo4MlA0OE9IY2YvLzlHZW80ZlBpdzQzRlFVRkNHWThuSnlZN0hoUjNzR0RSb0VOV3JWNmQvLy83VXJadDVpYmowSUl1N3UzdXVsdXU0WGlwV3JBakFzV1BIY24yT3pXWWpKU1VGZ01tVEp6Tmx5cFJjbmZmUVF3L2x2VURTbGxoeEpyMWpScmR1M1FnTkRTVTBOSlRBd0VBbVRweEllSGk0WTl3ZGQ5eVJyK3RteDhmSEo4ZjMwVzYzT3dJd1BqNCtPWFoxOGZYMXpmSlk1ODZkbVRadFdwYkg3N3Z2UG1KaVloZ3paZ3k5ZS9mT2NseXJWcTJ5clVGRVJFUkVSRVJFUkVSRVhLdFlCanZtenYyZW8wZFBVNnRXUmVyV3JVTERodFVJREF6STlmbUppY2w4OE1IM0xGaXdBcnZkemkyMzFPQ05Od1lSRkZTV2loWExVcmR1RmFLalkvamtrNStaTXVXSmEvaE1SRVJFYm16Ky92NGNPblFJZ050dnY1M1JvMGR6OHVSSnVuWHI1bGlDQktCQmd3YmNmLy85L04vLy9aK2pRNGRwbXF4WnM0WTVjK1lRSFIwTndNY2ZmOHlkZDk1SjJiSmxLVisrUEdGaFlheGV2Wm9QUHZpQS9mdjNBemhkbHVYZ3dZTUFsQzFibG9DQWpQOG11THJqZ1llSFI2RTk5OFRFUlBidTNjdXVYYnVvVkttUzAyREhpUk1uQUtoU3BVcWhYVGNyZHJzZGk4V1NxN0hWcTFjSDBrSVNseTlmemxVSGp2UG56enNlbTZhWjRmM05xYTdDOU1BREQzRG8wQ0VHRGZxN3MxcTNidDJvVmFzV3p6NzdyT00xdi9QT093djF1Z0NUSmszS2NjeXhZOGZvMWFzWEFETm56cVJwMDZiNXZwNWhHTGtLSTFrc2xrSVBMWW1JaUlpSWlJaUlpSWpJOVZNc1ArSGR0bTBmZi95eFA4TytvS0F5Vkt4WU50dnpMbDI2d2x0dmZjblNwUnRJU0VqRVlySHcwRU5kR0RIaVBqdzgvbjZwZXZmdXlOU3BDL2psbDYyTUdIRWY1Y3JsUGpRaUlpSnlNNmxTcFFxdnYvNDZGb3VGVzIrOUZVanJtTkcwYVZOT25UckZIWGZjUWRldVhXbllzS0hqbkV1WExyRjA2VklXTFZwRVRFd01rTGEweDhNUFAweS9mdjB5aFF3NmRlcEV4NDRkV2IxNk5mQjN0NG1yN2RxMUM0QTZkZXBrT3BiZVpRSUtOOWl4YytkT1J5ZVNGaTFhT0IyVDNzbkVXZWlqTUNVbUpqSjE2bFFtVDU2Y3EvSFZxbFhEWXJGZ3Q5dUpqbzRtTkRRMHgzUE9uRG5qZUR4djNyeHNsems1Y3VRSXc0WU5BK0M5OTk1ekJFbHlHcHRiTDd6d1FxWjl0V3JWY29TRzJyZHZUOVdxVmZNMHA0aUlpSWlJaUlpSWlJaUlxeFRMWUVlRkNxVUpEQ3hGWE53Rng3N1kySFBFeHA0RElDa3BoYnZ1ZW9FT0haclFvVU5qdkx6U2J1TEV4SnhoNGNMZkFHalZxaUhQUHR1YnVuVXpmNFAyLy82dkZXRmhYM0hsU2hMZmZ2czdUejdaNHpvOEt4RVJrUnRUNjlhdE0rMmJPWE9tNHlZN2dOVnFaZXZXclN4ZnZwemx5NWVUbEpRRWdKK2ZIL2ZmZnovOSsvZW5WS2xTanZHclZxM2k1NTkvWnZ6NDhmajUrV0VZQnAwN2Q4NnlobTNidGdIUXVISGpUTWV1RG5aNGVucm0vUWxtWWNlT0hZNDVtelJwQXNBVFR6ekJQZmZjNDlqZXZIa3pBSTBhTlhLY04yellNQzVldkVqOSt2VUxwWTZrcENSR2poeEpaR1Fra3laTndqQnlYcEhJMDlPVG1qVnJjdkRnUWZiczJaTWgyQkVYRjRldnIyK21KVUxTUXpodWJtNDBhdFFvMnc0UjZVdVJBSlFyVjQ1S2xTcmxhbXhCL1B6eno0N3VNZjM2OVN1VU9WM3R6Smt6ckZxMUtzdmppWW1KQUVSSFIyYzdUa1JFUkVSRVJFUkVSRVNLdG1JWjdKZzhPVzE1bElTRUt4dytITXVlUFVmWnZmc0lrWkVIT1h3NEZrZ0xlaXhhdElwRmkxYmg3cDYydHJtYm00Vjc3KzNBZmZkMWNCcm9TT2ZyNjAyblRrMVl0bXd6MzM3N08wODgwVDNYcmMxRlJNUjFqTnpjMFpicnd0dmJtNFNFQk1MRHcxbTVjaVdyVjYvbTRzV0xqdU0xYTlia3dRY2ZwRWVQSHZqNCtEajJSMGRIOCs2Nzc3Smh3d1lBa3BPVENRc0x5L1phZS9iczRkeTV0SEJueTVZdE14MVB2L2tOaGR1eEl6M1kwYVJKRTBkZzVPcVF5NjVkdXh4THpNeWZQNThtVFpvUUVoSkMrL2J0QzYyRzlGREh0bTNic0Znc0pDUWs0Ty92bjZ0elEwSkNPSGp3SUgvODhRY1BQZlNRWS8rcVZhc0lDd3VqVjY5ZWpCMDcxckgvenovL0JOSTZzaFMxWlQrU2twS1lNMmNPa1BZemtONDk1bW8rUGo1WXJkWmNCVit5RXhjWHgrKy8vKzVZYnVWYWlvcUtZc3lZTVRtTysrYWJiL2ptbTIrdWVUM2lXcVpweHJ1NkJoRVJFUkVSa2FMbXdvVUxac21TSldOZFhZZUlpRWhCRmExUDNRdVpuNTh2SVNHMUNBbXBCVUJVMUNFZWUyd2E3dTV1M0hWWGE5YXVqZVQ4K1V0WXJXbHQwbTAyT3hFUkIyamN1QlkxYTJaL1U2SnIxeFlzVzdhWjJOaHpiTnUyajF0dmJaamxXQkVSRVVtelo4OGVsaTFieHZidDI5bS9mejkydTkxeHpNL1BqOXR2djUzdTNidG5DbUJFUjBjemYvNThmdm5sRjB6VHhNUERnMzc5K2pGdzRNQWNyL25UVHo4NTVuZldzU085T3dpQWw1ZFhmcDlhQm5hN25haW9LQ0RyWlZqZWUrODlBQXpENE55NWN6ejExRk5NbVRLRjIyKy9QZFBZdFd2WFlwcG1udXViT25VcTU4K2Z4Mkt4OE9xcnIrWTYxR0dhSmkxYXRPQzc3NzVqNjlhdHBLYW1Pa0l2bHk1ZElpa3BpYU5IajJZNFovdjI3WUR6NVc1YzdmMzMzK2Y0OGVNWWhzR29VYU9janZuNTU1OExmSjMxNjljelljSUVHamR1ZkYyQ0hRRUJBZFNxVlN2TDR6dDM3aVFsSllVcVZhcFF2bno1TE1lbHYzZHlZek5OOHg1WDF5QWlJaUlpSWxMVUhEaHdJT0dXVzI2NXpkVjFpSWlJRkZTeERuWmt4ZDNkalFrVEhzVnV0eE1aZVpBZmY5ekU4dVhiU0VoSUpEbzZodkhqUCthOTk3N2g0WWU3MHJ0M0p6dzhNcjlNYmRyY2dwK2ZEd2tKaWZ6eXkxWUZPMFJFUkhMQnpjMk5oUXNYT3JZREF3TnAxYW9WWGJ0MnBYWHIxaGs2WmxpdFZ0YXZYOCtpUll2WXRHbVRZMy83OXUwWk0yWU1WYXRXemZGNnljbkpMRnUyRElBdVhibzQ3Y2lSVTdEanA1OStZc1dLRlU3bnYvcmNxKzNjdVpOTGx5NEIwTHg1ODB6SEZ5OWV6Sll0VzRDMGdNZm5uMy9PeG8wYmVlNjU1eGd4WWdTUFBQSklodkY1V1NJbU9UbVp5NWN2QTJRSWRYVHIxczNwK0JNblRyQjA2VktpbzZNNWNPQUFCdzRjWU5xMGFiUnQyeGJETUVoSVNHRERoZzEwN05nUndOSDlwRXFWdjd1YkpTUWtPRHFVT091SzRrcmJ0Mi9uaXkrK0FLQnYzNzdVcTFldjBPWTJUUk5JKzFsOSsrMjNXYkJnZ1dQN2VtaldyQmx2dnZsbWxzZi8vZTkvRXhNVFE5KytmWG53d1FlekhPZnNaMVJ1UEJFUkVhdGRYWU9JaUlqa2pXRVk1MHpUWEFKZ211WmhWOWNqSWxKTTJYZnQyblhBMVVXSWlJZ1UxRTBaN0VobnNWZ0lEYTFMYUdoZHhveDVrRjkvL1lNRkMxYXdmLzh4VHAwNnoxdHZMV0x4NGpXTUh2MEE3ZHMzeW5DdWg0YzdyVm8xNUxmZnRyTnlaVGpqeHZWekxPa2lJaUpGaDkxdW4yYXhXT1lCSkNjbm4zSjFQVGU3ZXZYcU1YVG9VQUlDQW1qUm9nWFZxbFhMY053MFRYYnUzTW1LRlN2NDZhZWZPSHYyck9OWXUzYnRlT1NSUi9JVUhQanV1Kzg0Zi80OEFIZmZmYmZUTVNkUG5uUTg5dlgxelhUY1pyTmhzOWx5ZlUyQWRldldBV2xMem9TRWhHUTR0bnIxYXQ1NDR3MGc3Y1o3NjlhdGFkNjhPZVBHalhNc2N4SWJHOHVZTVdQeXRTekkrdlhySFlHRDlGQkgyN1p0V2J0MkxVZVBIdVhJa1NNY08zYU1YYnQyQVdtdjBYZmZmWmRoRGs5UFR3SUNBbWpUcGcwYk5temdpeSsrY0FRN1ltUFR1cGRlSGV6NDdiZmZTRWxKQVhDNnpJbXJuRHg1a3JGangyS2FKblhyMW1YWXNHRjVPai85ZGN4dWZvRHZ2Ly9lTWJabno1NFpscWk1RnZyMjdjdmRkOStkWVptaWd2aisrKzhCc3UzcUlTSWlJaUtGTHlvcTZuQndjUERqQUJjdlhzemJMeDBpSWlJaUluSlR1YW1ESFZmejh2S2tSNDgyOU9qUmhpMWI5akJyMW5kRVJSM2k2TkZUakJneGsvYnRHL0hDQzMycFdMR3M0NXkyYlVQNDdiZnRlSGw1RUI5L2ljREFBQmMrQXhFUmNXYkhqaDNIZ2VPdXJrUCtObURBZ0F6YkNRa0piTm15aFkwYk43SisvWHBPbmZvN2YrUGo0OFBkZDkvTlF3ODlsQ2tFa3BPRWhBVG16WnNIUUVoSUNFMmJOblU2YnUzYXRVRGFUVzFueTdCMTZ0U0o0Y09IT3oxMzBLQkJ4TVhGWmRxZkh1eG8zTGh4aGk0aFM1Y3U1ZFZYWDhWdXQzUExMYmZ3M0hQUEFlRGg0Y0cwYWRPWU1HRUN2L3p5Qy8vNzMvODRlL1lza3lkUGR0cGxKQ0VoQVVqcmdQSlBuMy8rT1pDMnhNdVVLVlBvMXEwYk1URXhQUHZzczA2ZkEwREZpaFdwWGJzMk5XdldkUHdCNk5PbkR4czJiR0RyMXEyc1hidVdEaDA2Y1BodzJoY0owOGVZcHVtNFpwMDZkYWhkdTNhVzE4bVA5Q0FKa08weWVmK1VrSkRBeUpFamlZK1B4OC9QajJuVHB1V3A4d25BeFlzWHM3eHVlb2NUU0hzTi9QMzlHVDkrUEYyNmRNblROZkxEMzk4L09VU1hUUUFBSUFCSlJFRlUxOHZxNUVhbFNwVUtiUzRSRVJFUnlSUDc3dDI3RTF4ZGhJaUlpSWlJRkgzRk50ang2Ni9iK09HSGpUendRQ2ZhdGczSjB6ZGViNzIxSWJmZTJwQzFhM2N3ZmZxWEhEOGV4KysvUi9IUVE1TjU1WlhINk5RcEZJQzJiVytoY2VQYXZQbm1JSVU2UkVSRWNpRTFOWlZEaHc2eGI5OCtkdTdjU1dSa0pBY09ITWpRR2NIZDNaMldMVnZTcVZNbi92V3ZmK0huNTVldmE3Mzc3cnVPamg4REJ3NEVZT0xFaVZ5K2ZKbmc0R0RLbENsRGVIaTRJNFNSMVhJVWZuNSsxS2hSdytreFp6ZjhZMk5qaVk2T0JxQkZpeFlBSkNZbU1tUEdEQll2WGd5a2hTTEN3c0x3OXZiT01OZmt5Wk14RElPZmYvNlpYMy85RlI4Zkg0WU1HY0xtelpzcFc3WXMzdDdlSER4NGtELysrQU9BY3VYS1picit1SEhqR0RCZ0FNT0hEK2ZPTys4RTBycHJCQVVGa1pLU1F0MjZkYWxkdTdiamYydlZxcFZsNTRkMjdkclJ1blZyTm0zYXhQang0K25ac3lkLy92a25nR05KazU5KytvbERodzRCMEx0M2I2Zno1TWJseTVmNTl0dHY4ZlB6dzlmWEYwOVBUeTVjdU1ESEgzL3NHQk1VRkpTcnVlTGo0eGs2ZENnSERoekEzZDJkNmRPblova2VBcHcrZlpwVnExWlJ0bXhaL1B6OGNIZDNaOSsrZlk3blZicDA2VXpuYk5xMHliSGtTcU5HalpnMmJWcXU2eE1SRVJFUkVSRVJFUkVSeVl0aUcrellzR0Vudi84ZXhlKy9SMUc1Y2lEMzM5K1JXclh5OW0zRURoMmFjT3V0RGZqb281K1lQLzluTGwyNnd1alJzK2piOXc2ZWVlWmV5cGN2emJ4NVk1eCtXMVpFUkVReVNreE1wR2ZQbnB3N2R5N1RzWklsUzlLMmJWczZkdXhJdTNidEtGR2lSSUd1OWNzdnYvRFZWMThCMEtaTkcyNjc3VFlBeXBRcHc5S2xTL250dDk4eWpMZFlMUFRyMTY5QTEweVgzZ0VFb0ZtelprUkdSdkxpaXk4Nmx1MW8wYUlGMDZkUGQ5cHh3YzNOalVtVEptR3oyWWlJaUdEZ3dJRllMQlplZnZubFRHTzl2YjFwMXF4WnB2MTE2OVpsd1lJRm1UcWNMRm15SkY5TGQweWFOSW4rL2ZzVEd4dkx3b1VMZ2JRZ1EyQmdJSGE3bmZmZWV3K0FnSUFBdW5mdm51ZjUwL240K0RCNzltd1NFeE9kSG0vYnRtMkdJRXgySmsrZXpONjllM0YzZDJmcTFLazVMdDlqc1ZnY3krUDhrNGVIQjhIQndabjI5KzNibDk5Kys0M2c0R0JHalJxVnAyNGlJdGRDYUdpb0kya2VFUkVSNzhwYVJFUkVSRVJFaWhBak9EaTRRdnJHN3QyN1k3TWJMQ0lpVWxRVjIwK2c2OWV2UmxEUVhtSmp6M0g4ZUJ3elpueVZyM204dmIwWU9yUVg3ZHVIOE9LTDg0aU5QY2ZDaFNzNGNDQ0dkOTRaaHJkMzNscDZpNGlJM0t4OGZId1lPSEFnczJiTm9uNzkrZ1FIQjlPd1lVTWFObXhJMWFwVjg5UmRLeWRlWGw0WWhvR3ZyeTh2dlBDQ1kzK2RPblh3OFBBZ05UWFZzYTlhdFdxTUhEbVNoZzBiRnNxMU8zVG93TkdqUi9ucHA1OElDUW5oN05telhMbHlCWXZGUXYvKy9SazhlTERUNVZYU3VibTVNV1hLRkU2ZlB1MVlJcU4wNmRLY1AzL2VjYng2OWVvOCsreXpCQVlHT3AzRDJiSTErUWwxQUpRdFc1YjU4K2N6YmRvME5tM2FSUFhxMVprd1lRS1FGb2dZTW1RSUw3LzhNaU5Hak1EWDF6ZFhjN3E3dXp1NmphUUhJaXdXQ3cwYU5DQWlJaUpEQnhkZlgxOWF0V3FWNFgzTXlmang0NG1MaStPcHA1NmlYYnQyT1k0UERBeWtUSmt5R1VKSGhtRlFwVW9WQmcwYVJLbFNwVEtkNCtibXhwdzVjM0lkTmhHNTFnekQrT2FxemM0dUswUkVSRVJFUktRSXFWKy92cCtYbDllNnEzYlZkVmt4SWlJaUJWQjRkMUFLU1kwR29Tc05JKzJEeUJGRGV6SmlhTTk4ejJXMzI5bTBhVGRmZjcyT2Rlc2lzVnB0QUhoN2U3SisvWHQ1bnUvQ2hRVEdqSm5EOXUzN0FXalNwRGJ2dnZzTWZuNzV1MUVDTU9QOXBjeDRmeWtBcHNrcmgvZEdUTXozWkNJaUlybFFvMEhveTRiQkt3QWpoZzVpeE5EQjErM2E2VGZzQ3pQRWtaVXZ2L3lTMHFWTDA2MWJONmQxV0sxV0xCYkxOZXU4bFpTVTVManB2MjNiTnJ5OXZRa0pDY24zZk5lajV2eGF2bnc1WGJ0MkxiVDMxV3ExWXJQWk1FMHozOEVKMHpUelhJOXBtbzdydXJ1N1g1ZWYwNXZad2krWE1IbmFkSktUa3pGTjh3TnJ3dGxuWTJKaW5MZHNrUncxYTliTWtZamF2bjI3Zm5oRlJFUnVBSTBhTlNydDd1N2U1YS9OK1BEdzhCVXVMVWhFcEJocTNyeDVLZE0wSFYwTjlmdVNpSWhrcFhLOWtFYzhMSmI1aG1HeG1DYVhyeVJiMjU3K2MyZWtxK3RLVjJ3N2RrRGFOei9idGcyaGJkc1F6cDY5d0xKbG16bDE2andlSHZtN0dWS3FsQit6Wm8za2xWZm04L1BQVzlpeDR5QVRKbnpNMjI4UExlVEtSVVNrc0lTR2hvNDFES012Z0dtYUgwWkVSTXh5ZFUwM3MrdDVvL3pCQngvTXRvN3N1bVlVaHFzRENTMWF0Q2p3Zk5lajV2eHlGcDRwQ0hkMzl3SXZiWktmbnpYRE1MU2tpb2lJaUloY054YUxwUWJ3eVYrYlVZQ0NIU0lpSWlJaTR0Uk44OGwxMmJLbGVPU1JndDkwOFBCd1ovTGtBUmlHd2RtekY1Z3c0ZEZDcUU1RVJLNFZpOFZTR1FqOWE3T2lLMnNSRVJFUkVSRVJTV2V6MmR6YzNOejhBRXpUekg5TFlCRVJFUkVSS2ZadW1tQkhUbUppVG1PYVVMWnNTWHg5czIvNWJiRlltRGp4TVF6RHdHS3hYS2NLUlVSRVJFUkVSRVJFUkVSRVJFUkU1R2FqVk1KZjdyLy9GWHIxK2cvcjF1VnVtUnczTnplRk9rUkVSRVJFUkVSRVJFUkVSRVJFUk9TYUt0YkpoUHZ2ZjVtNzducUJWYXZDWFYyS2lJaTRqdWw0WUpxR0t3c3BNZ3d6Q2JBQ0pDVWxZN1BaWEZ5UWlOeU1rcEtUc2R2Lyt2dkhNQkpqWWtycUx5TVJFUkVSRVJFUkVSRVJKNHAxc09Qa3liUEV4cDRqTVRIWjFhV0lpSWdVR1FibVNVd3pFZUJNWEJ4SlNVbXVMa2xFYmpKMnU1MjR1TE9rcGxveFRkT09hWjZDM1NtdXJrdEVSRVJFUkVSRVJFU2tLQ3JXd1E0UkVSSEp6R29hc1VEaS83TjMzMkZOWHYwYndPOG5DVU9Hb2pod2d3TlVSRUhjbzNYVXJUaHFXN1dPRHJXNHRkYlIyanFxdHFqVVViSFZ0KzczcmRvNmExdXRXcTJyeFlvQ0ZSbUtWZHhRVUVBMkpEbS9QekQ1Z2F5RTRaUEMvYm11WEZmeVBPZDduanNRRmN3MzV3QkErUFZJeENja3lweUlpQ3FhMU5SVWhFZGMxejNNQk1Rak9mTVFFUkVSRVJFUkVSRVJtVEkyZGhBUkVWVXdHbTFhb0pDa3h3QVFIbkVkcTlhc2x6c1NFVlV3dTNaL2g3TVgvZ0FBU0pDU05CS3V5QnlKaUlpSWlJaUlpSWlJeUdTcDVBNUFSRVJVeG9UdWprTEJma1lBZUhqalJsekRabTdMQWVVdVNZTHlwMk1uY0QzeWI3dzZkREJxMXFnQks2dEtja2Nrb25KSXE5SGlVVXdNZmoxOUZ2NS9YdElmRjBKc3V4ZHg5WnFNMFlpSWlJaUlpSWlJaUloTUdoczdpSWlJS3FBN0VlYjdIRjAwYjBDQ0Z3QkUzdndiUHI3cjVJNUZSQldNRUNJa01TdnBjN2x6RUJFUkVSRVJFUkVSRVpteUN0SFlzWExsSHF4ZHU3L1FNVmxaYWdEQVo1OTlDMS9mNzQyK3hzbVR2c1hLUmtSRUpJOHJXVTlqbTR5MXJXSHRwMURnRFVBeWx6c1JFVlVjUWdndGhQUkxSbWJtbFBqYnR4TGx6a05FUkVSRVJFUkVSRVJreWlwRVkwZHljaHFBdEZJZlMwUkVwaytyMWViY2drV1NNNHVwZWZMazV0TW5UekN1bm5OclA2V2tkUU9rMnBCUVM0SmtJM2MySWlxUFJBWWdIbWtoUlVNcmJ0Njk4ZGM1QUZseXB5SWlJaUlpSWlJaUlpSXlkUldpc2FOSER3ODBiVnF2MERGYnR2d01yVmFMbmowOTBLUko0V09KaU9qZlE1SWtJWGNHVTNmL3hsK1hBRnlTT3djUkVSV2ZFQ0pCN2d4RVJFUkVSRVNtSmpFeFVWU3VYRGxhN2h4RVJFUWxWU0VhTzNyMjlNQ0FBUjBMSGJOOSt6Rm90VnE4OG9vbit2WnQvNEtTRVJFUkVSRVJsWndRWXBqY0dZaUlpSWlJaUV6TnpaczNrMTFkWGJ2Sm5ZT0lpS2lrS2tSakJ4RVJFUkVSVVhrV0hCeDhSdTRNUkVSRVpCeEprcDRJSWZZRGdCQWlTdTQ4UkVUbGxEWTBOUFNtM0NHSWlJaEtpbzBkUkVSVXJtVmxaWDFsWm1aMkJBQTBHczFkdWZNUUVSRVJFUkVSQVVCSVNNZ2RkM2YzaVFDUWxwYW1rVHNQRVJFUkVSR1pMaloyRUJGUnVYYnQyclcvQWZ3dGR3NGlJaUlpSWlLaTUyaUNnNE1UNUE1QlJFUkVSRVNtVHlGM0FDSWlJaUlpSWlJaUlpSWlJaUlpSWlMS0gxZnNJQ0lpSWlJaStwZHpkM2UzMDkzbkozK0ppSWlJaUlqMHBCWXRXdFRTUFFnTEM0dVdNd3dSRVZGeHNiR0RpSWlJaUlqb1gwNlNwRU01SHZhUUxRZ1JFUkVSRVpFSmNYRnhzYkd3c0RpZjQxQlQyY0lRRVJHVkFCczdpSWlJaUlpSS91VWtTZW91ZHdZaUlpSXlqcHViVzFXVlN0WHIyY09Fb0tDZ1gyVU5SRVJVRHRuWTJDaUVFRTNremtGRVJGUlNGYUt4NDYrLy9pNXlqQkFDQUhEdDJtMVVybXdOYTJ0TDFLeFpGVFZyMmtHaFVKUjFSQ0lpS2lNZUhoN2VBTjRBQUNIRTd1RGc0RzlramtSRVJFUkVSRVFFcFZMWkVJRHVkOVFRQUd6c0lDSWlJaUtpZkZXSXhvNzkrODlpLy82ekJvM2R2ZnNVZHU4K3BYK3NVaW5ScEVsZHRHM3JnajU5MnNMVjFhbXNZaElSVVJtUUpLa3hBTjJubUMvS21ZV0lpSWlJaUloSVI2MVdxOHpOemUwQVFBaGhLM2NlSWlJaUlpSXlYUldpc2FNazFHb05JaUx1SWlMaUx2NzN2NVB3OEdpS2hRdkh3TW1wdHR6UmlJaUlpSWlJaUlpSWlJaUlpSWlJcUp5ckVJMGRuM3d5RG4zNnRDMTBUTStlN3lNclM0MkZDOGVnWThjV1NFNU93OE9IajNIM2Jnd3VYNzZPeTVldkl5TWpDMEZCa1JnNThsTXNYLzR1ZXZjdWZFNGlJaUlpSWlJaUlpSWlJaUlpSWlLaWtxZ1FqUjNtNWlwWVdWa2FOTmJhMmhKMTZsUUhBRGc3MXdjQWpCdlhGL0h4U2RpeTVXZnMzWHNhYXJVR0gzMjBCUnFORnYzNnRTK3ozRVJFVkNwRWp2dVNiQ21JaUlpSWlJaUlpSWlJaUlpSWlrRWhkNEIvaTZwVmJURjM3a2g4OGNVVXFGUkthTFZhTEYyNkUrSGhkK1NPUmtSRVJFUkVSRVJFUkVSRVJFUkVST1VVR3p1TTFMMjdPM3g4SmtHU0pHUm1abUh1M0UxSVNVbVRPeFlSRVJFUkVSRVJFUkVSRVJFUkVSR1ZReFZpSzViUzFxT0hCOGFONjRPZE80L2owYVBIOFBNN2hQbnpSOHNkaTRpSXFFVHF1N1JzcTRDcXI2UkFkYUVWU1ZraTdjdUhOMjdFNmM0M2RHNDlURkpLTHdHQXBOWWN1aDBaY2s1M3JycUxpNjAxS3Mwb1RpMWF0REJ2cURHZkt5bFFIVnFSa1NuU2ZJMnBkZFNxNWtCUzFJUldaS1NweFpxWXY2LytVenExYmdNa3BiSTNBR2lCbzNmRGcwK1dTaTBBeDJhdFBvU2txQWtBYVpuYXo0MnFkV2s5SHdySkFkbkZLNk9pd3FKTG83YUJjNnRlQ3FWaUVBQm9oVGgxTitLdm4xNVVyVkloRFJDU3BIaFdlelE3ZnQ1YXRVYjQzci94MXdORGF4czJhL1dCSkNucUZsVXJoUGJDbllpcmh3eXZiZDFWcWNDdzR0WktDbW1JSkVIMXJQWUhBT3JTcVczOXZpUko5UUVnTTFPOTV1SGYxKzdsVnd1aHZSUVZjWFdmb2JYMW5GdTNWeXFrMTRwYnE1SXdIQXJKQWtKN0tVcWhQb0N3c0V4RGFnSEEwYVZWUDBrb0g5MitFUlNhODVwRVJFUkVSRVJFUkVSRUZRa2JPNHBweXBTaCtPT1BVRVJHM3NlK2ZXZng2cXN2b1VtVGVuTEhJaUtpNTJpMVdxRlFaQzlRSllTUVpJNWowcFJDMFFRS0xKVUFKUlNJVm1TYTdRS2diN0NRSk9sbENaZ0pBRUtoakFLZ2I1S3d5VkJhQzB1OEpRRk5qSzJ0RVF0ejJPdHJreFdaWmx1TXE1WEdTVUF6S0pCY1NTbDJBUGluTkdvaFNaMGxZQllBU0ZyRUFUaFpHclhQQm1UWEFxaWtGSnVOcVJVU3hpaUFsZ0NnVnFxMkFvZ3VqVm9GcEhhNldnV1FEdUNuRjFVTFNab2hBYXBudGI4Z1I1TkV6bHFWa0hZQ2VHQm9yU1FVYjBvUzNJdXFGWkJVQUg0d3RGWUMzRXRTSzBGTWt5QlpDa2dxUjBmSG42T2lvdFNsVVF0SW95U2dMUUFvVmZnV3dMMzhheFU3SEIwZER4bGFxMUpJTFZDQ1dnbGlLZ0FiQWNXT0dySDRNUmJJTktTMlRxTVdEYUJRZkFHaHJkL1F4ZjJJT2psOTVvTUhFWTlCUkVSRVJFUkVSRVJFVk1HVTY2MVlGaXdZalk4L0hvdFdyUnFYK3R3cWxSSno1cndPU1pJd2FkSWdORzVjdDlTdlFVUkU5Q0lJSVN5RkVPN0hmanpRdjNKbEd3QkFqZXJWSGM2Zk9ob3Bjbmg3M09pWnVwcFBQdnBnWGM1emx5NmRmZVRZb0Y2VDR0VGV2aDJRcEt1MXNyS3lNYmEya1pOak0xM3RyOGQrQ0MrdDJtbmVFeGZxYWorWU5XVjVhZFVLSVlTdUZnQ01yWFZwMHFTbDd2ekpvd2RDU3F0MjNwd1puK3ZPZVU5OGU4R0xyRlVxbFNwZGJWWldWbFpCdFQvL3NEZkltTnJtelozZERha2QvK2JJYWNiVUx2MWt3WWFTMUZwWVdGanFhaU1pSXRKS3E5Yk50WGxiWGUxUCsvY0dGRlE3WXRqZ3Q0eXBYZjNaMHUwbHFiV3lzckxSMWQ2K0haQmtZRzNXb2UvK2U5NitXclhHa0NSYmhWTHFaMjVyNFFraUlpSWlJaUlpSWlLaUNxaGNyOWd4ZUhCbmc4ZSsvSEpyWkdXcFViTm1WWU5yMnJWcmhtKy9YUWdYbHdiRmlVZEVSQ1E3SVlRNWdFa0FQbXhRcjY3RG9nL25RYXZWb0ZLbFNxaHViNTlyck5lZy9talIzQVVBME5yTk5kYzVXMXNiTEpnekM4a3BLYkMwdERDcTFzTENYRityVXFtTXJwMDNld2FTa3BPaFVxbFFvMGIxVXF2dDE2Y1hIQnRtL3h2djJxSlpxZFVDME5jQ01McDJ6cXlwZVBvMENRRGc0RkN6MUdwN2RPK216K0xpM09TRjF0YXFXUU5hSWVEaTNBUzZGWGJ5cTYxVDI4R28ydG5USnlNeDhXbVJ0WTBiT1JsVjI2VlRCNnhjdHJqWXRaOS8rZ2swR2kwYU4zS0NTcVVxdGRwWlU5OURmRUlpQUtCZTNib0YxalpzVU4rbzJyWnQzRXRVdTN6SlFxalZHalJzVUI4V0Z1YUcxcXFxMmxWcDBLOTNUL3g4N0FUR2p4bjE4T1V1SGE2M2FkTUdSRVJFUkVSRVJFUkVSQldOeVMxSjc5ak0vYlFrb1FjQXpKenFoWmxUdmVTT1ZLYldienlDOVJ1UEFBQ0V3SktvaU9DbE1rY2lJaXBYUER3OGZDUkptZzhBV3ExMlZYQnc4SHk1TTVtQ3VuV2IyWnZaV0d4L3FXdVhFenUzYlB3RVFFMGhCSVFRa0NRSmttUnlQeUlRVVFXajFXcWhWcXZ4NUVrOHFsZXZybFdwbEFzbFNmS1JPNWVwYXRPbWpkRGREd3dNNUYvaVJFUkUvd0l0Vzdac2EyNXVIZ0FBUW9qZ29LQWdEN2t6RVJHVk41NmVubFdFRUFtNngveDlpWWlJQ2xMWHVlVllNNFZpaHlRcEZFSWdKVFZEM2ZtZjI5ZXV5cDFMcDF4dnhVSkVSUFFjL3VMMmpMS3laUnNvME9XQ3YvK0d5VE0rcVBrMEtRbVNKRUdoVUxDcGc0aE1na0toZ0xtNU9Sd2Nha0dsVWlvQUxCUkMxSkU3bDZrU1FpVG9ibkpuSVNJaUlpSWlNaFdKaVlrQ1FIU09HeEVSMGI5U3VkNktoWWlJaUFxZ0ZiVWdTWlVFQk13dHpHQm1aaVozSWlLaW90Z0FjQVB3VU80Z3BrZ0lNVXp1REVSRVJFUkVSS2JtNXMyYnlhNnVydDNremtGRVJGUlNiT3dnSWlLcWdCU1E3Q1VKbFFDZ2VyVnFxR1JwS1hja0lxSUNoWVZmeDZ4NUgrSG0zN2QrY1d6bWZnYnBtYU9pb3NMNFNhc2Nnb09EejhpZGdZaUlpSXdqU2RJVEljUitBQkJDUk1tZGg0aW9uTktHaG9iZWxEc0VFUkZSU2JHeGc0aUl5alcxV3YwZmxVcDFEQUEwR3MwOXVmT1lpcWpyd2VzQnJCZENDTG16RUJFVjVXbFNFaElTRXVXT1FVUkVSRlNxUWtKQzdyaTd1MDhFZ0xTME5JM2NlWWlJaUlpSXlIU3hzWU9JaU1xMWtKQ1FXd0J1eVoyRGlJaUlpSWlJNkRtYTRPRGdCTGxERUJFUkVSR1I2VlBJSFlDSWlJaUlpS2d3TFpxNTRPc3ZmYkZ3M3B6MTBHQjJWQlNleUoySmlJaUlpSWlJaUlpSTZFWGhpaDFFUkVRVlVJTUdibFdWbGFTYWY5KzZqU3BWS3FPNnZiM2NrWWlJQ2xTNXNpMDhQZHpoNmVGK1k4TGJZNFBsem1PSzNOM2Q3WFQzK2NsZklpSWlJaUlpUGFsRml4YTFkQS9Dd3NLaTVReERSRVJVWEZ5eGc0aUlxQUpTV2t1RGhTUWRmbS82Ky9qK3dHRzU0eEFSVVFsSmtuUklkNU03Q3hFUkVSRVJrYWx3Y1hHeHNiQ3dPSys3eVoySGlJaW91TGhpQnhFUlVRVWt0SXFxa2dMTmJ0Mk93dVBIcHJtalFWSlNFalFhRFN3dExXRnBhU2wzbkZLWGxaVUZNek96RjM1ZElRUWtTWHJoMTZYOGFUUWFLSlZLdVdOUU9TQkpVbmU1TXhBUkVaRngzTnpjcXFwVXFsN1BIaVlFQlFYOUttc2dJcUp5eU1iR1JpR0VhQ0ozRGlJaW9wTGlpaDFFUkZTdXVidTdUL0R3OFBqdDJXMnkzSGxNaFpBUUs0RGc1aTdPcUZXelpwbGVhOWl3WWVqZHV6Zk9uemZ1UXhFVEowNUVyMTY5OEovLy9LZU1rZ0dqUjQ5Rzc5NjlzVy9mdmx6SEl5TWprWkJRK2pzWkNDRnc0c1FKakJ3NUVxdFhyeTcxK1F2enh4OS9ZT0xFaWZqcXE2OWU2SFVCSUMwdERkZXZYMGRrWktSUmRmLzg4dzhPSGp4WVJxbmtvM3NkdlBubW05aXdZVU9wenIxbHl4WnMzcndaMGRHR3J5eWJrWkdCTDcvOEVsOSsrU1VlUDM1Y3FubEtTMEpDSXZ6L0RNQ0d6VnRhMUhkMmI0Y1dMY3psemtSRVJFUlVVa3Fsc2lHQWI1N2RGc2tjaDRpSWlJaUlUQmhYN0NBaW9uSk5vVkE0QWVnT0FFS0lLekxITVJraVZYTk1za1RnbDEvNGhGZXBVcmxNci9Ya3lSTWtKeWNqSXlPalRLOVRIRStlUE1HVEowK1FscGFtUHhZVkZRVnZiMjhvbFVvc1hyd1lYYnAwS2JYclNaS0VmZnYySVRJeUVqZHYzb1NYbHhkYXRteFphdk1YNXVyVnF3Z01ETVRWcTFjeGFOQWdOR3pZOElWY0Z3QWlJaUl3WWNJRTJOalk0T3pac3diVnhNYkdZc2lRSWNqTXpFVFZxbFhSbzBlUE1rNzU0dWhlQnhFUkVZaU1qTVRBZ1FQUnRHblRVcGw3eTVZdHlNcktRdnYyN2VIZzRKRHJuRnF0aGtxVjk4Zi96TXhNN055NUV3QXdZTUFBMk52YjV4bVRucDR1NjhvNU4yL2R4dUpsUHJqMzRNRjRwUkwxYW1Xb0pzVUEvOGdXaUlpSWlLZ1VxTlZxbGJtNXVSMEFDQ0ZzNWM1RFJFUkVSRVNtaXl0MkVCRVJWVUIzNzRiRVI5MElpV2pjeUFuVjgza1R0eUtMalkyRkVBS1BIei9HakJrejRPdnJDN1ZhWFdyeno1czNENUlrUVFnQkh4OGZhTFhhWXMrVm5wNk8xTlJVZzI0alI0NUVuVHAxb0ZhcnNXclZLb1ByVWxOVGk4eVltSmlJQVFNR3dOUFRFeXRXckNqMjg4bXBSbzBhR0RwMEtBREExOWNYNmVucHBUS3ZxZEM5RGpRYURWYXVYRm1tMTlKb05QajIyMjh4ZVBCZ1BIcjB5T2o2bUpnWURCdzRFQnMzYmtSS1NncWlvNlBSbzBjUGVIcDZZdVBHaldXUU9DKzFXbzJFeEVSa1pHVFlRS0JLSlkyYXY4Y1FFUkVSRVJFUkVSRlJoY0VWTzRpSWlJaHlhTmV1SFhidjNvMzU4K2ZqMnJWcjJMTm5EOExEdzdGeTVVcFVyMTY5eFBNM2Jkb1Vnd2NQeHBFalJ4QWVIbzRqUjQ3b0d4aU05ZXFycnhxMTVZYk94WXNYMGExYk40UEhmL2ZkZDJqU3BPRHRhQmN2WG95WW1CZzRPanBpenB3NUJzK2JscGFHaXhjdkZuaStSWXNXVUNxVmlJdUx3KzdkdStIazVKVHZPSlZLbGVmNW5EcDFDb3NXbGMxcTF2WHIxOGZldlh0TE5FZk8xMEZRVUJCT25EaUJQbjM2bEZMQzNEUWFEUTRjT0lCLy92a0hIMzMwRWI3NTVwdDhWKzRveUxwMTY1Q1FrSUJkdTNhaFQ1OCthTnEwS1JZdFdvUVBQdmdBMjdadGc2ZW5KenAyN0ZnbTJYV3FWS21NVGgzYTRhOXJvV0Yzb3U1ZTBtcVZwcmNFRUJFUkVSRVJFUkVSRVZFWllXTUhFUkdWYTFxdEZncUYvb1Bka3B4WktMZjQrSGo4ODAvQk95bm90bTZKajQvSDlldlhDeHhuYjI5ZktnMFhPVGs0T0dETGxpMVl2bnc1ZnZycEp3UUhCMlA3OXUyWU8zZHVxY3p2N2UyTk0yZk9ZTWlRSWVqZXZYdUo1N096c3l2MWJUS0VFSWlKaVNseTNQSGp4M0grL0hrQXdFY2ZmV1JVanJpNE9Iend3UWNHalMxc1pZajh0bmhScTlWbHRzcEh6cTE3U2tMM09oZzhlRERhdG0xYktuUG14OXpjSEI5Ly9ERW1UcHlJcTFldll2UG16Wmc2ZGFwQnRWZXVYTUdKRXljQUFPUEhqOWR2R2RPalJ3OTA3OTRkWjg2Y3dmTGx5N0YvLy80eTNhcWxhZU5HV0w1NElaNDhpZC9lcmwyL1RiR3hZU2xsZGpFaUlpSWlJaUlpSWlJaUU4UEdEaUlpb2dxb2dZdDdGNFVrQnExYTh5VTgyN2lqVi9lWFhuaUdIMy84RWV2WHJ5OXkzSkVqUjNEa3lKRUN6MCthTkFudnZmZGVhVVlEQUppWm1XSHAwcVZvMUtnUkFnTURNWHYyN0h6SHZmbm1tNGlLaWpKNmZvMUdnMzM3OW1IZnZuMUcxYzJkT3pmUENoL3o1czFEMzc1OTh4MmZrSkNBUjQ4ZW9WbXpacEFrdzN1YmtwS1NpbXc2eWN6TXhOcTFhd0VBdlhyMWdxZW5wLzdjdlh2M29ORm9BRUMvcW9oV3E4MzF0YkswdE1Ta1NaTnl6Wm1lbmw1a2cwQktTZ3FzcmEzMWo4M056UXNkLyttbm42Sk9uVHFGampIRTExOS9qU3RYcnVSN3JpU3Znd01IRHVEQWdRTkcxYTFac3dZZE9uUXdlSHliTm0wd2ZQaHdIRHg0RU51M2IwZUhEaDJLYkNiSnlNakFaNTk5QmdCbzJMQWhKa3lZa092OG5EbHpjT0hDQlR4NjlBaTdkdTNLODcwc1RTcVZDcmEyTnJDMXRVbU5qUTFMTHJNTEVSRVJFUkVSRVJFUkVaa2dObllRRVJGVlFBcWdyU1JKQ3padDJZNjN4NDR1MWNhTzExNTdEYmR1M2NwemZQNzgrZnI3YmRxME1Xb3JFRG1OSHo4ZTQ4YU5LN0FwSWkwdHJkZ3JRMlJsWlJsZG8xYXJqUm83ZCs1Y0JBWUdva0dEQnRpMWF4ZHNiVzJOdm1aQkRoNDhpTmpZV0FESTg2YisrUEhqa1ppWW1PdFlhbW9xWG4zMVZmM2pkZXZXNlp0eTR1UGo4ZW1ubnlJckt3c2JObXdvOE92OStQRmp2UGJhYTNqcHBaZmc3ZTBOQndlSEluTzZ1TGdVdXBXTW9hcFVxVkxndVJmOU90Qm9ORGg0OEdDZTVpamRYTk9uVDRkU3FkUWYvL1RUVHpGejVreWNPM2NPY1hGeCtQampqN0YzNzE3WTJka1ZlSTJOR3pjaUtpb0traVJoMGFKRmVScG82dFNwZzhHREIrUFFvVVA0OXR0dk1YcjBhTmpZMkJqOVhJaUlpSWlJaUlpSWlJaW9jR3pzSUNLaThrN0lIWUR5TjI3Y09Jd2JONjdBOHlOSGprUmtaQ1RHangrUEdUTm1GRG5mcDU5K2l1UEhqeHVWUWZkRy9NYU5HN0Y1ODJhamF2MzgvT0RoNFlFbFM1WVV1alhIb2tXTEVCY1hoODZkTzJQTW1ERkdYU00vVGs1Tyt2dXpaODlHYW1vcVdyWnNtZTlZSHg4ZkJBWUd3dExTRW9zV0xUS3FxY1BTMGhLTEZ5OEdBTlNxVlN2UGVTRUU5dTdkQ3dEbzJMRmpuc2FKU3BVcTZiZlRFVUxvNytkY2pTTm40MEZDUWdJdVhicUU5UFIwYk4yNk5jL3FFRHFyVjY5R1ltSWlqaDA3aHFGRGh4clUyUEVpK1BqNDZKK2pUbVJrSkZhc1dBRUErT0tMTDJCdmIyL3dmTDYrdnJoMjdSb2FOMjZNVHo3NUpNOTVKeWNuM0x0M0Q4bkorUzllOGZ4ck1pc3JDelkyTnBnL2Z6N216cDJMMk5oWXJGeTVFcDkvL25tKzlVRkJRZGk5ZXplQTdDWWRkM2YzZk1lTkhqMGFodzRkUW5KeU1uNzg4VWVNR2pYSzRPZElSRVJFUkVSRVJFUkVSSVpoWXdjUkVWRUZwSUg2ZDZWRytlRzhPVE0rZDNOekxkVzU5KzdkQ3lIK3Y1K21WNjllU0U1T3h1ZWZmNDZlUFhzQ2dGRmJnaGdxTXpPejJDc21xTlZxbzFiQ0FLRGZacVJWcTFZR2phOVhyNTVSVzJjVVpjV0tGVGgvL255QjU0VVFpSXVMMDkvLzhNTVBpMzJ0elpzMzQrZWZmODUxTENnb0NQZnUzUU9BUEZ2REFNZzFQaWdvQ0JNbVRJQ05qUTNPbmoyYjd6V2NuSnd3Wjg0Y3JGaXhBcHMyYlVLclZxM1F2bjM3WEdQT25EbURreWRQQXNoZUFhYWdaZ001T0RzNzUzdHM5ZXJWeU16TVJFWkdCdHpjM0F5YVN3aUJPM2Z1QUFBNmRlcFVZTjJycjc2S3dZTUg2eC9mdW5VTDQ4ZVBCNURkckpUenRXbGhZUUVBNk5tekozcjA2SUg0K0hoTW1US2x3QXoyOXZabzNydzUxR28xdkwyOUN4elhxRkVqdEdyVkNsZXZYc1Z0QWVTSUFBQWdBRWxFUVZUaHc0ZkxyTEVqTkN3QzYvdzJJVFRpK3ZzTm03VnVwa2xXTDdsL1AvUkptVnlNaUlpSWlJaUlpSWlJeU1Td3NZT0lpS2dDdW5mOTJtVUFseWRQZWlmL2ordVhRTTVWR0hKU0tCUlFxY3J1Unc5dmIyKzg4Y1liQm8yOWR1MGFmSDE5Y3gxemRYWEYzTGx6RGI1ZXpwVXpDcU5yTnFsVXFaTEJjeHNpSVNGQnZ3MUtVVEl5TWd3ZW14K0ZRcEhuMkcrLy9RWUFNRE16UTlldVhZczlkMDdEaHcvSGlSTW5FQkFRZ0wvKytpdFhZMGRDUW9KKzlZdFhYMzBWdzRjUEw1VnJsaVVMQ3d1MGF0VUtseTlmUmtCQUFQcjI3V3RRWFdSa0pKS1NrZ0FBYmR1MkxYQ2NTcVhLOVdjcUlDQWcxN1d0ckt6eXJWdXlaQW1zckt6eS9iN3FOR2pRQU51M2IwZDhmRHpNek13S3pkdWpSdzljdlhvVk4yL2V4SU1IRDFDM2J0MUN4eGRIVW5JeS9ncTVocmpIanh0TGtOeFVLbUZlZEJVUkVSRVJFUkVSRVJGUitjREdEaUlpSWlvWDZ0V3JoM3IxNmhVNVRxUFJ3TWZIQjBEMkcrTnF0Um9LaFFLaG9hR1FKS25BYlUyS1M3Y2xoclcxZGFuT3UzejVjdjJxSVRuZHVuVUwzdDdlU0V0THc5U3BVekZ5NU1oQzU3bDc5eTdlZmZkZHBLZW5ZOG1TSmVqVnExZWVNZm10c09Mdjd3OEE4UFQwTEZiVFNrcEtDdTdmdjUvbitLdXZ2b3IyN2R1alM1Y3V1SDc5dXY3NE45OThneWRQbnFCdTNib1lNbVJJcm5NQVVLVktGWlBabGlXbjl1M2I0L0xseTdoMDZaTEJOVmV1WEFHUTNWRGo0ZUZoY0YxQnE2RUFnRmFyaFZhckJaQzlIVTdPeHpsZlIxcXROdGZxTlZXclZ0VS9WaWdVK1RhRGRPM2FGZXZYcndlUS9ib1lNV0tFd1ptSmlJaUlpSWlJaUlpSXFHaHM3Q0Fpb25KTmtpVDluaUJDaU5MZi80T0s3ZkxseTlpeVpVdUI1M1Z2K2g4L2ZoeGhZV0Y1empkdDJoUno1c3d4K3JyZmYvODlJaUlpMEtOSEQxeTdkZzJ4c2JIbzI3Y3ZqaDA3aG5YcjFoV2F5VmhwYVduNk44MjFXaTFpWW1LTW5zUGEyaG8yTmpaNWp1dTIxc2dwTGk0TzgrZlBSMXBhR3RxM2I0ODMzbmlqd0ZVYkFDQW1KZ1lMRml4QWVubzZCZ3dZa0d0Ymo4S2twS1FnS2lvS0FBemVYdVI1Zi8zMUY2WlBuMTdnK1kwYk4rWjcvTUdEQnhnM2JseWU0LzM3OThmeTVjdUxsYVVzOWU3ZEcxOTk5UlVlUEhpQWdJQUF0R3ZYcnNnYTNUWTJucDZlK1g3djgvUG8wU05jdTNZdDE3RzB0RFI5MDgyaVJZdHc3Tml4SXVjcGJDdVY4ZVBIWThhTUdYbU9Pems1d2RyYUdpa3BLUWdORFMyVHhnN1hGczJ3ZGRPWENBa045LzF3NGVMdGQ2UENIcGY2UllpSWlJaUlpSWlJaUloTUZCczdpSWlJS2lCSHh4WU9NRk0xRFByckttcFVyNDU2ZGV1OGtPdG1aV1hoenovL1JHcHFLb1FRdWJhT0tFaDBkRFNpbzZQekhNL016RFQ2K25GeGNmajY2NitoVUNnd2JkbzBlSHQ3QXdDY25aMlJuSnlNOCtmUDQ4aVJJL0R5OGpKNjd2dzhmZnBVZjMvVHBrM1l0R21UMFhPODlkWmJoVFpBNUxSMTYxYkV4Y1VCQUM1ZHVvVHUzYnVqZWZQbThQVDBSUHYyN2VIdTdxNS9vLytQUC83QTBxVkxFUmNYQnc4UER5eFlzTURnVEgvLy9UZUV5TzZaY25GeE1mSVpaYk8xdFMzVjFWSHExNjlmYW5PVnBnWU5HcUJUcDA3dzkvZkg3dDI3aTJ6c0NBOFBSM2g0T0lEczFVc01kZVRJRWYzM0JNaHVqRWxKU2NHbVRadFFwVXFWNG9VM2tDUkpjSFoyUmxCUUVDSWpJOHZrR3JZMk5uQnpiUUUzMXhhMzMzeGpSTjVPTDRJUUlrSHVERVJFUkVSRVJLWW1QajRlVmFwVVNaWTdCeEVSVVVteHNZT0lpS2dDa2l6TkJ3dEpmUHJlOVBjeGNzUnd2RDlqU3BsZmMrZk9uVmkyYkJtU2s1UGg1ZVdGOTk5L0g3dDM3MFpvYUNoV3JGZ0JNek16Yk4yNkZTcFZ3VCtlYUxWYWVIdDdJems1dVZnTkJUNCtQa2hKU2NHd1ljUGc2T2lZNjl6VXFWTng0Y0lGckZ1M0RsMjdka1cxYXRXTW52OTVUNTQ4S2ZFY3htemhNbi8rZkV5ZlBoMkJnWUc0ZE9rU0xsMjZoTkRRVUlTR2htTFhybDFRcVZSbzJiSWxWQ29WTGwrK0RBQVlPSEFnUHZua0U1aVptUmw4blljUEgrcnYxNmxqWEZOUVRFd016cDA3aC9UMGRPemN1VFBmTVVJSUxGdTJESzFhdFVLZlBuMEtYWFhrMytEMTExK0h2NzgvenA4L2ovdjM3eGU2WmREKy9mc0JBUGIyOXVqUm80ZEI4MnUxV2h3NWNpVFhzWkNRRUtqVmFreWVQQm1iTm0zQ3h4OS9qUG56NXhjci84S0ZDL0g3Nzc4WE9xWjI3ZG9JQ2dyQ28wZVBpblVOS2praHhEQzVNeEFSRVJFUkVabWFXN2R1SmJtNnVocSt6eWtSRVpHSlltTUhFUkZSQlNRRXJDUkpjb2lMZTR5VWxKUlNuejh4TVJHLy8vNDd6cHc1bzU5ZnQ1MktKRW13dDdlSHJhMHRYRnhjNE9Ua2hMVnIxeUkxTlJVSkNRbm8wcVZMZ2ZQNisvc2pPVG43UXhaRGh3NDFLdE4vLy90Zi9QYmJiN0N3c01Da1NaUHluRy9hdENtR0RoMktRNGNPWWVuU3BWaS9mcjFSOCtjbjU5WXJYMzMxRlJvM2JteFEzZVBIanpGNjlHZ0FNSGdyRGgwckt5dDA3ZG9WWGJ0MkJRQkVSa1ppOCtiTitPMjMzNkJXcXhFY0hKeHIvSk1uVC9EZGQ5K2hRNGNPYU5xMHFVSFgwSzBLQWdBMWF0UW9kS3hhcmRadjI1S2NuSXdCQXdZQUFOcTNiNCt4WThmbVcvUEREei9vYncwYU5FQ2JObTBNeW1XcXVuYnRDa2RIUjBSRlJjSFgxeGZyMXEzTGQxeFVWQlIrK3VrbkFNQ3dZY01LYlhMSzZkZGZmMFYwZERROFBEeHc3ZG8xWkdWbFljNmNPZGl3WVFPdVg3K09LVk9tWU5PbVRiQzF0UzFXZmtOeTFLeFpFd0NRa0pBQXRWcHRjSFlxUGNIQndXZmt6a0JFUkVUR2tTVHBpUkJpUHdBSUlhTGt6a05FVkU1cFEwTkRiOG9kZ29pSXFLVDRQNjVFUkZTdUNTRzJBdmdWQU5ScTlYMlo0NWdNSVdudlF5ak9kR3p2MmIxaGc5TGJ3aUl1TGc0TEZ5NUVVRkFRTkJwTnJuTXVMaTRZTkdnUWV2ZnVuYXNad056Y0hGMjZkTUhKa3lkeDRzU0pRaHM3RGg0OENBQm8xcXlaVVN0MkJBWUdZc09HRFFDeVYrYlF2UW45dkNsVHB1RFVxVk80Y09FQ2R1L2VyVyt1S0s2Y1c4ZzBiOTRjbFN0WE5xaE8xN3dDR043WW9WYXI4ZURCQTl5K2ZSdTNidDFDUkVRRXdzUERjNjJ1QVFCdWJtN28wS0VEQWdJQ2NQWHFWZmo3KzhQZjN4OUE5aW9SSFR0MlJLZE9uZEN4WTBkVXJWbzEzMnVscDZmcjcrdTJkc2twS1NrSng0NGR3OFdMRnhFUUVJRFUxRlQ5T2FWU0NYZDNkL1R2M3ovZnVaT1NrdlRmcTVFalIvN3Jtem9BUUtGUVlPN2N1Wmc2ZFNyT256K1BFeWRPb0UrZlBubkdyVml4QW1xMUd2YjI5Z1UydlR4UENJRnQyN1lCQUx5OHZIRHQyalVBMlkxS3ExYXR3c3laTXhFZUhvNlpNMmRpNDhhTnNMUzBMTDBubGtQT2VkUFQwNDF1U0NwS2JHd2Mvcng4QlJjdlhlN28yS3oxMytya3grZnUzNytmVnFvWElTSWlJbnJCUWtKQzdyaTd1MDhFZ0xTME5FMVI0NG1JaUlpSXFPSmlZd2NSRVpWcndjSEJVUUQ0eWFmblpEMk5PMlp1YnZmN2w3NCtqL0o3WTc0a2RGdDhBRURqeG8xeDU4NGRxTlZxdlBQT08zamxsVmZ5clJrNGNDQk9uanlKNDhlUFkvcjA2YWhldlhxZU1aR1JrVGg5K2pRQVlOeTRjUWJuaVl1THc0SUZDNkRSYU5DdVhidENteldxVmF1R09YUG1ZUEhpeFZpM2JoMGFOMjZNRGgwNkdIeXQ1NFdHaGdJQWJHMXREVzdxQUpCckZaWENWbG5Zc1dNSEFnSUNjUC8rZlVSSFIwT3RWdWNaWTJWbEJROFBEM1RxMUFuZHUzZEg3ZHExQVFDVEowL0dreWRQY1Bic1dadzVjd2FYTGwzQzQ4ZVA4ZlBQUCtQbm4zOEdrUDExbmpselpwNDVjMTRudjVVWjd0Ky9qNVVyVitZNVhxbFNKUnc5ZWhTVksxZkdpUk1uMEx0Mzd6eGpNak16OVkwdHg0NGR3NGtUSndwOC9qbE5uandadzRjUE4yaXNIRHAyN0lpZVBYdmk5T25UV0xWcUZUdzlQV0Z2YjY4L2YvandZUVFHQmdJQVpzK2ViWEJqeE9uVHB4RVpHWW5LbFN1alQ1OCsrT3l6ei9Ubk9uWHFoQVVMRm1ERmloVklTRWpBMDZkUHk2eXhJK2RXUGxsWldhVSsvKzA3ZDdGNnJSOGVSVDk2SFpKVVBjdWlXaERBeGc0aUlpTDYxOU1FQndjbnlCMkNpSWlJaUloTUh4czdpSWlJS3FDSER4K21BZzlUYTlUSTIwQlJFdmIyOXFoYnR5NTY5ZXFGL3YzN3c5blpHUysvL0hLdUZTankwN1ZyVjlTclZ3LzM3OS9IbmoxN01IMzY5RHhqL1B6OEFHUTNpK1MzMmtGK2twT1RNV3ZXTER4Ky9CZzJOalpZdW5RcEpFa3F0R2JRb0VFNGRlb1V6cDA3aDNuejVtSGJ0bTBHYjZIeXZLdFhyd0xJWGlYREdFbEpTZnI3aGIzQmIyWm1ob3NYTCtvZlcxcGFvbEdqUm5CMmRrYno1czNSc21WTE5HM2FGRXFsRWdEd3hodHZJRFkyRmhzM2JrVHo1czFSclZvMURCczJETU9HRFVOcWFxcCsrNXdMRnk0Z09Ua1pMNzMwVXI3WE5UYzMxOS9QeU1qSTlhWStBTlN1WFJ0S3BSSWRPblJBMzc1OVlXZG5oNWt6WjBLcFZPb2JYTkxUMC9Ia3laTkN2dzZKaVltRm5zOHA1eW9pcG1yT25EbjQ4ODgvRVI4Zmp4a3padUEvLy9rUHJLMnRFUmdZQ0I4Zkh3Q0FwNmRuZ2F1WlBDODlQUjFyMTY0RkFJd1lNU0xmcGcxZHMwdlBuajFoWTJPVGIvTlBVWVFRUlk3SnlNalEzN2V3c0RENkdrWFJhclZJUzB1RFdxMnhnRUNsU2hxMW90UXZRa1JFUkVSRVJFUkVSR1NpMk5oQlJFUkVwVWFTSkJ3NWNxUllkYU5IajhhcVZhdXdlL2R1REJzMkRQWHExZE9mUDNyMEtDNWN1QUFnZXl1Vm9wb3pnT3hWTDZaTm00Ync4SEFBd0VjZmZZUmF0V29abEdmSmtpVVlQWG8wb3FPak1YbnlaSHp6elRkbzJMQ2hVYzhwTWpJUzkrOW43LzdqNGVGaFZLMmhXN0Y0ZVhuQjNOd2M5ZXZYUjhPR0RlSGc0RkRvMXlZeE1SR0ppWWtGcnV6UnUzZHY5TzdkRzJxMUdpRWhJUVhtdHJhMnpwWDErWXgyZG5ZNGNlSUU3T3pzQUFCQlFVRjU1aGd3WUVDdUZWeXlzckx3OXR0djQ4NmRPeGc4ZUREbXpadVhweVlqSXdORGhneEJTa29LNXMrZmowR0RCdW5QNVd3Mk1WVU9EZzVZc1dJRlpzK2VqWWlJQ015Wk13Y3paODdFN05temtaV1ZoWm8xYTJMNTh1VUd6N2RyMXk0OGV2UUlWbFpXZVBQTk53c2NOM3o0Y055N2R3KzlldlVxamFlUkw5MXJWcUZRbE1tcUlEV3EyMk5nL3o2NEV2alh4WkN3MEY4U0ZlbGNyZU01N3U3dWRycjcvT1F2RVJFUkVSSFIvMnZSb29YK1B5N0N3c0lLLy9RUkVSR1JpV0pqQnhFUkVabUU0Y09IWS9mdTNiaC8vejU4Zkh5d1ljTUdTSktFUjQ4ZTZiZjFlT1dWVi9EeXl5OFhPVmRhV2hwbXpKaUJrSkFRQU1ENDhlUFJ0MjlmZzdOVXFWSUZLMWV1eEtSSmsvRDQ4V05NbWpRSkd6WnNnTE96czhGekhEdDJUSCsvVzdkdUJ0Y0J3Tk9uVDNObHljK05HemZ3OU9sVE9EazVBUUFlUEhpQUJ3OGVGRHF2Ym91TThQRHdYQ3NzRkNUbnRqck5talhUTjNEVXJGbFRmendtSmdZT0RnNTVhblZOSFFWUnFWUzV0bkh4OC9QRG5UdDNZR2RuaDFtelpzSEt5aXBQemRHalI1R1Nrb0pLbFNwaDRNQ0IrWTR4ZGQyNmRjTzBhZE93WWNNR0JBUUVZTnk0Y2RCcXRhaFVxUkxXcjErZjYydGJGTjMzWSt6WXNVVit2Y3RhZEhRMEFLQjY5ZXBRS0VwL01RMG54NFpZTUdjVzB0SlM5MWF0MnVWcjRGWm1xVi9rWDA2U3BFTTVIdmFRTFFnUkVSRVJFWkVKY1hGeHNiV3dzQWpNY2FpcGJHR0lpSWhLZ0kwZFJFUkVGVkJEbDFZOUpVaXZmYnhrQlRwMWJJK0IvWHJMSFFsbVptYVlOV3NXUHZqZ0EvajcrMlBidG0xNDdiWFhNRzNhTkNRbko4UE96ZzRMRml3b2NwN2s1R1M4Ly83N0NBNE9CcEM5TWtSK1c3c1VwV1hMbGxpNmRDa1dMRmlBdUxnNHZQdnV1L0R4OFVHWExsME15bkR3NEVFQTJWdkhORzFxM1A4WjVOeUNSTGQxeWZQV3JGbURnSUFBbytiVjBUWEtHR1BIamgzNkxXVnlycVp5OSs1ZHRHN2R1bGc1ZEVKRFE3Rno1MDRBd0pRcFUvSnRVa2hLU3NLbVRac0FBS05HamNxMWFzaS96VnR2dllWVHAwNGhMQ3dNV3EwV0FEQno1a3lqR29lQTdOZjI0Y09ITVg3OCtDTEgxcTlmSDFldVhDbFczdmZmZng5bno1NHRkTXk5ZS9jQUFIWHIxaTNXTllxaVVDaGdZV0VPQ3d2ekxDQ01UUjM1a0NTcHU5d1ppSWlJeURodWJtNVZWU3FWYmxtMWhLQ2dvRjlsRFVSRVZBN1oyTmdvaEJCTjVNNUJSRVJVVW16c0lDS2ljcTFObXpadkN5SEdBWUFrU1FjQ0F3UDk1TTVrQ2lRbzNDUUZ2SGQvdng4V0Z1WW0wZGdCQUQxNjlFRGZ2bjF4L1BoeGZQMzExemgyN0JpaW9xS2dVcW13YXRVcVZLMWF0ZEQ2TzNmdTRQMzMzMGRVVkJRQW9FT0hEbGk4ZUxGQlc3ZmtwM2Z2M29pUGo4ZktsU3VSbXBxS0dUTm00SzIzM3NMa3laTnpyVGJ4dkQxNzlpQXBLUWtBTUdMRUNLT3ZxMnZzc0xDd0tIQmJDMWRYMTBJejVCUWVIbzZFaE53N00waVNoRFp0MmhpOGhZbXRyYTMrdnBPVEU4ek56WkdabVltd3NEQU1IanpZb0RrSzh1dXZ2K29iSE5hc1dZTWJOMjVnMUtoUmNIUjBCQUJvdFZwODhza25pSStQUi9YcTFRMXFaREJWRHg4K3hNcVZLeEVXRnBicitMcDE2NUNXbG9aUm8wYkJ6TXpNb0xuczdPeXdlZk5tV0ZoWWxFVlVnNlducCtQV3JWc0FnT2JObTh1YWhZaUlpT2pmUktsVU5nVHd6Yk9ISVFEWTJFRkVSRVJFUlBsaVl3Y1JFWlZyUWdqSEhKOWkva3ZXTUdTUWp6LytHQkVSRWJoejV3NXUzNzROQUZpOGVERThQVDBMcmZQMzk4ZUNCUXVRbkp5OVZXckxsaTJ4ZXZWcWc1c2ZDdkw2NjY5RHE5Vmk5ZXJWQUxKWHJ2ampqei93MFVjZjZWZXd5T25PblR2WXRtMGJnT3h0S1lZTUdXTDBOZVBqNHdFVXZwMkpJYXVRWEw5K0hSczJiRUJDUWdLc3JhMlJsWldGek14TTJOdmI0L0hqeDRpT2pzYjA2ZFBSdTdkeGpUMHFsUXF1cnE0SUNncENVRkNRVWJYNW1UbHpKcnk4dkxCanh3Nzg4c3N2Mkw5L1AvYnYzNDlPblRwaDVNaVIrUFhYWDNIKy9Ia0F3S0pGaS9SYmtCZ3FMQ3dzVDJOTGNlaStMOFdSbUppSW5UdDNZdS9ldmZwdGNCd2RIZEc1YzJmczJiTUg2ZW5wV0w5K1BiNy8vbnU4ODg0N0dEUm9rRUZOTjBVMU83MElJU0VoMEdnMEFGRGkxVnVJaUlpSUtoSzFXcTB5TnplM0F3QWhoRzFSNDRtSWlJaUlxT0ppWXdjUkVWRUZwSlkwcDFWYXhlVGxTeForN2VKc1dsdUxYcng0TWRkV0pBQncrL1p0YURRYUtKWEtmR3ZPblR1SE9YUG02RmQ5Nk5xMUsxYXVYRm5nYWhmR0dqbHlKT3pzN0xCNDhXS28xV3JjdUhFRDI3ZHZ4NW8xYTNLTnk4ckt3dUxGaTVHWm1iMVRoTGUzZDdGV1U0aU9qZ1pRdkRmdHRWb3R6cDgvaisrLy94NFhMMTRFQVBUcDB3ZHo1c3pCbURGakVCc2JpNVVyVitLUFAvN0FqaDA3c0dEQkFtemZ2aDJ2di80Nit2WHJaL0RYN0tXWFhrSlFVQkFpSXlNUkhSME5Cd2NIbzdQbTVPVGtoS1ZMbDJMeTVNbll0V3NYRGg4K0RIOS9mL2o3Kyt2SGVIdDdHN1FWenZPV0xsMWFvbXdsOGZEaFEremR1eGNIRHg1RVdsb2FnT3h0UlVhTkdvVXBVNmJBMHRJU3ZYcjF3ckpseXhBVkZZVkhqeDVoeFlvVitPcXJyekIwNkZBTUhUbzAxOVkzcHVqY3VYTUFzaHQrT25ic1dDYlhDTGtXQnQ5MWZnaS9FVG5mc1ZuclZsbEpHUXNmUEloNFhDWVhJeUlpSWlJaUlpSWlJakl4Yk93Z0lpS3FnTzVIaElRQUNIbHo1R3RmeTUxRkp5WW1CdXZYcjhmeDQ4Y0JBRFkyTnJDMXRjV2pSNCt3YmRzMkJBUUVZTUdDQldqV3JGbWUyclp0MjZKQmd3YUlpb3FDbDVjWEZpNWNXT0tWT3A3WHIxOC9PRGc0WU1HQ0JhaFVxUkkrL2ZUVFBHTldyRmlCa0pBUWZhYWhRNGNhZlIyMVdvMklpQWdBUUsxYXRReXVDd3NMdzhtVEozSGl4QWw5WTBpYk5tMHdlZkprdEduVEp0ZFlsVXFGcVZPbjRwVlhYc0dHRFJ2ZzcrK1BaY3VXWWUzYXRlamR1emRlZnZsbHRHdlhydEFtajFkZWVRVmZmdmtsaEJBNGV2UW8zbm5uSGFPZmEzNGNIQnd3WmNvVUtKVks3TjY5TzllNS8vM3ZmMGhMUzhQSWtTTlJzMlpOZytlMHNMQW85blk4T1dWbVp1cWJod3FqVnF0eC92eDUvUERERDdodzRRS0VFUHB6blR0M3hxeFpzOUM0Y1dQOU1YZDNkM3ozM1hmWXMyY1B0bTNiaHFkUG55SStQaDdidDIvSDl1M2I0ZWJtaHI1OSs2SkhqeDRsYnFBcGJXcTFHaWRPbkFBQWRPclV5ZWpWVkF5VmtwcUs4T3MzRVBmNGNRTkFjakV6VXhpMlh3MFJFUkVSRVJFUkVSRlJPY0RHRGlJaUt0ZUVFS0kwM3RDbDRoRkM2RmV2VUNnVStZNUpURXpFN3QyNzhiLy8vUS9wNmVrQUFBOFBEeXhidGd6VzF0YjQ1Sk5QY09IQ0JZU0VoR0RNbURFWVBIZ3d4bzhmRDBkSFIvMGNWbFpXV0xWcUZVNmZQbzJKRXllVzJmTnhkM2ZIbmoxN2tKU1VsT2NON0RWcjF1REhIMzhFQUZTclZnMUxseTR0VmpQQjk5OS9yOTlPcG5uejVnV09TMDVPeHBVclYzRHg0a1ZjdUhBQkR4OCsxSi9yMkxFajNucnJMYlJyMTY3UWE3bTR1TURQenc5QlFVSFl1blVyL1AzOWNlalFJUnc2ZEFnV0ZoWm8wNllOWEYxZDBiSmxTN2k2dXFKYXRXcjYyanAxNnFCang0N3c5L2ZINGNPSDhkWmJieFg0UFU1SlNRR0FRcjhlUWdnRUJ3Zmo2TkdqT0g3OHVMN0d3Y0VCdlh2M3hvOC8vb2lFaEFUczNMa1QzMzc3TGZyMDZZT3hZOGZDMmRtNTBPY0lBTHQyN1VLVEprMktIRmVVdVhQbjR2VHAwL21lVTZ2VkNBd014TW1USjNIcTFLazhxODUwNnRRSkV5Wk1nTHU3ZTc3MUtwVUtZOGVPeGJCaHc3QjM3MTdzMmJOSHYzMU1TRWdJUWtKQzRPdnJDMmRuWjNUdTNCbkRoZzB6ZUNXUEgzLzhFVDQrUGtZODA5eDBmNGJ6Yy83OGVjVEZ4UUVBUm93WVVleHJFQkVSRVJFUkVSRVJFVkhCMk5oQlJFUkVwZXFYWDM1QlptWW1ySzJ0RVJ3Y3JIOVR1SHIxNnJuRzNiMTdGL3YyN2NQQmd3ZjFEUjAyTmphWU1tVUtYbnZ0TlgyVHdMcDE2N0IvLzM1OCtlV1hTRTFOeFpFalIzRGt5QkYwNmRJRmd3WU5RcmR1M1ZDcFVpVTBidHc0MXlvSVphVnExYXE1dGtoUnE5WDQvUFBQY2Zqd1lRQ0FtWmtaZkgxOUMxeFp3Yy9QRDFGUlVhaGR1elpxMUtnQk96czdXRmxaSVRNekUwRkJRVGgwNkJDQTdDYUlmdjM2NVR0SFRFd01SbzRjaWFkUG4rcVAyZGpZWU1DQUFYampqVGR5TmIwWXdzUERBMzUrZnJoMzd4NE9IRGlnYjZMSXVSWEs1NTkvamo1OSt1U3FlL2ZkZCtIdjc0OEhEeDdnK1BIajZOKy92LzdjL3YzN1lXZG5CNVZLaFYyN2RnSEkvUnBJVDAvSDMzLy9qWWlJQ0Z5K2ZCbVhMbDNTTnpJQWdMVzFOVWFOR29XMzMzNGJscGFXOFBiMnhzR0RCN0Z6NTA3RXhjWGg2TkdqT0hyMEtOcTNiNCt4WThlaWMrZk9SajNuMHFSV3F6RjI3RmpjdUhFajEzRXpNelAwN2RzWG8wZVBob3VMaTBGejJkallZTUtFQ1JnelpneU9IajJLNzcvL0hwR1JrZnJ6TjI3Y2dGcXR4dHR2djIxVVB0MmZzZEsyZGV0V0FObE5Rc1haSnNkUWJxNHQ4Tjl0bXhBUmNjTm4ydXg1Vys5SGhjV1YyY1dJaUlpSWlJaUlpSWlJVEF3Yk80aUlpQ3FnMms3TkcxcFltRGM3ZS80UDFLMWJHMDBhT1pYYTNPZk9uZE52cDZKamIyK3ZYMWtoS2lvS3k1WXRRM0J3c1A2OFNxV0NsNWNYdkwyOVlXOXZuNnRXa2lTODl0cHJlT21sbCtEbjU0ZWpSNDhDQUg3Ly9YZjgvdnZ2Nk5TcEUvejgvRW90dnpIKytlY2Z6SjgvSDFldlhnV1F2ZVhIRjE5OGdkYXRXeGRZbzFRcThkdHZ2eFU1OTRRSkUxQy9mdjE4ejlXcVZRdXJWcTNDckZtejBLNWRPd3dZTUFBdnYvd3lMQ3dzaXZkRW5xbGZ2ejVtelpxRmFkT200Y3FWS3poOStqVE9uRG1Ed1lNSDUybnFBTEliUXJwMTY0Yno1ODlqMDZaTjZOV3JGOHpOelFFQTI3ZHYxMjhKbzlPcFV5Y0FRR3hzTEx5OHZQSmRDYUpodzRZWU1XSUVoZ3daQW10cmEvMXhTMHRMakI0OUdpTkdqTURodzRleGJkczJ4TWJHNHRLbFN3Z0lDTURldlh0enJjcFJzMlpOZE8zYUZRQktiWHVRRmkxYUlETXpFelZxMU1oMVhLVlM0ZU9QUDhZNzc3d0R0VnFOaGcwYll1alFvZkR5OG9LZG5WMnhybVZwYVluaHc0ZGorUERoQ0FrSndROC8vSUNUSjA4Q0FOYXVYV3ZVYytyYnR5ODZkT2hRckJ3QXNIejVjdno1NTU5NWpwODhlUkxoNGVFQWdPblRwNWZLZGpjRnNiYTJna3ZUSm5CcDJ1VGVVSytCTjh2c1FrUkVSRVJFUkVSRVJFUW1pSTBkUkVSRUZaQzVoZmxnQUt2Zm16NGI0OThjaVEvbnppNjF1WE91Rm1GbVpnWm5aMmQ4OE1FSHNMUzBCQUEwYU5CQS8rYS9tWmtaK3ZmdmozZmZmYmZJYlNWcTFhcUZaY3VXWWN5WU1mam1tMjl3NXN3WjFLMWJGeXRXckNpMTdNYlNhclg2TFZEczdPeXdldlZxdEduVHB0QWFGeGNYVktsU0JTa3BLVkNyMVhuT096azVZZHk0Y2ZEeThpcDBubmJ0MnVHMzMzN1RmeTFMazBxbFFvY09IZENoUXdjc1dMQUFRb2dDeDg2ZlB4K1hMMS9HL2Z2M3NXUEhEa3lhTkFrQTBLaFJJMzFqaDYydExicDE2NGIzM25zUEFGQ2pSZzMwNjljUFI0NGNnVXFsUXZQbXpkRzVjMmYwN05tenlDMVR6TTNOOGZycnIyUElrQ0U0Y09BQXRtN2RpbDY5ZXVXcDgvRHdnSWVIUjBtK0RIa1V0a3FHcTZzcmZIMTlVYVZLRmJScTFhcFVyK3ZtNWdZM056Zk1temNQTVRFeGhmNVpzYk96UTJabUpsU3EvLzh4MzhyS0NsWldWc1crdnU3UGJrN0p5Y253OWZVRkFQVHIxMC9mdEVORVJFUkVSRVJFUkVSRXBZK05IVVJFVk43cDM1RVdRcFRkeDhuL1pTUWhLU1VGTERNek0vTnRMaWlKU1pNbTRkMTMzd1dRdlRyRjh4UUtCWll0VzRaRGh3NWgrUERoZVZib0tJcUxpd3Q4ZlgxeDc5NDlDQ0ZRcFVxVlltZjk1WmRmaWwwTEFBNE9EdkR6ODhQYXRXdXhhTkdpQXJkZnlhbG56NTdvMmJNbkFDQXpNeFBwNmVuSXpNeUVFQUkyTmphb1ZLbVN3ZGMzdHFtak9NOVhrcVJDVjJLb1hiczJQdnp3UXl4YXRBaGJ0MjVGNTg2ZDBiSmxTMnpZc0FFQUlJVEl0LzY5OTk3RDRNR0QwYUpGaTN3YkI0cGlZV0dCMGFOSFk4aVFJWVUybnJ4STNicDFLOVA1emMzTkMxekZSYWVrcituOHJGbXpKczh4SHg4ZnhNWEZvVzdkdXBnL2YzNnBYNU9JaUlpSWlJaUlpSWlJL2g4Yk80aUlpQ29nclNUK1ZtaWx3NzFmNlQ3VXVXbmhLeVFVUjM0TkhUbFZyMTRkRXlkT0xORTFpbnFEKzBWcDJyUXB2dnJxcTJMVm1wdWJsOG1LR3kvYXdJRURrWldWaFppWUdOeTZkUXN0VzdiVW55dW9LY1RCd2NHZ1JwaWk1Tnl1aFY2TTJOaFkxSzlmSDVNbVRjSXJyN3lDeXBVcmwvazFIeng4aEY5UG40WC9wWUEranMxYXhhZkY0MGhNek5XVU1yOHdFUkVSRVJFUkVSRVJrUWxnWXdjUkVWRUZkRGZpcjJPT2pvNi9idmpDSjYyb0pnd2lRd3dkT2xUdUNQU0MxS2hSUTcrdHpvdHk3LzREYk5xeUhmL0V4UTZTSk1sR1dHbE9BMkJqQnhFUkVSRVJFUkVSRVZVSWJPd2dJaUtxbURSUlVWRWFDd3NMdVhNUUVSbEVvOUZBYUlWU0NFbHBKYlRjV291SWlJaUlpSWlJaUlncURJWGNBWWlJaU1xU0pFa2k1MFBaZ2hBUlViSFZxZTJBY1crT1JKZE9IVTVvZ2QwcEtVaVdPNU9wRVVJazZHNXlaeUVpSWlJaUlqSVY4Zkh4RUVJazYyNXk1eUVpSWlvdXJ0aEJSRVJVc1QwRlVGbnVFRVJFaFdsUXZ4Nm1lVS9BTk84SnV5UkorbGJ1UEtaSUNERk03Z3hFUkVSRVJFU201dGF0VzBtdXJxNGVjdWNnSWlJcUtUWjJFQkVSVlVEMVhWenFTTERvL0xudnVwVG16czZWQi9SN0JlYm01bkxISWlJcXlqVzVBNWlxNE9EZ00zSm5JQ0lpSXVOSWt2UkVDTEVmQUlRUVVYTG5JU0lxcDdTaG9hRTM1UTVCUkVSVVVqQmliLzBBQUNBQVNVUkJWR3pzSUNLaThtNm5FT0lzQUVpUzlFRHVNS1pDQVl0bUNrbng5VGZiZGxaM2NXNktEdTA5VWR1aGx0eXhpSWdLa3dHQS94bEhSRVJFNVVaSVNNZ2RkM2YzaVFDUWxwYW1rVHNQRVJFUkVSR1pMaloyRUJGUnVSWVVGSFFId0IyNWM1aWFERTFxaUtYSytyRUVxWHBDUWlJeU1qTGtqa1JFbEsrb08zZHgrdXg1dkRaczZPN0tsVzFTNU01RFJFUkVWSW8wd2NIQkNYS0hJQ0lpSWlJaTA4ZkdEaUlpb2dvbyt1Yk4ySWJOV24ralVpb0hMdjVvWHFSand3YkRBVlJQVDAvSDVjQmdwS2FsQVFEYXRuRkh0YXBWOVhWcGFXazQvOGRGQUVBbFMwdDA2OUlwMTd3QlY0SVFuNUNRYjIxV1ZoWitPM2NCQUtCU3FkRHo1VzRtVit2ZXFpVnExcWhoY0czdzFSRDhFeHRYWkMwQTlPblZ3K0JhQURoeDZqZVRxNzBXRm82SGo2SUJBSzdObTZGdW5kcmx1amJpUmlUdTNyc1BBSEJwMmdRTkc5UXYxN1YvMzdxTnYyOW5yd0RlMk1rUmpSczV5VjU3L2NaTkRIMWpEREl5TXJEQ1owM2RPbzFhTkhoNEsrd3VpSWlJaUlpSWlJaUlpRWcranMzY1R6czFkeGRPemQzRk9yOUZRb2pMNWZxMnptK1IwRDFmeDJidWkrWCsraE1SVWNYaDZPaG82ZERFbzRZUXdrb0kwVlVJc1RQcTdyM2dycjBHWk9qK2JmTC9NMERrZE8vK0EvMi9XMTE3OVJmUEd6bnVYVkZRYldMaVUvMjVWdTI3bW1UdDhWOVBHMVU3YWVvc2cycWRtcnNiVlN1RU1NbmFEejc4Ukg5dTM4RWZ5bjN0cDUrdDBwL2J1dk4vNWI1Mm5kL1grblByL0w2V3V6WkxDSEVqSlNYdFdEUDNEbEZPemQyRlkvUFdmOVpwMUtLQjNIOTNtaXAzZDNjNzNVM3VMRVJFUkVSRVJLYWtSWXNXTnJxYjNGbUlpTWgwMVhWdU9kYXhXU3ZOcy9mdGsyczZ0V3dsZDZhY0ZISUhJQ0lpSW5sRVJVV2xSOThNaXBVa0tWV1NwQXVTSkkxL3FXZS8wUThlUG96V2pSazFmbEozS1llWGVnOXkxSjI3LytCUmxQU2NpNWV1bkNtbzFzT2poLzdOeHFkSnlRbW1XUHZlMVBlSEdsTjc0dlNadzRiVUFvQXh0WklrU2FaWXUvL1FqenQwNStaK3RQaXQ4bDY3N2IrNzErbk9MZnZNZDFaNXIxM250M21KN3R3NnY4MUxaSzQxa3lUSjJkcTZVdiswMVBRdkJmQkRlbGJLSUs3V1VUQkprZzdwYm5KbklTSWlJaUlpTWhVdUxpNjJGaFlXUWJxYjNIbUlpSWlLaTF1eEVCRVJrWjZBbENHQVF4Q29BZ0NTMEVUblBKOHAwcExOWUxrREFDUWdMczhFa3ZoRkNDa3EzOXJNbUV5VmVmWHNXZ21wcGxncmxPS3VNYldTRUtjRnBJU2lhdk5UV0MwQUNBR1RxeFdTOWdKRWRsK3dWdUJtZWErRjBGNFNVR1IvL3hVSUsvKzFDQlo0ZGw0ZzJGUnFzNUpqTnoxOCtIQURnS3dDNXlCSWt0UmQ3Z3hFUkVSa0hEYzN0Nm9xbGFyWHM0Y0pRVUZCdjhvYWlJaW9ITEt4c1ZFSUlackluWU9JaUtpa3BLS0h2RmlPemR4UFN4SjZBTURNcVY2WU9kVkw3a2hsYXYzR0kxaS84UWdBUUFnc2lZb0lYaXB6SkNLaWNxVjE2OVpqRlFyRk93QWdoRGdjSEJ5OFh1NU1SRVJFcGExTm16WkNkejh3TU5Ea2ZzOGpJaUtpdk56ZDNkMGxTZnJ0MmNPUW9LQ2dsMlFOUkVSVURubDZlbFlSUWlUb0h2UDNKU0lpS2toZDU1Wmp6UlNLSFpLa1VBaUJsTlFNZGVkL2JsKzdLbmN1SGE3WVFVUkU1VjFEM2FlWUpVa0tsVHNNRVJFUkVSRVJFUUNvMVdxVnVibTVIUUFJSVd6bHprTkVSRVJFUktaTElYY0FJaUlpSWlJaUlpSWlJaUlpSWlJaUlzb2ZHenVJaUlpSWlJaUlpSWlJaUlpSWlJaUlUQlFiTzRpSXFGeVRKRW5rZkNoYkVDSWlJaUlpSWlJaUlpSWlJcUppWUdNSEVSRVJFUkVSRVJFUkVSRVJFUkVSa1lsaVl3Y1JFUkVSRVJFUkVSRVJFUkVSRVJHUmlXSmpCeEVSRVJFUkVSRVJFUkVSRVJFUkVaR0pZbU1IRVJHVmQwSi9Sd2hKemlCRVJFUkVSRVJFUkVSRVJFUkV4bUpqQnhFUkVSRVJFUkVSRVJFUkVSRVJFWkdKWW1NSEVSRVJFUkVSRVJFUkVSRVJFUkVSa1lsaVl3Y1JFUkVSRVJFUkVSRVJFUkVSRVJHUmlWTEpIWUNJaUtpTUNia0RFQkVSbFRVaFJJTGNHWWlJaUlpSWlFeE5mSHc4cWxTcGtpeDNEaUlpb3BKaVl3Y1JFUkVSRWRHL25CQmltTndaaUlpSWlJaUlUTTJ0VzdlUzNOemMyc21kZzRpSXFLUk11ckVqSVNFRlVYZitrVHRHbVVwSVNNbnhTRlNyMTlpMWlXeGhpSWpLb1V5MXRwcEttWDFmcXhXVitmY3NFUkdWUjNGSldmZDE5L2x2SFJFUjBiOURwbFpSUmFYVm5nTUFqUkQzK0c4NEVWSFppRS9WcW5YMytYY3RFUkVWUkJLb0JTRUJFbUNLaThGTGNnZDRubU16OTlPU2hCNEFZR1ZsQVNzckM3a2psYW5VMUF5a3BtWThleVNTQmNBbHdZaUlTcE9BQXRLelJrWUJEU1JvWkU1RVJFUkVSRVJFQkNFRUZKTDA3TCtOQlFESjlQNzNtSWlJaUlpbzRyQ0VnSjBrU1JBQ0tha1o2czcvM0w1MlZlNVFPaWE0WW9jUVFnQ1NKRDNYOUZDK0NRRUFrbzBrd1VidUxFUkU1WXBVd0gwaUlpSWlJaUlpR1QzcjZjaSt6MTlZaVlpSWlJams5K3pIY2dFaEZFcXRTWDFRMk9RYU96UmFUWUpDVWdBQ0VBSWFxWUo4c2xwSUlrc1NTTlZDMHNxZGhZaUlpSWlJaUlpSWlJaUlpSWlJcUtJUWtGU1NnSjBrQ1NVRWtqSlMwNVBrenZSLzdOMTVmRXhYL3dmd3o3a3pTU2FSaUgxWHNlK2E4SlJIVzFyNmFCWGxzYXVXcWxJZSsxWkt0ZXF4NzFRVnBhcTJxcmEybHRxcUxVL3RTd2lDMkNsUlFjZzJTV2JtL1A2WXpQM05KTE5tbTRUUCsvWHlNblB2dWVlZW1TUno1cDc3UGQ5akxjOEZkZ0RDWHdnQklRUUVvSUg1MzVOUHdoY0NCUlRCNkh3aUlpSWlJaUlpSWlJaUlxTHNZYjNTRmUvQkVCR1JFd0l3bVZkSjlQWFJLRDdlYm82MVBCZllvVkUwdXFjeHRrRThqUythaUlpSWlJaXlSYUR2LzE5UHhLZElKeVdKaUlpSWlJaWVJbElpeU8vL3I1ZmlVcnpZRmlJaXloY1VJU0NsMEVHcksrRHR0bGpMYzRFZDFrSXFWME5JNWVyZWJrYU91bmI1QXE1ZHZnZ0FrRUE0Sk1LOTNDUWlJaUlpSXNwbmZEU2lsK1d4bEhLbE45dENSRVJFN3BGUyt2Z3FLQUVBVUVSS3FoSDN2TndrSXFJbmpvRHcwV3FVdHl6UHBUVHhlb21JaU93VHNqSWtYaFI1TkNORG5nN3NlTzZGWnVqU3M3KzNtNUdqTnF4YW9nWjJRR0x6dGZQaEU3M2JJaUtpSjB0WVdOaWJBTjVQZS9yVHlaTW41M3F6UFVSRVJEbWhTUDM2YW1ESHRmUGg3M3F6TFVSRVJPU2UwTkRRVUNIRWIybFBJMDZlUE5uR3F3MGlJbm9DTldqUUlGaEtxUVoyOEhxSmlJZ2NLVnV0VGc4ZlJYa0JZR0FIRVJGUnJqT1pUTTlvTkpxWDB4NWY5SFo3aUlpSWlJaUlpQURBWURCb2ZYMTlDd0dBbERMSTIrMGhJaUlpSXFLOFMvRjJBNGlJaUlpSWlJaUlpSWlJaUlpSWlJaklQZ1oyRUJFUkVSRVJFUkVSRVJFUkVSRVJFZVZSRE93Z0lxSW5taEJDZXJzTlJFUkVSRVJFUkVSRVJFUkVSSm5Gd0E0aUlpSWlJaUlpSWlJaUlpSWlJaUtpUElxQkhVUkVSRVJFUkVSRVJFUkVSRVJFUkVSNUZBTTdpSWlJaUlpSWlJaUlpSWlJaUlpSWlQSW9CbllRRWRHVFRsbzlGbDVyQlJFUkVSRVJFUkVSRVJFUkVWRW1NTENEaUlpSWlJaUlpSWlJaUlpSWlJaUlLSTlpWUFjUkVSRVJFUkVSRVJFUkVSRVJFUkZSSHNYQURpSWlldEtwUzdFb0NyczlJaUlpSWlJaUlpSWlJaUlpeWwrMDNtNEFFUkZSYnBGU0NtKzNnWWlJS0NkSUtXTzkzUVlpSWlJaUlxSzg1dUhEaHdnT0RvNzNkanVJaUlpeWlvRWRSRVJFUkVSRStaeVVzcjIzMjBCRVJFUkVSSlRYWExseUphNXUzYnJQZWJzZFJFUkVXY1hBRGlJaUlpSWlvbnd1UER6OGQyKzNnWWlJaUR5ajFXb2ZTU2wzQUlDVThvcTMyME5FOUlReVJVUkVuUGQySTRpSWlMS0tnUjFFUlBSRU14Z00zL240K0J3RkFKUEpkTWZiN1NFaUlpSWlJaUlDZ1BEdzhDdWhvYUZ2QWtCU1VwTFIyKzBoSWlJaUlxSzhpNEVkUkVUMFJEdHo1c3hOQURlOTNRNGlJaUlpSWlLaWRJemg0ZUd4M200RUVSRVJFUkhsZllxM0cwQkVSRVJFUkVSRVJFUkVSRVJFUkVSRTlqRmpCeEVSRVJFUlVUNFhHaHBheVBLWU0zK0ppSWlJaUlqK1g2MWF0UUl0ajgrZE94ZnZ6YllRRVJGbEZnTTdpSWlJaUlpSThqa2h4Q2FycDgyODFoQWlJaUlpSXFJOHBIcjE2a0YrZm41SHJEYlY5RnBqaUlpSXNvQ0JIVVJFUkVSRVJQbWNFT0psYjdlQmlJaUlQRk9sU3BXQ0FRRUJ6d09Bb2lpUHc4UEREM2k3VFVSRVQ1ckF3RUJGU2xuRDIrMGdJaUxLS2daMkVCSFJFeTAwTkxTekVHSUFBRWdwdDRlSGg4L3lkcHVJaUlpSWlJaUlBZ01ES3draHZrMTdHZ0dncVRmYlEwUkVSRVJFZVJjRE80aUk2SWttcFN5dktJcGxGdk5scnphR2lJaUlpSWlJS0kzQllORDYrdm9XQWdBcFpaQzMyME5FUkVSRVJIbVg0dTBHRUJFUkVSRVJFUkVSRVJFUkVSRVJFWkY5RE93Z0lpSWlJaUlpSWlJaUlpSWlJaUlpeXFPNEZBdmxtdUxGYXdVV0tLd3BaNVFvSVJTVVZJUW13TnR0SXNvM1RGSVBreWxhQ3ZsM1lxenA1cjE3NStLOTNhUjhSRm85Rmw1ckJka29XYkprZ1lCQ0pjc1pUTEtrVUVRSlJTZ0Z2TjBtb3FlTEtjVmt3dDhtUmY1dE1pWGZ1WDN4WW95M1cwUkVPYTlNbVRJQm9tRHhjaG9UU2dnRkpRUUUwLzRUT1NDRU5Ca2xIcHFNOHA2UFZoTjlOVEw1RG5BdXhkdnRJaUxuMk5jUnVZOTlIUkVSVWY3Q3dBN0tEU0trU3IxR1VvdVJnRkpOSzJSaEtVVXhJZUR2N1lZUjVSc0trcVdpeENnUTl3T0t5c3ZQRkFtZGMrTkMrRUVBSm04M2pjaERJcVJLdlViUWlxRVNvcVpXSzR0SWlLSUNZTEFmVVc2U0lrWFI0SUVDY1IrSy8xOGgxWjVkY1UyYnVnbm5PSWhIOUtTcVVLVmVmV2pFTUNGUVYyaEVFUWxaVkFBTXJDUnlRRXFZRklISGlrWThrRERGVktpaDNaLzZ1TnIwMjdjWkRFbVVWN0d2SS9JTSt6b2lJcUw4aFV1eFVJNExxZmJzR0dqRlBrVW9uWVJBUFVDVVoxQUhrWWVFOEJOQ2xJVkFQVVdJOWhvRnYxV29IanJXMjgwaThwU2xUeEJDZEJNQ3p3S2lQSU02aUx4QUNGOEJVVXBBMUJaQ3ZDbzBZbjFGazgrUDNtNFdFZVdNa0JyUHZpKzA0cENpaUI0Q0loVEFNd0tDTjdxSW5CQkNLQUtpa0JDaWtvQm9xQWhscEc5d3dQVm5xdFpwNGUyMkVWRkc3T3VJUE1lK2pvaUlLSDloeGc3S1VTRTE2cndzaEppRXROODFuVTZIa0FyUG9GalJJdkRYNmJ6Y09xTDhJemtsQmZmdlA4RDFHemNSbjVBQUFENktrSitXci9IczBadm5UKzN5ZHZ1STNQRk05ZEFYaEFLMVQvRHo5VVhGaWlFb1dxUXdBdndaNzBlVW0xSlNVL0h3WVN5dTM3eUZSNDhlbVRjSzBhWkN0V2RIWHI5NGFoNllFWXJvaVZHdTJyTU5oUkNMa05iLyt2ajRvRkpJQlJRdFdnUUZBaGhiU2VTSWhFUnljZ29TRXhOeC9rSVVFaElUSVlBQW9kRk9MVk9wMW9YYlY4N2Q4SFliaWNpTWZSMVI1ckN2SXlJaXlsOFkyRUU1cG1UbGVpVUFaU3JTZnMrZXJWc0hBL3YzUWZXcVZWQzBhQkhleENQeWdENDVHZmZ2UDhEbEsxZng1WXB2Y09EUUVVQUlyVmJLT1dVcTEybDErL0tabTk1dVkxNGxoSkNXeDFKSzRjMjJQTTFLVnE1WFFpajRGR2w5UXUxYU5UQzRmMS9VckZIZEhOakJ3VGFpWEpXU2txSUdkcXo3N250czNiWURBQ0FVREN4ZkxYVGZ6WXZoUjczY1JDTEtCbVZyMUNpcUZXSXMwdnJmR3RXcVl2Q0E5MUdyUm5VVUsxb0VCUXB3SWpPUkkxSktKQ2NuSXpFeENmditQSUI1Q3hmajVxMi9vRURXOWZIeGVRZG9NQjA0bnVydGRoSTk3ZGpYRVdVZSt6b2lJcUw4aFlFZGxHUDh0YWdQSVdzQUF2Nysvdmp2eHgraWJwM2EzbTRXVWI2azgvTkQyVEtsVWJaTWFWU3VWQkZ0T25iRG8wZVBJWVdvNU91anZBamdXMisza2NnWmZ5M3FDOGk2bGo1aDNBZkQwYmhSUTI4M2kraXA1ZXZyaTVJbFM2Qmt5UklvVTdvVXpsK0l3c1ZMbHdHSVp6UWEyUndBQXp1SW5nQ0swYWUyME1oL1FBam8vUHd3ZlBCLzBPS1ZadDV1RmxHK0lJU0FUcWVEVHFkRHV6YXRjT3V2TzVqLytXS1lUQ1kvSVdUcnNqVVN2dmpyUE81N3U1MUVUenYyZFVTWng3Nk9pSWdvZjFHODNRQjZna2tSREFoZkFQaEgvVkNVTDEvTzJ5MGllaUlVTFZJWUx6ZDVBUUFnSUxYU2hNSmViaEtSYTFJRVF3cC93TnduVktsYzJkc3RJcUkwcFVxV3dNdE5Yd1FBQ0FFTkpBcUIxd2xFVHdSRmFBS2xRQUFBMUsxVEM3VnIxZlIyazRqeUpTRUVtci9VQkg2K3Z1WU5VaFJKVGRaeXNoUlJIc0MramloN3NLOGpJaUxLK3poZ1N6bEhRYkFBL0FDZ1ZNbVNYTk9TS0p2NCt2cWlkS2xTQUFBcG9ZV1FSYnpjSkNMWEZBUkRRQWVZKzRTQ1FVSGViaEVScGRGcXRTaGRxaFI4Zlh6TUd3UUtsU3RYenMrN3JTS2k3Q0EwcG9KQ29nQUFGQ3RhRklVTEYvSjJrNGp5clJJbGlrUFJXSWJSWkZGZkh3MXZkaEhsQWV6cmlMSVArem9pSXFLOGpZRWRsSE9rOUpkU2FnQ2dRSUVBYUJuZ1M1UXRoQkFvV0RBSWlxS1luMElKQktEeGNyUHlCVVZSaExmYjhOUXk5d2srZ0xsUDhQWDE4WGFMaU1oS3dZSkI4RW43dTVRbUJPb0xGT0FYdDN4R1NobHIrZWZ0dGxBZUl1RW5BVjhBOFBmM2g4NlBNVnRFbVJWY01BaUtNQStqQ1NESVpFamxOUmhSWHNDK2ppamJQS2w5M2NPSER5R2xqTGY4ODNaN2lJaUlNb3NEdHBTREZBZ0JBUUFDNXB2UlJKUjExbjlMUWdnaGhlUWZGK1VEN0JPSThqTHJQMGxGUUVCNnJ5MlVPVkxLOXQ1dUErVkZWdjJ2WVA5TGxCWHAvbjZFbitSMUdGSGV3TDZPS0xzOHFYM2RsU3RYNHVyV3JmdWN0OXRCUkVTVVZRenNJQ0lpSWlJaXl1ZkN3OE4vOTNZYmlJaUl5RE5hcmZhUmxISUhBRWdwcjNpN1BVUkVUeWhUUkVURWVXODNnb2lJS0tzWTJFRkVSRTgwZzhId2sxYXJ2UW9BVXNvYjNtNFBFUkVSRVJFUkVRQ0VoNGRmclZhdFdnOEFDQWdJTUhpN1BVUkVSRVJFbEhjeHNJT0lpSjVvWjg2Y3VRemdzcmZiUVVSRVJFUkVSSlNPNGVMRml6SGViZ1FSRVJFUkVlVjlpcmNiUUVSRVJFUkVSRVJFUkVSRVJFUkVSRVQyTVdNSFBaRU1CZ08wV3Y1NlU4NjRmZnMyN3Q2OWk3Q3dNRzgzaFlpSWlBZ0FFQm9hV3NqeU9EdzhQTmFiYlNFaXlxems1R1Jjdm14T3RsZW1UQmtVS2xUSXhSRkVSRStYZS9mdW9Yang0dDV1QmdEQWFEUWlKc2FjY0taWXNXTFFhRFJlYnRHVFNhL1hRNmZUZWJzWitWNnRXclVDTFkvUG5Uc1g3ODIyRUJFUlpSWXpkdEFUNThhTkcyamJ0aTArL3Zoai9QWFhYOTV1emxOaC8vNzlXTFJvRVZhdFdtV3ovZWJObTRpSWlQQ29ycWlvS01URnhXVm44N0xWbGkxYjBLbFRKd3dmUGh5M2I5LzJkbk9JS0ErNGZQa3lwSlNaT3ZibzBhTVlOR2dRQmcwYWhEdDM3bVJ6eXlnbkpDY25JeVltQm5mdjNuVmFMaVVsQmV2V3JjT0dEUnRjMXJsczJUSjgvZlhYdUhuelpuWTFrNTVDUW9oTmxuL2ViZ3NSNVcrZmZmWVpWcXhZZ1ljUEh6b3RkK3pZTVh6KytlYzRlL1pzdHAxNzZkS2w2TkdqQi83em4vL0FaREpsVzcxRVJOa3BJaUlDM2J0M3g2aFJvM0RseXBVTSt4TVRFM0g4K1BGc1ArK2xTNWZ3K3V1dlk5Q2dRYmgwNlZLMjFyMXExU3A4OXRsbkhsMlh4c1RFb0ZXclZtalZxcFVhNEpIZm5EMTdGaU5HalBCNExQTEVpUk1ZTkdnUW9xS2kzQ29mSHgrUHc0Y1BlM1FPS1NVMmJkcUVWcTFhNGVEQmd4NGRTN2FxVjY4ZTVPZm5kOVR5ejl2dElTSWl5aXltTktBbnl0V3JWOUcvZjMvRXhNVGdsMTkrUWUzYXRkR3RXemViTWxuTjVyRng0MGJNbVRNSEpVdVd4TWFORzdQYVpKZXVYcjJLR1RObTVGajlIVHQyUklzV0xiSlV4NEVEQjdCaHd3WVVMMTRjUFh2MkJHRE9hdEczYjEvY3UzY1BiN3p4Qm9ZTkcrWnl0dFhCZ3djeGV2Um9WS3BVQ1Y5ODhRVUtGQ2hnczErdjEyZkw0SjZ2cjIrbWZ3ZXFWcTBLZzhHQTVPUmtqQjgvSHN1WEw0ZWlNRWFPS0MvUTYvVll1SEFoK3ZUcGc4S0ZDenNzZCtMRUNTUWtKTGhWcDZJb2VPR0ZGeHp1Mzc1OU95Wk9uSWkyYmR0aTNMaHhFRUo0MU9aNzkrNnBBelR1dGlrelRwMDZsYXMzUityV3JRc3BwZDFCenB4VXBVb1ZkWmJZM2J0MzhlZWZmOEpvTk1Kb05NSmtNc0ZnTUtqL1VsTlRrWnFhQ29QQmdKU1VGS1NrcENBNU9WbjlQems1R1hxOUhvbUppZXIvaVltSk1CZ01BSUJubm5rR216WTV2bitlbkp5TU9YUG1RS2ZUb1V1WExnN0xKU1FrWU9YS2xkRHI5UkJDb0Zldlh0bjdwdEJUUXdqeHNyZmJRRSsraElRRVhMeDRNZGZPcDlQcFVMTm1UVHg2OUFqUjBkRzVkbDQvUHorRWhJU296MGVNR0lFLy92Z0RBTEJ1M1RwVXIxNDkxOXFTMnhJVEU3RjI3Vm9ZREFaMDZOREJhZG5GaXhjalBEd2NkKy9leGFSSms3Sjg3bXZYcm1IdDJyVUFnSUVEQjZKSWtTSlpycE1vcjZ0U3BVckJnSUNBNXdGQVVaVEg0ZUhoQjd6ZEpqSi9GbzRlUFJyMTY5ZEh5NVl0VWFaTUdadjlVVkZSdUhEaEFpNWN1SUNoUTRkbU9IN2l4SW5ZczJjUHVuWHJoc0dEQjJkYnRvWHZ2dnNPVWtvY09YSUVnWUdCcmcvd3dJOC8vb2hidDI2aFNaTW1LRjI2ZExiVzdhbkhqeC9qMXExYldhNm5WcTFhVHZmZnZYc1gvZnIxUTFKU0V2cjA2WU5GaXhhaFdMRmlMdXROU1VuQjVNbVRjZjM2ZFJ3NmRBZ3JWcXhBdlhyMUhKYlg2L1VZTm13WXdzUEQwYTlmUC9UcDA4ZXRzWVBrNUdTc1hyMGFqeDQ5d29jZmZvalZxMWZqbVdlZWNYa2NaUlFZR0toSUtXdDR1eDFFUkVSWnhjQU9lbUtjUFhzV1E0WU1RV3hzTEFvVUtJQnAwNlpsdUJsMzZOQWhmUHJwcHhnN2RpeGVldW1sVEowbk5UVVZlcjBlZXIwK081cnRVbng4UEk0ZXpibEE0dWVmZno1SDZpMVJvZ1RhdFd1SHI3LytHai85OUJQMjc5K1BzV1BINGwvLytwZkRZeUlqSTVHWW1JZ3paODVnNk5DaCtQenp6MjB1ZnZ2MDZZUEl5TWdzdDIzOCtQRm8zNzU5cG82dFZhc1czbm5uSGF4WXNRTDM3OS9IN2R1M1VhNWN1U3kzaVhKT2FHaG9hMFZSK2dDQWxQSzNreWRQZnVidE5sSDJNeHFONk4rL1B5SWlJbkQ4K0hGOCtlV1hLRml3b04yeTA2Wk5jenZnd01mSEI0Y09IYks3VDBxSmJkdTJ3V0F3WU9QR2pWQVVCV1BIanMzMGE4aE84K2JOdzVvMWF3QUFXN2R1UmI5Ky9aQ2FtcHByNTkrNWN5ZFNVbExRdlh2M1hEc25BUHorKys4SUNnb0NZQjVzbXpKbFNyYldyOVZxRVJRVWhJQ0FBUGo0K0dUTDBtKzdkKytHWHErSHY3OC9PbmJzbUUwdEpTTEtHVmV1WEVHZlBuMXk3WHdWS2xUQXhvMGI4Y2NmZjJEaXhJbTVkdDZxVmF0aS9mcjF1WGErdk9UNDhlTXdHQXlvV3JXcTA4RDhZOGVPSVR3OEhCcU5CdSsvLzM2V3oyczBHakY1OG1RMWdQSzc3NzdEOTk5L24rVjZMVnEzYnMzZ1NjcVQvUHo4S21vMG10VnBUODhBYU9iTjlwRFp6cDA3Y2ZEZ1FSdzhlQkNOR2pYS0VOaHg3ZG8xQU9aQXdMSmx5OXJzTXhnTUNBZ0lBQUNzWDc4ZUJ3OGV4S1JKazFDN2R1MHN0ZW54NDhmWXZuMDdBT0NWVjE1QnFWS2xzbFNmT3lJakk5V0FPM3VzeDBabnpacmxOSUFsS0NnSVk4YU1BV0MrVnZ2aGh4L1F0V3RYdTh1M0hEbHlSQzJiRlljUEgzWjZ2VmF5WkVrTUhqd1lNMmZPeEtWTGwvRHV1KzlpeVpJbEdYNm02UzFidGd6WHIxOEhBTHp4eGh0T2d6b0E4KytFRUFKU1NpeFpzZ1NSa1pHWU1tVUsvUDM5blI2bjAra3dZOFlNdlBQT080aVBqOGZvMGFPeGF0VXErUHI2T2oyT2lJaUlubHdNN0tBbndoOS8vSUZ4NDhaQnI5ZWpYTGx5bUQ5L1BpcFdyR2hUUmtxSnI3NzZDdmZ1M2NPSUVTUFFxVk1uakJneEFuNStmaDZkeXhKUjdlbXM3TXlxV2JNbWR1N2M2VmJaL2Z2M1kvTGt5YWhidHk1bXo1N3QxakhaSGVGdm9kVnE4Wi8vL0FkTm16YkZ1SEhqY092V0xYenl5U2VvWHIwNnlwY3ZiL2VZM3IxNzQrSERoMWkzYmgxT25qeUpVYU5HWWQ2OGVmRHg4Y21STmxxTUhEblNaVXA5YTViQlJsOWZYM3o0NFljZW5ldnJyNy9POGRkRHRvUVFsUUQ4TyszcFkyKzJoWEtPUnFOQmh3NGRFQkVSZ2Fpb0tBd2NPQkNMRnk5Mitoa1hGQlNVSVRPUVJYSnlzc3YwNDBJSXpKa3pCd01HRE1DcFU2Znd3dzgvUUZHVWJCbUF5b3FVbEJUOC9QUFBBSURHalJ1amJObXlDQW9LUWtwS2lrZDFXTW9IQkFSNG5KbElVUlFJSVR3K3pqcXJTR2F5SVZuM3plWExsMWN6WldpMVd2ajQrTURIeHdlK3ZyN3EvOWFQcDArZmpzZVBIMlBNbURHb1diTW1kRHFkK3MvZjN4ODZuUzdMUVJ6MldKWnFhZCsrdlJxVVFrU1VWMmswR28rdkg1S1NrbUEwR2dGNGZ1MWg2YWNWUmNsMG55S0U4UGphTFNjKzcvT0xJMGVPQUFDZWUrNDVoMldNUmlObXpab0Z3SHhUMDUxQXlyZmVlZ3RObWpSeHVQL0xMNy9FeVpNbjFlZVdtNmJaSmI4dUVVQlBQaUdFanhDaUdBQklLWjJuT2FWY3MzbnpaZ0JBN2RxMTdRWmtYTDE2RlFCUXFWS2xEUDJUVnF2RmhBa1QwTEJoUTB5Wk1nWFhyMS9IdSsrK2k5NjllNk5Qbno2WjdtTTJiOTZzQmxLODlkWmJtYXJEVTlIUjBmamxsMS9jS3Z2YmI3ODUzVitrU0JHTUdUTUdTVWxKR0R4NE1FNmVQSW1JaUFoTW5qelpibkNIOVhHZVNFMU45V2habGE1ZHU4SmtNbUgyN05tNGZmczIrdlRwZ3lWTGxxQkNoUXAyeTBkR1J1S2JiNzRCWUI2emRXZGNNREF3RUlzV0xjS0VDUk93YTljdS9QSEhIK2pidHk4Kysrd3psNit2YXRXcUdEUm9FT2JNbVlPb3FDZ3NYcnpZYnBZWUlpSWllam84dmFNVjlFU1FVbUw1OHVWWXVuUXBwSlI0NVpWWDhNa25uOWdkTUJSQ1lOR2lSWmc5ZXpaKy9QRkgvUERERHpoMTZoU21UNTl1azJiWEZjdWdwTHNEaTRjUEgzWTdNS05HalJvWjByVnJ0VnEzMGdBQ1VHOEkrZmo0dUgxTVRxdGR1emJXclZ1SFdiTm1vVldyVmc2RE9peEdqQmlCMk5oWWJOKytIUWNQSHNUNDhlTXhiZG8wS0lxQ1diTm1JVGs1MmVHeGZmdjJ4WU1IRC9EbW0yK2lVNmRPRHN1bGYyOHVYYnFVcVJTUG1WbGlnT3RFRStXY3RtM2JJajQrSG5QbXpNRzVjK2ZVekQrT1pzRzgvLzc3RGpOSzdOKy9IOE9HRFhONVRwMU9oODgrK3d4OSsvYkZ4WXNYc1dIREJ1aDBPcThPdFB6NjY2K0lqWTBGQURVRHhPN2R1ejJxWThhTUdkaXdZUVA4L2YyeGQrL2VUQWVrZVpKeDZ2NzkrM2p0dGRjZ3BjUjc3NzJIQVFNR1pPcWMxandKc3BrM2J4NEE4K0JjM2JwMXMzeHVkeHc2ZEFnWExsd0FZQTRtV3I1OHVkdkhsaTlmSHErOTlscE9OWTJJeUs1YXRXcXBTNUs0cTNQbnpyaHk1UW9hTldxRUw3NzRJbFBuYmRPbURkcTBhZU4yK1QxNzlxaDl3QmRmZklHR0RSdG02cnhQby8zNzl3TXdaM2EwTEZlbTFXcHRaZ2QvKysyM3VIVHBFZ0R6Y2dYdTlQZk9NamNlT0hBQVgzMzFGUURnNDQ4L3hxdXZ2cHFWbDJBWGcrdUp5RjFSVVZFNGMrWU1BSE1mWnMvNTgrY0JtSzhkSEhuOTlkZFJzMlpOREI4K0hEZHUzTUN5WmNzUUVoS0NsaTFiMnBTTGo0OTM2M3U5ZGFCK3YzNzlYSlozWnRhc1dXNWw4UDNIUC82QjFhdFhPOXovNE1FRDlkcDN3WUlGVG9NVUxBRXRPcDFPelRheWE5Y3VTQ2t4ZWZKa3V3RXZPcDNPNDJ2Wnc0Y1BlM3d0K2VhYmJ5SXBLUW1MRmkzQzMzLy9qY1dMRjJQNjlPa1p5cVdrcE9Eamp6K0cwV2hFNGNLRk1YdjJiTGNuRFByNittTEtsQ2tvVktnUU5tellnTWpJU0x6NzdydFl1M2F0eThEWGJ0MjY0ZGRmZjRWT3AzUDRPMGxFUkVSUEJ3WjJVTDUxL3Z4NXpKbzFDK0hoNGZEeDhjSHc0Y1BSdFd0WG16SXBLU2xJckk1R2V3QUFJQUJKUkVGVVRrNUdjbkl5OUhvOWtwT1QwYTVkT3hpTlJtemV2QmxSVVZGNCsrMjNNV0hDQkxSbzBjTHVlUzVjdUlETGx5K3J6OCtkT3dmQVBQUE1rZ0l4dlZLbFNxRisvZm9BZ011WEwyUExsaTF1dmFiWTJGaWJ3QTdydFp3OWNlTEVDVFJvME1Dall6WnYzb3p5NWN0ang0NGRhdnArZDkyNWN3Y0E4UERoUTd6OTl0c095MzMyV2NZVk1CbzBhSURodzRlcno0VVErT1NUVDNEejVrMUVSRVJnMzc1OXVIRGhBbXJXck9seWpVOUxoSCtoUW9VOEN0YXhhTisrZllibGU3TEQ1Y3VYc1hqeDRteXZseWlIYVFBWXZkMElUM1h2M2gwM2I5N0VoZzBiRUI0ZWpwa3paMkxDaEFrMlpSNC9OaWR1c2FUSHphckF3RURNbno4ZlBYdjJSRXhNRExaczJZS3VYYnZtU21wY2UzNzg4VWNBNWlBMlp6TmpuWW1JaUFBQU5HellNTmR1aE96ZHV4ZFNTZ2doTXIxY0ZtQU8rbnowNkZHbWpnUE1BNnVXd0JoM1dUSjdlR3JseXBYcVk4dlB6VjB2dmZRU0F6dUlLTStMajQ5WFp6Vy8rT0tMdVhiZVBYdjJBQURLbFN2bk5QTUUyVHAvL2p4dTNyd0pmMzkvTkdqUUFELzk5Qk1tVDU2TU5tM2FxRXZoWEx4NEVaOS8vamtBODNlTnBVdVhPbHl5WmM2Y09kaStmVHNDQXdNZEJ0ZEVSRVRnZ3c4K2dKUVNiZHUyeGIvLy9XKzc1WWpveVZHOWV2V2dDeGN1dUo5U0laZHQyclFKQUJBY0hHdzMwQ3c2T2hvUEhqd0FBSmNCNFNFaElWaTFhaFhHamgyTFVxVktaUWpxQU16WElaNHU5NXpWNWFFdGs5YnNPWDM2TlBiczJZTlJvMFloS0NnSXRXclZjbGpXT3Z0dDFhcFZVYkprU1pmbkZrTGcwMDgvUlVKQ0F2YnQyNGZkdTNkRG85RmcwcVJKbWNyYW1GMTY5KzZOdUxnNDNMbHpCLy85NzMvdGxsbTBhQkd1WHIwS3JWYUxXYk5tZVh6TmI4bnc2ZS92ajIrKytRWnQyN1pGWUdBZ0JnMGFaSk8xeWg3TE1xQ3VBanNxVmFya05CaUhpSWlJOGpjR2RsQytOSGZ1WEpzMUhuMTlmYkZtelJxc1dMRUN5Y25KYWtDSE81S1NrdkRoaHgvaTdObXpHRHg0Y0liMGZ6dDM3bFJUN0ZsNytQQWhQdjc0WTd0MU5tL2VYQTNzc0FnT0RuWTQrM3Z6NXMwNGRlcVV3ellHQndlamFOR2lybDRLRWhJU2NQZnVYZWgwdWd6cmY5cGpOQnJWTlNFdEhqeDRnTWpJU0pmSDJtTXdHRHcrdGtTSkVobTIrZmo0WU02Y09SZ3laSWlhRWg4QTd0MjdoN2x6NTZKNzkrNlptazM5MFVjZjRkVlhYOFZMTDcxa2QzL1ZxbFhSckpucjVXejM3dDJMTTJmT29FcVZLbWpWcXBYTDhreXQ3MTFDQ0duOTFHc055V2VlZmZiWjE0VVFSVTBtMC9IVHAwOWZBSkRxN1RhNWE5U29VYmg1OHlhU2s1TXpaTTY0YytlT21vcmIxYnE1bmloWnNpVG16WnVIbVRObll1clVxVjRMNnJoNjlhbzZJTlN1WGJ0TXBmblY2L1c0ZVBFaUFEajh2TXdKTzNic0FBQzg4TUlMTGdQNW5IbjA2QkZlZWVXVlRCOC9hTkFnajQvcDNiczNYbnZ0TmJ6Ly92dnFOa3VnaUY2dlIvUG16ZFh0ZGV2V3hZSUZDM0R3NEVFY1BYb1VXcTBXN2R1M2QzdVpnRU9IRHVIR2pSdGNWNW5vQ1JVYUd2b1dnS1lHZytHYk0yZk9IQUZnOEhhYnNpSWlJa0w5UEd6YXRHbXVuRE14TVZITk90R3hZOGRjVzBMelNiQnIxeTRBd0QvLytVKzcvVXhDUWdMR2poMkwxTlJVYUxWYXhNVEVZTXFVS1ZpOGVIR0c3eHcvL2ZRVHRtL2ZEaUVFSmsrZWpHZWVlU1pEZlpHUmtSZ3laSWg2Zy9MaXhZdm8zYnQzdHIyZXhvMGJvMi9mdnRsV0h4RmxqNENBZ05GaFlXRzFoQkFySHo5K3ZPdlNwVXZ1RGVEbEFvUEJvRTdpYXRDZ2dYcGRaQzA4UEZ4OXJDaUtHaFR2VE4rK2ZXRXltVEtVRFFrSlFZRUNCWndHZWNmRnhhRi8vLzdRNi9WNDhjVVhiU1pIWlpZbEFDTXlNaEwrL3Y0MjJYVy8vUEpMNlBWNitQdjdZOUNnUWZqaGh4L3d3dzgvMkszSHNsUXhBQXdjT05EcDllZXlaY3ZVOFRHdFZvc1pNMlpnMEtCQk9INzhPSGJzMklHQWdBQjg5TkZIV1g1dHJyaVRJY1hSMktDbHZ6SWFqVTZ2RzFldVhJbXFWYXM2M0Q5a3lCQTBidHhZRFQ2MVRFaDB4ZnI5ZGlTclFUOUVSRVNVdHpHd2cvS2w5T3RiSmlRa0lDRWh3V2FiVHFkRFFFQUFBZ0lDNE8vdjcvRHhzV1BIY1Bic1dheGV2UnFWS2xWQzI3WnRiZW9wVktnUXlwVXJwejZQaTR2RG8wZVBvTlZxTTl5NHUzLy9QcEtTa3V5dURlbnY3NStoYm92ang0ODdEZXhvMWFvVlJvMGE1WEMvaFNYbGNLMWF0YkJzMlRLWDVlL2V2WnNoTUtGcDA2WWUzMURidEdrVC92enpUd1FIQnpzTWRuSEUwWkl4UllzV3habzFhMndHWXFkT25ZcDkrL2JoNHNXTFdMZHVuZHZwRGdIekRVUEx2MG1USnJrVmtPSEkvLzczUDJ6WnNnWE5temZQVWoxRWVaa1E0bCtLb3ZSVkZPVm1XRmpZZVNIRTl2ajQrSTBYTDE3TTh3dVVhelFhekpneEEzNStmaGtHbHRhdFd3ZkEzRWZVcVZQSFpWMldtMUh1cUZXcmxrMEdCbSt3REFnNnkzcHg4K1pOcHhrcExsNjhxTTdnS2xLa2lGc0RsWURqMldxcHFhbElUWFVlRi9UMzMzK3JBNlN0VzdkR1ltS2lXK2UwOFBYMVZYL1dXcTAyUTNDbE8wNmZQZzJEd1lEcTFhdWpRSUVDSGgxYnRteFpHSTFHaDVsQ3JMZkh4Y1hCWkRKaC92ejVBSUFPSFRwNHRHVE1tREZqY09QR0RhYVVKM3B5RlZjVTVYMWZYOS8zdzhMQ0xrc3Bsd2dodGhzTWhqc1JFUkZ4eUdPQkhwR1JrVTV2TXV6ZHV4ZUFPYVBodzRjUDhmRGhRNWQxRmloUUFKVXFWYks3VDYvWHUxemFjT2ZPbmREcjlkQnF0V2pSb29YSGZZcE9wL1BxakdGdmtWS3E2ZTd0M1l3eUdBd1lNMllNcmwyN2hsS2xTbUhod29VWU5td1lUcHc0Z1k4Ly9oai8vZTkvMWI1cDE2NWRtRFJwRWdCZ3dJQUJkak9JL2U5Ly84T1lNV09nMSt0UnVYSmxsQ2xUUmczSXlTN3VUSFlnSXE4b0xZVG9BS0JEVUZEUTNiQ3dzSTBtaytsN1JWSE9QSHo0TU83YXRXdGV1ek9kbEpTRXVEaHpNcEc5ZS9lcS9aZ2o2Yk5EZW1yKy9QbG8wcVNKMDZ5emMrYk1VZnUxa1NOSDJnVEtKU1ltd21nMHdzZkhKMU1aQkNkTm1vUUxGeTdZTEhjeWRPaFF6SnMzRDE5Ly9UV3FWS21DKy9mdkl5b3F5bVZkbGd4ZGpxVFBFdUxyNjR2WnMyZWpWNjlldUg3OU9qWnUzSWhpeFlwbGVaa1pWektUSWNYVE90eFpodGs2bzlqUW9VUFZ6S0wybkQ1OVdoM25IVDkrdk5QTUtObVZtWlNJaUlqeUpnWjJVTDdVdEdsVERCa3lCTVdMRjBkd2NEQUtGQ2lBd01CQUJBWUdRcVBSWVBEZ3dZaVBqOGZnd1lOZFJtR25wS1JnMHFSSkNBNE90aHQ0MGJOblQvVHMyVk45dm5MbFNpeGN1QkFWSzFiRSt2WHJiY3FPR1RNR2UvYnNzUnZZa1IwMmJOaUF2Lzc2eSs2Kzk5NTdMOE8yclZ1MzJpd2pZODNSa2lubHlwV3pDV1J4eDVFalJ3Q1lMOHJjeVhqaHJ2U3o2NFlPSFlvREJ3N2cyclZyK09LTEw5eWVwYURYNjlWbFlFSkNRaklzdTlPb1VTTlVybHc1VzJmdld5dFVxSkE2NnoybmZqZUlja2dBZ09wQ2lPb0EyaFVvVU9DejBORFEzUUFXaDRlSDIxK0xLbyt3ZDJQKzBLRkQrTzY3N3dBQUxWdTJoTCsvdjhQakxXdmNHZ3dHckYyN0ZnMGJObFEvazRvVUtlSjA3V0J2U1U1T3hzOC8vd3dBZVA3NTV4MEc2WDN4eFJmcWpGeFhIR1dhc3VmdzRjTjJaMmpOblRzWEd6WnNjTHVlc1dQSHVsM1dZdlRvMGVweWJJR0JnVzRGTjZiWHNtVkwzTHQzRDJQSGpzMVVWaWlUeVdSelErcnMyYlBvMzc5L2huV2hGVVhCaGcwYmNPblNKUVFFQk5oaytiQ2sxM1hHRWlURGpCMUVUejRoUkdVaHhDd3A1UVN0Vmh0UnYzNzlJeWFUNlNpQVA4UER3Njk1dTMyQWVjYXBKUjI5TTlIUjBlalZxNWRiZFQ3NzdMTllzV0tGM1gwOWV2VEFsU3RYM0tySFlEQ2dUWnMyYnBXMTl0MTMzNkZLbFNvdXk5MjZkUXZmZmZjZERodzRnT2pvYUdpMVdsU3NXQkV0V3JSQTU4NmQ3WDVPR3d3R05HclVDSUE1VmZyMzMzL3ZzUDV6NTg2aFI0OGVBTXdadE9iT25ldXc3SU1IRDdCKy9YcnMzNzhmdDIvZmhzRmdRT25TcGRHc1dUUDA3TmtUUVVGQjZsS2RwVXFWd3JadDJ6TFVjZWpRSWR5K2ZkdmhPYlp2MzQ2REJ3OUNwOU5oN3R5NXFGU3BFdWJQbjQvZXZYdGoxNjVkaUk2T3h1elpzN0Y5KzNZc1dMQUFVa3E4Ly83N2RqTndTQ214ZE9sUzZQVjZWSzFhRlV1V0xGR3YxNFlQSDQ0T0hUbzRiSWM3Tm03Y2lIbno1bVdwRGlMS0hVS0lrZ0QrbzlGbytrb3Bvd29YTG55MGNPSEMrd0FjTzNueXBPTVpVRG5YSHBjQkVwWWIrbHF0TmxNWkVxMjVHaU82Y3VXS2VnM2J0V3ZYRE5tUEJnMGFoRk9uVHFGTGx5NGVCWXRiL1AzMzMvRHg4VUhod29YVmJWV3JWc1hJa1NNeGJkbzBMRisrSEd2V3JGSDdvL1R1M2J1bmZtWnYzTGdSeFlzWGQzZ3Vld0VIQlFzV3hJSUZDL0RPTys4Z09EZ1lyNy8rdXNldndWUCsvdjc0NG9zdjNDcDc2TkFockZxMUNvQTVDTWFkYk1vQWJES2dBT1lKR1B2MjdjUEVpUlB0TGwvbWF0S0pkVmJxc0xDd1RDMC9UVVJFUkU4R0JuWlF2dVR2NzQ5MzNua253M1lwSlVhUEhvMm9xQ2dVS2xRSTllclZjMW1YcjYrdk9wdklIWllaYWZZdTNpelI1emwxODM3SGpoME9NM3RZYm1oWisvMzMzL0hISDMvWUxkK3FWU3VIYXlGYm1Fd21MRm15QkUyYU5ISHJKdGVqUjQvdzhPRkRtd3ZDOUM1ZXZJaTdkKy9hbmJYbFNraElDTjUrKzIyc1hMa1NhOWV1eGF1dnZwb2hlNHM5WDMzMWxicnU1N2h4NHpMTWNoNDNiaHdBY3pwR1YydGFBbEFIcng4OWV1UlcrZkxseXpzZGlDWEtMNFFRZmtLSU5sTEsxbUZoWVpjQjdBQ3czV1F5WFU1TlRiMTI3dHk1bE54dWsxNnZ0M3RES1NBZ3dPWXpidWZPblpnNGNTS01SaU9DZzRQUnYzOS9wL1ZXclZvVmdZR0JpSStQei9EM08zVG9VSFRwMHNYaGpheGl4WXA1NWFiN3JsMjcxTmxsSFR0MmRGbGVVWlFzdDlOb05Mck14bUhoNit1TDRPQmdtMjF4Y1hIUTYvVUlDQWh3bUNYajhlUEhTRTVPUm1CZ1lJWmduQWNQSGpoZEh4b3dweEoyWjRhNDViMWJ2WHExV3dOMlhidDJ0UmxRVXhURlpyRFN1cisyM243cjFpMHNYTGdRZ0RrbzA5Sm54c2ZIbzJQSGpuanBwWmZ3N3J2dk9nek1ZV0FIMGROSENCRUlvTEdVc3BHaUtQRlN5cjlEUTBOUEtJcXlKcStrc00rT20xdXBxYWt1UDlNdG5QVUpoUW9WY3BqVktDWW1CbEpLRkM1YzJLYTlVa3AxcVRaMzdONjlHNTkrK21tRzJib1JFUkdJaUlqQXhvMGJzV2pSb2x4Wm11MzMzMy9IaEFrVEVCOGZiN1A5NnRXcnVIcjFLbjc1NVJjc1diTEVaVDJXRzRlT3RHM2JGckd4c1NoZHVqU3FWNjhPd0J5Y3NuejVjZ3djT0JDblQ1OUcyN1p0b2RmcklZVEF1SEhqSEg0ZkVVSmcyclJwbURCaEF1Yk1tV1B6bmMzSHh5ZkxzNDJaMVlvb1g5SUtJV3BLS1dzQTZDaUVpQWtORGIwSVlKM0paTnArK3ZUcHYzT2pFWUdCZ2Zqenp6OGQ3cmZPZlB2UlJ4ODV6TXliSFV3bUU2Wk9uUXFqMFloaXhZclpCSVJuQjcxZWo0Y1BINkpjdVhJWkpsWjE2dFFKY1hGeDZOaXhvOU5BRit0OWxzekpuaXBmdmp3V0xWcUVzbVhMb21EQmdoNGY3eW10VnFzR1dicGlHVXNFekFFVm1Wa3k5TnExYTVnK2ZUcE1KaE82ZHUyS3laTW4yMlRySUNJaUl2SUVBenNvMzlpOGViTTZpOGNSazhtazNwaEpURXpFVzIrOWxlbnpyVml4d200RXRDVksydDdBcFNYVlhuWUZkclJ0MnhhaG9hR29XYk1tQVBNc2EwZnAvUHo5L1hIdTNEbWJiZE9tVFhNNE9LclQ2YURYNnpGMDZGQUFzQnZrTVhYcVZHemF0QWtiTm16QWwxOStpV3JWcWpsdGIwcEtDdGF1WGV0d25jbTdkKzlpeUpBaHVILy9Qa2FPSElsdTNib0JBR0pqWTlHNmRlc001VU5DUXJCMjdWcWJiWDM3OXNXMmJkdHc3OTQ5VEpzMkRhdFdyWEthS2preU1oTGZmUE1OQUtCZHUzYnFURFY3enA4LzcxSEt4K1BIajZOUG56NHV5MW5QSkNldmNIOHREWEpJU3FrTzlnanpneW9BQmdIb285Rm96Z2toVHRldlgvK1F5V1RhR3g0ZWZobUE2OXlqMmNDU3hqdTlObTNhWU9MRWlkRHI5UmcvZmp4KysrMDNBSUNmbng5bXpKamhkQ1lSWUI3UW16bHpKaFl1WElpYk4yL2FwSmt2VTZZTVRwdzRnY0dEQjlzOWR1WEtsV293bkt1WnhkYWYwVDE3OXN3d29HYXRaczJhV0w1OHVjUDlsbVZZU3BRb2dSZGZmTkZoT1l0R2pScmg4ODgvZDFuT21lM2J0N3U5QkZmanhvMHpCTWxNbVRJRkd6ZHVSTGR1M1RCdzRFQzd4NDBkT3hhN2R1M0NlKys5WjVOQkN3QTZkKzdzY3ViMnRtM2JjT3ZXTGJmYUNBQy8vdnFyVytWZWZ2bGxwek9sRGgwNlpIZjdMNy84b3M1UXRzNmV0V1hMRnNURXhHRFRwazBPczJvQi94L1lrWWR1V2puK3BmV3NqQ2ZsM0NyYm9FRUR0K3RMU2tweXEyeEtTb3JMY2dhRHdlM3p1bHZXWkRJSlZ3UEpVa3AxK2FoNjllbzVYVS9JM2ZNYWpjWnNMV2N5bVFRQXAwSEFPWG5lN0tvemZYMlc5ZUt6NDd4cFFSd0FNaTRISm9SUUFCUVVRaFFVUWxRQjBDVW9LT2h1L2ZyMXZ6V1pURDhZRElZYkFGSk1KdFBEM0E2MjdOKy9QOTU5OTkwczFmSGYvLzRYVzdac2NhdHN2Mzc5MEwxN2Q1dHRIVHAwd1BYcjF6RjE2bFNITjJ4YXRHaUJCdzhlNExQUFBrT3RXclhVN2JHeHNYamxsVmZjT3ZlcFU2Y3dlL1pzQUVDelpzMVFxMVl0Q0NGdzl1eFovUDc3NzVCUzR0cTFheGd3WUFEV3JWdVhxZFQ0N2pwNDhDQkdqeDZ0ZnArd1pPa29XYklrN3QrL2o3MTc5K0xXclZzdWwvWDg2NisvOEwvLy9jL2wrZEwzd3dCUXNXSkZ0Ry9mSHN1V0xWTURYU3BVcU9BeTYwbTVjdVd3ZlBueUROOTlObTNhaE1PSEQ3dHNpelBPTW85UXRuRDEyZVpvdjdQam5OYnBxRTkzMVg4NzY3Y2Q5WVd1K2tobmZYSnFhcXJINXpPWlRQNld6M3NwcFZLOWVuV2JUc1ZaditTc1gzVjJuRHQxWnVXNDlQMWkranFsbERyTDM3NmR2azRBS0FDZ2dLSW9GUUMwVUJRRllXRmhXNlNVS3dHRXA2U2s2UDM5L2U4ZlAzN2N2UWp6YkdTWlBDV0VjT3VhS3l2V3JsMnJUaVlhTTJhTW1sVXl1MFJIUndPQXcyVTlPbmZ1N0hKQ2hQVjE4dENoUTEwR2ViWnIxdzZkTzNmT3NOMHk3cG1YT2J0V2R5WWtKQVJUcGt6QnhJa1RFUk1UZ3dFREJtREFnQUhvMWF0WHB1c2tJaUtpcHhjRE95amZTRTVPZHJoMnZUMHBLU2xJU2NuOGVLYWp0YUl0TjFSeUk3RGo1WmRmenBaNkhBa0lDTEE3T0dmUnBVc1g3Tml4QTNGeGNSZ3dZQUMrK3VvclZLaFF3V21kR3pac3dEdnZ2SlBoUWo0K1BoNURoZ3pCdlh2M0FBQkhqeDVGbHk1ZDFLQU1lMnRUSmlVbFpkaW0wK2t3WU1BQVRKdzRFWkdSa2ZqKysrOGRCazJrcHFaaXdvUUpNQnFOS0ZHaUJFYU1HT0cwN1JhS29xQnk1Y29POTkrOWV4ZVBIejlHWUdDZzAyajltemR2Wm5uZHpxZUFYMGhJaURBWURDSTFOVlVwV3JTb01CcU5JalUxVlRHWlRLSkFnUUtLMFdnVWFZK0YwV2dVQm9OQjhmUHpVMHdtazVCU0NwUEpKSHg4ZkJRcHBUQWFqWXF2cjYrd1BFNzd2NlRWb0ZHaE9uWHExSk5TQ2g4Zkg4dnhpa2FqVWFTVVFrb3BBQWpGL0lzcHBKUVpIbHZLcEIwbnBKVHF0clE2RkVWUmhKVFM3bkhXKzlKdTBLam5GVUlvbG4yS29sanF0TlJuVTZkMXViVGpsYlRqQmN3RG95SnRVRXlSVWlwcGo2M1BrNzUreGVvWUlhVjh5ZkpEc2hwb0JKQmhRRU1Ib0w0UUlsUksyVWxSbExpd3NMQjdKcE1weW1nMGpqbHo1b3o5OWFDeWlhSW9Oc0ZkNllQZmREb2RhdFNvZ2Q5Kyt3MmxTcFhDOU9uVDNWNW1vMUdqUmc1dkRCMDhlREJEVUptOXdEdTlYdS8yNTRCMWVsVjduTlVURlJXRmlJZ0lBRUQ3OXUyejNBOUpLZkh0dDk4Q0FGNTQ0UVdYbi8zNXdZSUZDMUMxYWxXSCszdjA2SUg3OSs5ajNyeDU2a3hrZTRZUEg0NExGeTQ0UFZkTVRJeE54bzZsUzVmaStlZWZSOTI2ZGRHM2IxOVVyRmdScFV1WFZyOUxHSTFHOWYxdTBhSkZoaFRMMWl6ZmJYSXlZNGRHa2NYSzZRcDgrRXo5K2s2L1NFa3BOV21mSFphL0IyRzF6L0xZK2dORFdPOUwrNXhEK25MMmprMzdMSFZhbnh2MU9Oem41K2RuczEvOC93ZWR6VG5TbGJOWDNsNjdNdXl6Vjk3VE50dlpyMjdVYURUZnBHdWF6YkdXM3oxSDU3TjNUTHJ5TnZ2VGxWY2ZaL1puNDZnKzY1UEIzQWU2ck0vRnp5YkRNWTUrTnM2T2RmU3pzZnIrNFd5LzVXZGlxYXV3VlFHYm42djFZNnRneTVJQWhna2hodnI0K0NSS0tmOEdzQ29zTEd5VE4xTFkyeE1kSFkyOWUvY0NNQWRmNUdTZ1EyNllPM2N1U3BZc2lmbno1MmU0WmpoMTZoU0dEQm1DK1BoNFhMOStIYXRXcmNyMkdkWVc4Zkh4K1BUVFQ5V2dqazZkT21IVXFGRTJnWDhEQnc3RTNMbHpYV2JqV0xObVRZYWJxNjZrcHFaaTU4NmRXTGx5SmE1ZXZRb0FxRnUzTGlJakkzSHQyalgwN3QwYlZhdFdSY3VXTGRHMGFWTlVxbFFwUXgzMmJtaEZSVVVoS2lyS283WjRnMFlBdWdLK25lclhyLzhBeVBoM2J2V2QzTHEvRStrL1E2eVBzL1J6anNvNHFNZGUzNXJoczhtNlRxdnJESTJ3OTBOd1RxVDEvemI5Y3JyMnFOdlM5ZDEyMjUzKys0Qzl6M1JIcjlmUHowODluM1gvWUtmZmRsZ21mYnNkbEhINDg3WGVwdEZvMHZjL2FobXRWcHYrT0FnaGhKU3lrT1h6WGdnUkVoQVFzTjc2dVBSOXNvdjNSMzJlL3JqMC9hZTluNW1qN3o5T3lxVHYyKzBlbC9iNnJMZVZzV3F2VFg5bnI2OUxlOXhPQ05GT1Nwbms1K2NYSTZWY1VhOWV2VjhTRXhQRDdZL2U1UXpMaElFNmRlcms2UEtjVjY1Y1VaY0xlZm5sbDlHOGVmTnNQOGYxNjljQndPRzFuc0ZnUUdSa3BOdjF1ZlBaM2JoeFk3ZnJ5d3NjVGE3ejFLdXZ2b3FRa0JBTUd6WU1kKy9leGVlZmY0NHpaODVnOHVUSlRwZUlKU0lpSWtxUGdSMlViM1RzMkJGdnZQR0czWDFMbGl4Uk16dU1HalVLN2RxMXMxdnV5SkVqK09DREQ2QW9DaVpNbU9BMGNNTFJnS1BseHBxOS9aWkJ0YXltSVhaa3dJQUJEcGRpK2Vtbm56SnNHenQyck1PbFdOYXRXK2YweGhVQVZLdFdEVk9uVHNXSUVTUHc4T0ZEREJreUJOOTg4NDNUSlZ3U0VoS3dldlZxREJnd1FOMm0xK3N4YXRRb1hMcDBDWUI1amVnWk0yYW9OMFdEZ29MVW1lYUFlUWI0VjE5OTVmQWNiZHEwd2JwMTYzRHo1azJIcWZzQjROS2xTK3Bzclk4Ly90anQyUTFCUVVGWXYzNjl3LzJXMllRTkd6YkVyRm16SEpicjI3Y3ZUcHc0NGRZNXMwS25SYjJ3c0xERDFqZnJyVzdPSy9qL0FSZVJObkJrQ1E2d3Z0bHZVeTZ0ckUyUWdKMWpNaHhyZFl4dkpnWUpYYkpPODUzK3hyVVFBbWtEVkhiM3AzbERvOUhZZkpDNGV3UGM2Z2FLelhGQ0NJOW5XYVF2bjI3QUtzTys5QUVWbmh6dmFwdWpPcDNWNFdEZ1gwbWJaUndvaENpdDBXanFhVFNhaG1GaFlkOEQrT0ZSa2luWUpGMmZ4MVBObXpmSDBhTkgxZWYyWnZ2MjZkTUhJU0VoZU9HRkY3SnQwS1J4NDhZMjU3MTkrN2JkUG1yKy9QbE9seXJadDI4ZkZpeFlBQUNZTjIrZTB4djZhUVBUZG0zY3VCR0ErZWE2b3o3UUUwYWpFWFBtekFFQUZDMWE5SWtJN0NoU3BJakQyV2lBR3BpQXdvVUxPeTNuVHFhTVgzNzVSUjBFMU92MStQTExMN0Y2OVdyTW16Y1B6ejMzSFA3MXIzL1psTis1Y3lmdTNMa0RqVWJqOGdaZ2JpekZvbFZRVEFIR3VTcm43UFBQMmQrNko1ODMyVkZmZGh5VEcrZkk3REVPam5XOUhsTW16dmVrdkcvWitENW4rekhPK25oN1FSNVcvYmlBZVlaekNJQVBoQkM5d3NMQ3p1bFQ1Vjk2bzRUVnZiZGNkLzM2ZGJWUGVmWFZWL045WUllaUtGaTRjS0hkckUzUFB2c3N4bzRkaTQ4KytnaUFPWnRXbno1OW5HWVl6S3l0VzdlcXk4YzBiTmdRSDM3NFlZYmZINjFXaXc4KytBQTNidHpBd1lNSDdkWVRIUjJOVFpzMkFURGYzTFBjNkhNa0tpb0syN1p0dy9idDIzSC8vbjBBNWlYc2hnMGJobi8rODUrNGRlc1dsaTFiaHAwN2Q2cEJHZ3NYTGtUeDRzVlJyMTQ5dlBqaWkwNlhMaGcrZkRnNmRPamc5dnRnejhhTkd6RnYzcndzMWVHS1JvSGk0Nk5NbExaZmpLMXYyTnM4dDlvdW5EMVBYNDkxWFhhK2d3dXJ6d0NIeDFrOUJtRC9acjBuN1BYL25sNkRlSHFjcDJXeW93NTN5MlMxdm5RL3c0SUFXdVhFZVhLcWpMdGwzZDN2UmtDalA0RHlBTVpvTkpyM0NoWXNlRmVmYXJpVmJCQXc1WEJmZCsvZVBmVWFzR0xGaW1wZ3ZTZTBXcTNMN0JUSnljbjQ2S09QMUlEdUV5ZE9vR1hMbG5iTFdwYWMzTHAxcXhwMDRraUxGaTB3Y3VSSTlia2xLTTlSRnNKQ2hRcGgvLzc5VHV2MGxLZFpCL1Y2dmNkQkxZNG02bVdHZFdCSFZpZFBWS3RXRGF0V3JjS3dZY01RR1JrSklRU1gxeVFpSWlLUE1iQ0Q4ZzE3NnphbnBxWmk2dFNwMkxwMUt3Qmc1TWlSZVBQTk56TWMrOGNmZjZCRWlSSjQrZVdYOGRGSEgySFNwRW1ZTUdFQ3hvd1pnMDZkT25uVURzdU1hbnNEa3BhTGgreksySkZleTVZdEhjNDBEd3dNUlBueTVkR2xTeGVVTDE4ZWdEbXEzL0k0UFhkbkZqUnQyaFJEaGd6QmdnVUxjT3ZXTFF3ZlBoeExsaXh4ZW9OeDFhcFZhTjI2TlNwVXFJQ2twQ1FNR3pZTXg0NGRBMkJPVnp4OStuU2JuNlZHbzdHNWtDeGF0S2pUTmltS2d2SGp4eU1vS01qcHpjYWFOV3RpM2JwMTJMdDNMNTUvL25tM1htOStwRkZFa0JDaUFlRFpRRmxtQm5LeWUvQ0g4aWMzZ2p3c3lnc2hSZ0RvNysrTDQvclVYRnFmeFk0REJ3NWd3b1FKbVQ1Kzh1VEphTmFzbWNmSGxTMWIxdWwrNnlXMHlwUXA0M1JwRDBmMGVqMjJiOThPQUhqeHhSZWRCaVhrVlltSmlUYnJGMXZMcnN4SHljbkpTRXhNZExqZjhydXMxK3VkbG5ObjF0YTJiZHVnMVdwaE1CaWcwK253eGh0djRQdnZ2OGZnd1lNeFk4WU12UFNTbWhBSFVrcXNXTEVDZ0RrMWNVaElpRHJiK2ZYWFg4OVFkMTVhaWlYdFpwWmJVN3lGRUo1TUJYZW5yTnYxU1JjZlZKN1c2Y0ZyeWZaeUxsNktkYlJydkt2S3ZQazYxQWZPWDA5Mm45ZmQxNXlwODJiRGE1RUFJSVFJQUdCM2JSZnJZRS9yODZZTDhCUlNTbjhBeFFFMDhOV2dnbEVDcWQ3cWdMMGdOamJXWVorU0hUTnYzM2pqRGFmOTlhdXZ2b3FGQ3hjaU9qb2FNVEV4dUhMbGlzdGxTVExEMHZjRHdILys4eCtuZ1hidnZmZWV3OENPWmN1V0lUVTFGZlhxMVVPTkdqVWNCblpzMkxBQnExYXR3cDA3ZDlSdHRXdlhScTlldmRDc1dUUDEvQThlUE1Bbm4zeUNvVU9INHVlZmY4Yk9uVHR4L3Z4NTNMdDNENy8rK2lzYU5tem85SFg1K1BnZ0lDREFhUmxYY3FPUFZNekJEVTZYdmNxc25MNmV5bXI5cnZwL0Y1KzFyajRQN2U1MzBRRTZyZE5KZXpMVkZoZnQ4Ymd0YVJNdkxMOUxKaUdFdlQ3YzZldDM4dlprNm4zTHdzOVFwalhJMVhGQkFMSWFjYThCRUNDbERCSkNLTG14L3VyUFAvK3N2cmF0VzdlcVk1R2VDQTRPVnJOWU9USjE2bFJjdkhoUmZmNzQ4V09YOWJxVEtUSjlQWllzaE03NnRJQ0FBSmhNcGl4ZmsvbjUrVGtkSzQyTmpYVTRpY3lUN00ydXhNVEVlSlRkMlJMQWFEblcyYVNOOUJSRlFhbFNwV3kyRlN0V0RNdVdMY1BxMWF2eDdydnY1dGo0TVJFUkVUMjVHTmhCK2RidDI3Y3hac3dZbkR0M0RocU5CbVBHakVISGpyYVRFOCtkTzRkNTgrYmh4SWtUQ0E0T3hvb1ZLL0R2Zi84YkNRa0ptRHQzTHFaTm00WWpSNDVnM0xoeFRyTlFXSXVQTjE5ajI1djFiUW5zeUttTUhWMjZkSEc2djJEQmdoZ3pab3o2M05sTUtFLzA3TmtURVJFUjJMdDNMMDZmUG8yZE8zZmFyYnR3NGNJSUNnckNqUnMzTUhYcVZNeVpNd2VEQncvRzZkT25BWmdEVXlaT25KZ3Q3MCtkT25YY0t2ZSsxbnRiQUFBZ0FFbEVRVlRNTTgrZ1Y2OWVXVDRmNVF3cHBVa0lrV0kxT0NnQnlMU0JKR2t1SWlYTUExd3lmVG1ZNHdSc2pwTlNtcXlmbTB5bUlDRkU4YlJUUHBaUzNoRkNtQnljeTJSNWJuVXVrelRuc3MzUVJ1djJDQ0ZNN3JUUFVwLzF1YTNhRE9zMnBIc2QwdEp1cStjMngxdWVXNzgrNjNPWlRDYTc1N1gzSGtncFh4VkMyQjE1ZC9jZXFaVHlOb0F0SnBOcGl6NFZMNW9rbW5ocnduQktTa3FXQnFNc0dabnlvaDA3ZHFoOVUvcCtNRHZrUnJEVyt2WHJuV1pLeWc1OSt2UnhxNXlyZGFSZE9YandJS0tpb3ZEQ0N5L2d6ei8vQkdCZUU5dG9OR0xqeG8zNDRJTVA4T21ubjZKVksvTmt6RjI3ZHVIcTFhdnc5L2RIdjM3OWNPblNKYno5OXR2UTZYVDR4ei8rZ2VMRmk5dlVieG1JZEJaZ21WVUdFKzZaZ0trSzRHclUwMmcxOEMvVGJwaGFiazViZjFDb054enNsSGQ0akwxdFRvNVJ5NlhmbG5adWgvdnRuVGZ0ODlKbW02V3NkWDNXeDlvN3h0bHJjbllPZDQ2eGJMUDhMNlZjYWZYMzJzdjZkUnFOUnJzL0UrdHQxbytOUnFQTDl6ZDlmVmFmazlKWk9ldHQ2ZHZsNWpGdXZWZldqdzBHZzhOOWpzNmIvaGhYeDFySzJ6dEdVUlNIeDZha3BOaHNVeFNscDZJb05obHpIUFc3NlQrZnBaVEpRb2h3SWNSQkFJY01Cc09wV0QwYWE3V2FGWFlyOElMYzZGUEdqWE9aY0NoTFhuamhCYWY3RlVWQldGZ1lmdm5sRndEbUxJTFpIZGloMSt2Vm0zNkZDeGRHdlhyMW5KWjNORHRjcjlmajU1OS9CbUFPRG5FMjI3dHUzYnE0ZS9jdWREb2RtamR2amk1ZHV0aE1PbmowNkJIbXpKbURiZHUyb1hYcjFwZzRjU0o2OXV5Sm5qMTc0cSsvL3NLQkF3ZHc0c1FKdEduVHhtbGIxNjFiaHoxNzlqZ3Q0OHJmZi8rZHBlUGRZVEJLYVRLWnZsY1VKUjdJRU95UTRUUFU2czY3K3IrZHp6Q1pycyt5Vzhaa010blViZWV6MnJxTXZUWloraFFJSWFRUXd0UHA3U2JMOVlhbDc3ZHVwOVcxazNXL2xhR2Q2Y3BrZU0vUzErbXFURnA3TXB6RDhxYTYyNmIwL2JPek1uYjZDSnYzT1YwL3AvYTk2ZnJvS2hxTlpsNWFnV3RTeXNGMnl0aTBKZjM1akVaamhuM3BmdjRRUWtoNy9YdjZmc2xlLzVlK2J1c3k5czZidmsrMDB4LytGK215aTlucjYrejFHVkxLcTBLSVl5YVQ2VStUeVhRb01URXgzS0FON0NZRTdLZjR6U1lta3dtYk4yOEdZSjZjWkRRYW9kUHBVTEZpUmJlT3YzbnpKdUxqNDExbWNOcXdZWVA2dVd6UnVIRmo5T3ZYejI3NUtWT21JQ29xQ3ErODhncDY5T2hodDh5Q0JRdHc4dVRKRE50ZmYvMTFGQ3BVeU9seWxZQjVXUmhIU3lDN2EvNzgrV2pTcEluRC9SOSsrQ0dLRlN1R1VhTkcyWXpQK3ZuNTRldXZ2d1lBVEpzMkRSRVJFV2pidGkyNmRlc0d3RHlSYituU3BRZ01ETVNYWDM0SkFEaHo1Z3ltVHAxcTl6eVdiQm1aOGZiYmIzdFUzbEVRajcrL3Y5MHNqYjE2OVhJWXhHTTk4V0R3NE1FT0F4aHIxcXlKS1ZPbWVOVE9wOFhEaHc4UkhCenNNdmlkaUlnb3IyTmdCK1U3VWtwczJiSUY4K2JOUTN4OFBBSURBekY5K25TYmRScFBuanlKcjcvK1dyMmhvdFBwMEsxYk56VlMrcTIzM2tMcDBxVXhmdng0L1BycnJ6aHg0Z1Q2OWV1SGYvLzczeTVuOTFqUzNkckxLcEdkZ1IxVHAwN0Y0Y09IczF5UEo1WXVYWm9obXR6aTAwOC94ZFdyVjlHaFE0Y01RUjJXbXl4YXJSYWpSNC9Hb0VHRGNPellNWFRxMUFuMzd0MERZRjVQZSt6WXNabEtReHdkSFkwclY2NjRMR2VKbkw5eDR3WU9IRGpnc3J5akxCNlBIajNDUC8vNVQ0ZkhXVzVjL1BiYmIwN0xlUkxKbnhWSkthYlRHaC9UV0kxR1l6QWFqU2JMd0luQllKQ0tvcGdVUlRHbHBxWktJWVJVRk1XVU5xQmpzbjZlbXBvcUZVVXhhVFFhVTNKeXNxV3NURWxKTVdrMEdrdFpxZGZyVFZxdDFxVFJhR1JjWEp4VUZFVmFuc2ZHeHBvMEdvMzA5ZlUxWGJ0MlRRSkl6cFUzd0lVR0RSb01rRkl1U251NjllVEprL1pITzhoR2FHaG9FQUExc0NQOVFKdWRtMGxTU3BraXpJRTZmMG9wbDhiR3h1NjRkdTJhSGdCQ3FvZldFTm1maGR4dDQ4ZVB4NWd4WTlDM2IxOUVSVVZoMEtCQkxqTTJyVnExQ2l0V3JJQldxMFd0V3JWeXFhV2VzeXhsVmFwVXFXekxUcFNRa0tBK3pza0FBb3VTSlVzNjdIK3VYNytPMk5qWUxKK2pmZnYyR1lJa3JLMVpzd2FKaVlsbzE2NmQwNndubXpadFV2czJlMWF1WEFuQUhNeG8rUjRpaE1EWXNXTVJHeHVMdlh2M3F0OGxEQWFEdW5aMjc5NjlVYXhZTVJRclZnelBQZmNjamg0OWlpKysrQ0pEcGhsTFlFZE96a1kybXNUOVd3a0owMk11WElqTHNaTlF0Z3NORFkyeGZGYUhoNGYvN3VYbVVDYUZob2FxSHpEdTN1UUNjRWRLK1QyQTlVYWo4VVpDUWtMTXBVdVhrZ0VncEVab281eHFxN3R5dTArcFhMbXl3eVVZejU0OW0rVVU3U1ZLbFBDb2pEc3pyVDMxMTE5L3FkY2s3Z1NOT0ZyK1JxZlRvVzdkdWdnS0NrTERoZzJkQm5iVXJGa1RYMzc1SmFwVnEyYXpIR1p5Y2pLKysrNDdmUDMxMTNqOCtERjBPaDBxVjY0TWs4bWt6a1F1VzdZc09uZnVqTTZkTzd0czY2MWJ0M0RyMWkyWDViek5JS1dNalUzNnBHQkIzVTNyN1Q0K1B1b2Y3cDA3ZDJ3Q3V5eTBXcTFiMjN4OWZXMjIrZnY3U3dBSUR3KzMzcHorT1B1UllNN0xPVHFHY2tHZE9uWCtZVFdHOVBqa3laUGJuWlYvRW9TRmhkbDh1WGQxclpsVzVoZVR5ZlF0Z01OQ2lML0R3OE1mSWUxM042UkdhTTQxTnMyK2ZmdlV6NlpSbzBaaDl1elpNQnFOV0xod0lRb1hMdXowMlBqNGVMUnUzUm9BOE1vcnJ6Z3NkL1RvVVhYcHNobzFhcUJvMGFMNDg4OC9VYWhRSVlmWmV5MFpqb29XTGVxd1RNR0NCZTF1YjlxMEtabzJiZXEwN2VtRmhJUjROSzUzOWVwVmx4TkRZbUppY096WU1UVUwyYVJKaytEcjY0dmc0R0Q0Ky90bldFYTZmUG55NmpaTDFoR05ScU51UzBoSVFIQndNSUQ4bFZIMnhvMGJibVVuc1N3NWJZKzdreGFmUmxldVhJbXJXN2Z1Yzk1dUJ4RVJVVll4c0lQeWxhaW9LTXljT1JNblRwd0FZRjdMZDlxMGFhaFlzU0wwZWoxMjc5Nk5IMy84VVYzblVsRVV2UDc2NnhnNGNLRE5UUnFqMFlqbXpadGorZkxsK09pamozRGp4ZzFNbno0ZEsxZXVSSThlUGRDeVpVdUhYNFl0TjNQczNSekt6c0NPdUxnNDljYVB1eXl6MFgxOGZES1Z6cy9aSUdlQkFnV3didDA2bS9VZjc5Ky9qeVZMbHFpekZnRHpUSUxtelp0ajc5Njk2bnZWdDIvZkxNMkEvdU9QUHpCejVreTN5Mi9idGczYnRtMXpXZTc0OGVNTzk3a1RsQ0dsekxYZ0RXZE1FSEduVDU4NkFDRHZwaFNnZkUxWXBYNjNOenNZd0JVaFJLU1VjbmRLU3NvZlo4NmN1UUR2cmJwaWwwNm5nMDZuUS92MjdURno1a3hzMnJRSlBYdjJkUGhabVpDUW9BWk12UEhHR3loVHBreHVOdGR0NTgrZlY1ZHphZCsrZmFhQzUreXhEcVJ3TkJDWW5WcTNibzJCQXdmYTNUZDI3RmpzMnJVcnkrZm8wS0dEMHdDZFRaczJJVEV4RWUzYnQzYzRLQXFZbC9WeEZOaHg5T2hSSER0MkRNV0xGODhRWktNb0NxWk1tWUpkdTNhcHM1Vi8rT0VIM0xwMUM2VkxsOFpiYjcybGxoMDRjQ0I2OWVxRm4zNzZDVysrK1NhcVZhdW03clAwTzF5UG1kSmpNTWVUeDhHTkxST0FSQUQzQUJ3eEdvM2ZuejU5K3NmY2Jwc25MSDJLb2lnMkFRRTVaZVRJa1dqVXlINDhTNHNXTGZEZ3dZTXMxWjlUMlJrOVlSMHNFaFJrZCtVZXQzWHUzQm0xYTlkMnEyeFlXSmo2K05HalI5aXlaUXUrL2ZaYk5VTkdzMmJOTUdMRUNQVjdVM2g0T0VKRFBidmhPblRvVUxSdjN4N1IwZEdJam80R1lGN3l4Wk9BeGsyYk5tSEJnZ1VlbmRkekFrSm9razZmUHAzZ3VpeVJZMXF0OXBHVWNnY0FTQ2xkejJoNXdqaVpNQkNYOW42c1RFeE1YSFBCeXdISHExZXZCbUFPS3VqVXFSTU9IejZNMzMvL0haczJiVUx2M3IyZEhydHUzVHJFeDhkRG85R2daOCtlZHN0RVJVVmg1TWlSTUJnTUtGeTRNT2JNbWFNR2VlUWxxMWV2OW1pNXJKZGVla25OTHVuSW5qMTcxUEVHU3dCTTA2Wk5NMlM3aUlzei93cTRPbi85K3ZVZExuZnoyV2VmdVQyT2w1U1VoSzVkdTZwanBmWHIxOGZreVpQZE9oWnd2RXozMGFOSGNmZnVYYno2NnFzMjEzU2pSbzFTbC85TzcrTEZpOWl3WVFNQWM0WXRSMHRZRnl0V3pPMzJQWVZNRVJFUjU3M2RDQ0lpb3F6eS9vZ0VrUnNlUEhpQXVYUG5Zc2VPSGVxWC9lN2R1Nk52Mzc0SUR3L0g2dFdyc1dmUEhuVTJtRmFyUmF0V3JmRGVlKytoWExseWFqMFJFUkZZdEdnUkFnTURNV3ZXTE5TcVZRdnIxNi9Ia2lWTHNHYk5Ha1JIUjJQV3JGbVlOMjhlV3JWcWxXR1dyRjZ2VndlWFNwY3VuYUdkMlRtTGR0cTBhUjZWVDBsSlFaTW1UV0F3R0xCa3lSS1BCOURjWWJuZzBPdjFXTE5tRFZhdVhJbWtwS1FNNVVhT0hJbURCdzhpS1NrSndjSEJhTisrZlpiTzYrUGo0M0RXblRYTHhhS3ZyMitXYm5nRkJ3Yzd2WWs0WmNvVWJOMjZGYzJhTmNQMDZkTWRsdXZmdjcvZGRKZVV1MUpUVTM5UkZPWGZBS0FvU3Q2Zi9wZEhXUSs0cGFVenZpNmwvRTBJc1VzSWNlN3g0OGNYTExPRDg3TFdyVnRqOGVMRitPdXZ2L0RkZDkraGUvZnVkc3N0WGJvVWp4NDlncCtmbjl0TGVIaURKZmhFbzlHZ1hidDIyVmF2ZFFwenkyeW4vQzQ1T2RrbWhXMTZsdThYZXIzZWFUbXJwVUJzR0kxR3pKNDlHNEI1U1J4N0EzbSt2cjVxVU1mRGh3K3hlUEZpQU1EbzBhTnRackhYclZzWFRabzB3Zjc5K3pGLy9udzFxNGZsZFZqcUlxS25TaHlBWXdEK2xGSWUwK3YxL3p0Ly92eDlWd2ZsQlhmdjNnVmdEaFRNVHpObnM4S2R3QXRYTTVqZFhmck9uUnRVemdMNFgzdnROYmZPQTVpdk9ROGRPb1RkdTNmajExOS9WZnVrc0xBd0RCa3lSRjBTSmk0dURsT21UTUh1M2JzeGV2Um90MUw0ZCszYUZVMmFORUcxYXRYdzRNRUQ5Ty9mSDdHeHNlallzYVBUOVAzMjlPalJBOTI3ZDgrMmdGZWluQlFlSG42MVdyVnFQUUFnSUNBZ2F5bUY4amNEZ0VzQWprZ3A5d000ZXZMa3lWTmViaE1BODFLTGxrdzVQWHIwZ0tJbzZOR2pCMzcvL1hlc1hMa1NiN3p4aHNQTWdOZXVYVk9YRXVuWXNTUEtsaTJib1V4MGREUUdEUnFFaElRRWFMVmF6Snc1MDJFMlEyK3pOd2FZVlR0MjdBQUFsQ2xUeG1GZ3BwUlNIWS9OU3ZCQ2tTSkYzQzY3WmNzV20vN3p4SWtUdUgzN3RrMlFZMlpzM2JvVjI3ZHZ4MWRmZllWTm16YXAyeTFMZGRyejIyKy9xWUVkLy9yWHZ4QVNFcEtsTmhBUkVWSCt4Y0FPeWhjQ0F3Tng3ZG8xU0NsUnJWbzFqQjQ5R2xXclZrWGJ0bTF0MHRTVktGRUM3ZHUzUjRjT0hXeSs2Ris0Y0FGTGxpekJ2bjM3QUpnRFB3NGRPb1RHalJ2RHo4OFBRNGNPeGV1dnY0N0ZpeGRqMzc1OU1CZ01kdE1SV3FjUXJGU3BVb2I5dVpFZTNaRUxGeTdBWUREQTM5OGZkZXJVeVpGekdBd0diTjY4R2N1V0xiUEpKaEljSEd6emN5aFZxaFFtVFpxRVVhTkc0ZEdqUnhnNGNDQysrdXFyVE44YzdOQ2hBenAwNk9DeVhNdVdMWEh2M2oyODk5NTdXYjRSNjJ3bW5tVkFXZ2poVmpueXJ0T24vNCs5TzQrUDZYci9BUDY1TTVNOUNBMkMxTllRMFNEV1VtcXJyVnBiRVdxdGZWZTFxNStpVlVKUnFyYTJWUFZMRmJWVytDcGkzMEoyUkFTeHBCS0pKR1JQWnViOC9ram5mak9TU1RKWlRCS2Y5K3VWVitmT3ZlZmVaOUNjdWZjODV6a0I5d0hjTjNVY3BVUThnTE5hclhaN2VucTZKNEMwbXpkdnBwazZLR1BZMnRwaXhJZ1IrUDc3NzdGaHd3WjA2TkFoUzZKZVFFQUFkdTdjQ1FBWU4yNWNzWDJvbHBTVWhLTkhqd0xJbU5HVTB6SWp4cnA2OVNxQWpKTDUxYXRYTDdUem1sSmUrNFg4VnBpNmV2VXFRa05EWVdOams2Y0JMQThQRHlRa0pPQzk5OTdMOWp2SHhJa1RjZTdjT1Z5NWNnWGUzdDVvM2p5amFxenV1OGFyV002QWlFeFBDT0VIWUo5R296bWkxV3JEZzRLQ25pRmo4S3ZFOFBiMkJnQzk2a01sV1Y0R3RlN2N1U08vZnZQTk4rWFhLcFVLQ29VQ1dxMDIxL1BrVkk0OWMzWEo4UER3WE9QUkpkY1UxT25UcHpGdjNqd0FHZmM2N2RxMXcvRGh3OUdvVVNQNW1MTm56Mkw1OHVXSWlJaUF1Ym01dkdSTWJweWRuZUhzN0l3blQ1NWc0c1NKY3FXWDJOaFkrWnJHcWwrL1BvWU81U3FNVk95cFEwSkNqQ3ZYV29vSUlhSUFITkpvTkhzVkNrVndjbkx5TTFOWDU4aE1DSUgxNnpOV2RuM2pqVGZrSkcwM056ZTgvLzc3T0hueUpKWXVYWXJWcTFkbmVRYVVscGFHQlFzV0lDMHREWlVxVmNMa3laT3p2VVo0ZURoaVkyTUJaRXlVYXRLa1NSRitvb0xwMHFWTG9aNHZMQ3hNcnJyY3AwOGZnOC9Sbmo1OUtsY3B6dHl2RnBYMDlIUnMzYm9WUUViL1ZLNWNPVnk5ZWhWTGxpekJqaDA3REM1eGxoc2hCQzVmdmd3QWVhNldSVVJFUkpRWkV6dW9SREEzTjhlMzMzNkxpeGN2NnBXYUh6QmdBSGJ0Mm9YMjdkdWpjK2ZPZU9lZGQrUVpzbXExR3FkT25jTHUzYnZscWdrS2hRTGR1M2ZIMkxGanMyVEoxNjFiRjk5OTl4MkNnNFBoNCtPRERoMDZaSW5qeG8wYmNqelozVWdVVldMSDVNbVRjNXc5REVDK0NSUkNZT3pZc1hrK2QvZnUzZEd2WDc4Y2p4RkM0TysvLzhhR0RSdnc2TkgvbGhCdTBhSUZwazZkaWtPSERzbVo0em9kT25UQXVISGpzSG56WnR5L2Z4OFRKMDdFdW5YcmpNcU9KeUxURWtLa1NwTDBWS3ZWaGdJNEpFblNEbDlmMyt6WG9DaEJCZzRjaVAzNzkrUFJvMGVZTldzV3RtelpJZytTUDMzNkZMTm16WUlRQWk0dUxuckxZeFEzUjQ4ZWxRZUYrdmJ0VzZqbnZuanhJb0NNaDAydm91VDhrU05IREM2UDllREJnMEs1UnN1V0xYTmNWdWJNbVROSVRVMUZpeFl0Y2x5YitNcVZLOWtPdGpWczJCQVdGaFlZT25Rb3lwWXRLNWNLZnBrUUFzdVdMY09KRXljQVpNeHFuajU5T3RMUzBwQ2Ftb3EwdERTa3BLUWdKU1ZGSHZ4YnQyNGR0bS9mRHVCL0ZUdVkyRUZVT2lrVWltUWh4QjBBaDlMVDA3Y0VCUVhkTW5WTUJmSDgrWE1FQlFVQlFKRlVGTXpPcWxXckRGYjd5MXhKSTcrQ2dvSnlYTExyNmRPbjhuMmpoWVVGbkoyZDlmYVhMVnNXY1hGeGlJeU1SRXBLaXNIQklkMUFWM2JlZlBOTldGaFlJRFUxRmZmdjMwZEVSRVNPaWFpNmZyMmd1blRwZ3R1M2I4UGMzQnk5ZXZYU3UyWm9hQ2hXclZvbEo0ZTZ1TGpncTYrK3luWkNoQ0UzYjk3RXRHblQ4T3paLzRyUkdDcW5ueGRwYVdsTTdDQXFob1FRc1VLSUU1SWtiWTZQano5Y25Dcy83dCsvSDdkdVpYVEZreWRQMXZzTy92bm5uK1BLbFNzNGUvWXNmdmpoQjB5Wk1rWGVKNFRBbDE5K2laczNiMEtoVUdEaHdvVUdseU5yMnJRcFpzMmFoVnUzYnNIZDNiMW9QMUFCTldqUXdLaHFTSUdCZ1FZckhnSVoxU3VBakFxVVBYcjBNSGljdjM5RzhSYUZRdkZLSmg3OCt1dXZlUHc0bytEcjRNR0RVYk5tVFF3Yk5neGhZV0ZZdVhJbC91Ly8vaTlmNXcwT0RwYVhoTXN1dVorSWlJZ29OMHpzb0JLalNwVXFXUWF1Um80Y2lWR2pSdWtOT2dVSEIrUEVpUk00ZlBpd1hGVkNxVlNpVTZkT0dEdDJyRjY1dWp0MzdtRFRwazJZTUdFQ25KeWNBQUQxNnRWRHZYcjFzbzNoMnJWckFESUd1cklyc1Y1VWlSMkJnWUc1cmttcGs1S1NJdC93NUVWdUQxaFBuejZOVFpzMjZjMDZjM0Z4d2RTcFU5R2lSUXNBLzdzUmU5bVlNV053NTg0ZG5EcDFDc0hCd2ZqMDAwL3h3dzgvRlB2WjMrbnA2ZkR5OGpLNC84bVRKd0NBcUtpb0hJL1R6VElqS29ra1NUb1A0RzU2ZXZwRmpVWVRXTklxYzJUMitQRmpYTHQyRGIxNzl3YVFNY2l5ZE9sU2pCZ3hBcmR1M2NMOCtmUGg0ZUdCdUxnNFRKa3lCZEhSMFNoWHJoeFdyRmhSYUVrTlNVbEpScTFGbkJlNlpWaXFWcTJLbGkxYkZ0cDV6NTA3aCtEZ2pLVm53OFBEY2VEQUFYVHYzcjFJbC82SWpJd3N0Tm5FTHhzMWFoUVNFaExRclZ1M0hKTUxkVldmSms2Y21PT0FuWmVYRjU0OWU0WmF0V3Jwdlc5alk0T2hRNGNhWERkYlI1SWtoSVNFeU51NnNzN1pVYWxVMEdxMXVISGpCazZkT29YV3JWdkwrN2dVQzczTXpjMU56a2p5OC9Qamw1QVM2c1dMRi91VVN1WE80alJidVNCKytlVVh1V0xEcFV1WDBMQmhRN1JxMWFwSXIzbjM3dDBpUGYvdnYvK08zcjE3dzhyS0t0djltemR2bHFzOGR1N2NPY3U5WWExYXRlRHI2d3NoQkU2ZlBvMXUzYnBsT1VkU1VwSmVlZmFYcVZRcU5HL2VIT2ZQbjRjUUFsdTJiTUg4K2ZPelBUWXhNUkcvL3ZwclhqOWVyaklQWEFJWjk2cmJ0MitIbDVjWGhCQW9WNjRjeG84Zkx5OUxwdEZvc0gzN2RrUkVST1JZZWNQVDB4UGZmUE1OVWxKU29GS3BvRmFyMGFWTGx5ekxsZVhrd0lFRCtPR0hINUNhbW9wYXRXcGgyclJwQmZxc1JGUTBrcE9UdnlvSi9WeE1UQXkrLy81N0FCblBBVjlPUEtoU3BRb1dMVnFFbVRObll0dTJiYkMydHNhb1VhT2cxV3F4Yk5reS9QMzMzd0F5RWtCeXUxL3IzNzkvbmlzY21kS0dEUnVNdXE5dDE2NmR3ZWVaR28wR1I0NGNBUUMwYWRNbXh3cVV1Z1RGK3ZYckcreC9DNHUzdHpjMmI5NE1JT1B2L1lNUFBvQkNvY0RBZ1FPeGE5Y3U3TisvSDFXclZzWElrU09OUHZlNWMrY0FaUFRqNzc3N2JxSEdUYm1yWDcrK25QbDc4K2JOdkQxb0p5SWlLbWFZMkVFbG1wbVpHZFJxTmZ6OS9YSG16Qm1jUEhsU3pxZ0dNa3JVZnZ6eHgzQjNkOWU3UVlpSmljR1dMVnV3Wjg4ZWFEUWEzTGh4QTN2MzdqVTRzd3ZJcUFCeTVjb1ZBSkFUR2w2bUt3dFlWSU10eTVjdnovTEZmOHFVS2ZEejg4UFhYMytOOXUzYjYrMGJNV0lFUWtORHNXYk5HalJ0MmxSdjN4ZGZmQ0hmVUdUbjNMbHoyTHg1c3p3ekFjZ1lQSnc0Y1NLNmRldVdwMlZHSkVuQ2tpVkxNR2ZPSEp3N2R3N2g0ZUVZTm13WUZpeFlnUGZmZno4dkgxbVducDZPblR0M1l2anc0VWExeTQra3BDVE1uRGt6MStNQ0F3UHpkQnhSU2VUcjYzc0FKYXpVKzh1RUVOaXpady9XcmwyTFZxMWF5WWtkUU1ZRG9Sa3pabUQ1OHVYdzh2TEN6Smt6Y2ZmdVhmenp6eit3c0xEQWloVXJVTFZxMVVLSllmLysvVGg0OEdDaERxb0VCUVhoOXUzYkFES1dxekptNmFlS0ZTdWlSbzBhcUZ5NWNwWjlpWW1KV0xObWpid2RHUm1KcjcvK0d1dlhyOGVBQVFQUXYzOS92V1cxN08zdDVTVkNDcktPL2NDQkF3MG1SSGg0ZU1oTHFlVkh6NTQ5ODkwMk85bFY5TktaTUdGQ25zNHhZc1FJZUhoNDRPMjMzMGJ0MnJWUm9VSUZsQ3RYRG5aMmRuci90Ykd4d2VqUm8rSHI2NHVnb0NDOXZqeS81WCtwOUpJa0tmTW9zT0YvcUZTc2hZYUdscWpLV05XclYwZVpNbVd5WFhMeDd0MjcrT09QUCtUdHdNQkFUSjQ4R1U1T1RoZ3laQWcrK09BRHZRVEsyclZybzNuejVxaFRwMDZCWWxxNmRLbkI1UFZCZ3dZVk9QazZQRHdjczJiTmdvZUhoOTc5b3hBQzI3ZHZ4NEVEQndCa0ROcGsxN2UxYXRWS3JpaTVidDA2Tkc3Y1dLOVBUa2xKd2YvOTMvOGhLaXJuZndvREJ3N0UrZlBuQVFENzl1MURqUm8xTUdUSUVMMWo0dUxpTUh2MjdFSlBua3hPVG9hWGx4ZjI3ZHNuZnhaemMzUDA3ZHNYWThlT2xTdGtQWGp3QUFzWExwU3JqN1J0MjFZdlNWRVg0OUtsUzNIeTVFa0FrTTh4Yjk0OEhEOStITUhCd1pnOWUzYU9DVUczYnQzQ3FsV3I1Rmg2OXV5Sm1UTm5HcHdkVDBTbVZSS1NPb1FRV0xSb2tWeUZiL2JzMmRuZWMyV3VWcnRod3dZOGZ2d1lTVWxKY25XK3dZTUhZOUNnUVhtNlpuWVR5SXFiKy9mdkcxVTVNS2RxSFdmT25KRW41UFhwMDhmZ2NYRnhjVGgrL0RnQUdKMGMrdmZmZjZOVnExWTVQdS9Oek4vZkh6Tm16SUJXcTRXbHBTVVdMRmdnMytkT21USUYxNjlmeDUwN2Q3QisvWHFrcDZkajNMaHhSc1dqdTY5dDNMaHhubU9pd3VIczdGekd3c0xpYXFhM1hFd1dEQkVSVVFFd3NZTktwR2ZQbm1IdjNyM3c4ZkZCWUdDZ1hKWWN5SGlBMXJKbFMzVHQyaFdkT25YU1M3SjQ5dXdaZHUzYWhkOS8vMTB1WDkreFkwZE1uejQ5MXkvVUZ5OWVsRXYzdnZ3d1NrY1hSMUVsZGxoWVdHVEpqTmZkWUppYm0yZlpwN3Zwekc2Zm9RRzRjK2ZPWWRPbVRmSnNiUUN3dGJYRm1ERmpNR0RBQUtPcmtWaFlXR0RseXBYNDZxdXZjT1RJRWNUSHgyUDI3Tm5vMDZjUHBrMmJscWNibVFjUEhtRGV2SGw0L1BqeEswbnNVQ3FWZXV0RVp4ZlBzMmZQWUdkbmwyTnA0WkNRa0R4WFdpRXFoa3BrVW9ldWNsSjBkRFFtVHB3b2x3UFhKZDVsNXU3dWptZlBudUhubjMrV0U5MHNMUzJ4WnMwYU5HdldyTUN4UEg3OEdFdVdMSUczdHpmS2x5OWY0UE5scHF2V29WS3BqRTVjbUQ1OU9xWlBuNTdsL2RUVVZIeisrZWNJQ3dzRGtERmdwTkZvY09EQUFjVEV4R0RqeG8zWXRtMGIrdmJ0aTZGRGg4TGUzaDR0V3JRd21PeG9ER3RyNjJ3VFRZRDhKekNrcGFYbG1JVHhNdDIva1hIanh1VTVVV2IrL1BubzNyMjcwYkcxYTljTzdkcTF5OU94bzBhTmdpUkphTm15cGQ3QUhCTTc2R1dTSkxYUC9TaWl3clZseTVaczN3OFBEOGZFaVJQbGZubldyRm00ZVBFaUxseTRnTkRRVUN4YXRBZ2JOMjdFc0dIRDBMdDNiMWhhV21MSWtDRlpFaFB5dzg3T3ptQ2ZVcEFrUkoybVRadmkwcVZMNk5tekp6cDE2Z1JIUjBjOGYvNGM1OCtmUjJob3FIemNwRW1UOE5aYmIyVnAzNnRYTDJ6ZnZoMEpDUW1JaUlpQXU3czd1bmJ0Q2tkSFIwUkhSK1BFaVJPSWpJeEUzNzU5NWY0K082MWF0VUszYnQxdzdOZ3hBTUIzMzMwSFQwOVB0RzdkR2pZMk5uajQ4Q0ZPbmp5SmhJUUVUSm8wQ2V2WHJ6ZjZzem80T0tCVnExWnlkY3ZJeUVqODhNTVA4UEx5a3UrbkxTMHQwYTlmUC9tN0FaRFJwKzdhdFFzLy92Z2pVbE5UWVd0cmkxbXpadW5kUjZlbnAyUFBuajM0K2VlZjhmejVjNWlibTJQZXZIbnk5NXFOR3pmaXA1OSt3aSsvL0lMSmt5ZWpSWXNXR0QxNnRGNlM0NDBiTjdCMTYxYWNQbjBhUU1ZU05TOWZoNmk0YzNKeUttdHRiZjB1QUNnVWloZCtmbjZGczNZU0ZjaU9IVHR3NGNJRkFCbkpHYTZ1cmdhUDFTMkh2SG56WnIyS3RxTkdqY0xFaVJPTE50QThlUHIwS1FBVVNqWEszS29UR2tPM3BMTzl2WDJPMVN0MGxaZ1VDb1hlWkkyOFdMbHlKZUxqNC9IRkYxL2dvNDgreXZGWUx5OHZMRml3QU1uSnlaQWtDWXNYTDlaTE50VTlLeGcrZkRpaW82UHg0NDgvSWl3c0RQUG56OC9Uczgyb3FDaDU4aHlYWVhuMWJHMXRGVUtJN0V0MEV4RVJsU0JNN0tBU3lkYldGdnYyN1pNenU2MnRyZEdrU1JOMDdOZ1JIVHAwa0djSTZlZ3FjaHc5ZWhUcDZla0FNbWFFelo0OVc1NXBuSnQ5Ky9ZQkFCd2RIZkgyMjI5bjJaK2VuaTZYVGN4dXNDVWlJc0xnQXlaZFRNWEJ4WXNYNWFRT2xVcUZmdjM2WWV6WXNkbk93c3NybFVxRnhZc1hvMXk1Y3RpNWN5ZUFqSFZLdmJ5OE1IbnlaUFRxMVV2dklhdXVkREVBL1BYWFgvRHc4RUJ5Y2pLc3JhMmgwV2lLZkJhRHJhMHRmdnJwSjRQN3YvcnFLeHc4ZUJCTm1qVEJ0OTkrYS9DNE1XUEd3TWZIcHloQ0pDTTBhdFNvcTFLcEhQL3Y1bGtmSDUvdlRCb1FGU2xkVXNMbHk1Zmw5M3IxNnBWdElvT3ZyMisyYTg0SEJBU2dZY09HUnMxRXlreXRWbVBidG0zeVlBYUFRa2tVMFVsSVNKQm5MTFZ2M3g1dnZQRkdnYzhaRmhhR0JRc1c0T2JObXdBeTFrNysvUFBQb1ZLcE1IcjBhUHo2NjYvWXQyOGZrcE9UOFovLy9BZC8vUEVIZXZYcWhaRWpSeG9jUERNMVNaTGc3T3ljNStOdjNMZ0J0VnFONnRXcjU3bThjRUg2eHJ6S1BDc3RjN0pnVVpjZ0ppTEtyd3NYTG1EUm9rWHlHdkxEaGczRHdJRURNWERnUU8xdVZnQUFBQ0FBU1VSQlZBUUhCMlBMbGkwNGRlb1VJaU1qOGUyMzMrTG5uMy9HMEtGRDRlN3VYaUordDMzMjJXZjQ2YWVmY083Y3VXd1RMMVFxRlNaTW1HQnc4TXZlM2g2TEZ5L0duRGx6b0ZhcmtaQ1FrT1U4QXdjT3hJY2ZmcGhqWWdjQUxGeTRFS21wcWZMeWtMZHYzNVlyZXVrTUdqUUlJMGFNa0JNN2pFbHVhZFdxbFY0L1pHOXZqNGlJQ0NRbko4UFIwUkY5Ky9aRno1NDlZV2VYc1JLVVdxM0d3WU1IOGVPUFA4cjM2czJhTmNQaXhZdmg0T0NnZCs1Smt5YmgrdlhyQURKbUxzK2RPMWRPSUFIKzkrZllxVk1uTEYrK0hGZXZYc1hWcTFkUnUzWnRkT3pZRVpjdlgwWlFVSkFjMS9EaHcrSHU3bDVveStnUnZTb1dGaGExbEVybGIvOXVCb0ZWdDB6dXdvVUxXTHQyTFlDTXBUaW1UcDJhNC9IUjBkRjQvdnc1SkVuU2U1NFZFeE9EcUtpb0hKY1lLVXhKU1VrNGR1d1l5cFFwQXhzYkcwaVNoS3RYcjhySkJJVngzOWF4WTBlamZzK2VPblVLYW5YV09TTmhZV0h3OXZZR2tGRmx5ZEJ6dnBNblQ4cExrL1hvMFNOTFg1S2I1T1JrcEthbXlzbUkyVWxKU2NINjlldmw1NVVLaFFLTEZpMUNwMDZkc2h6cjRPQ0FuMzc2Q1JNbVRFQkVSQVNPSHorT2dJQUF6SjA3RisrOTkxNk9zV1JleXJsTm16WkdmUTRpSWlJaUhkN3hVb2xrWVdHQkdUTm1JQ0lpQWsyYk5rVzlldld5M0FROGZ2d1lKMCtleEpFalIvVFdXYTVUcHc0R0RScUU3dDI3NS9sbTVPN2R1L0pzYmtNWjN2Lzg4NC84MmxESjEreG1qQmMzbzBhTndzR0RCOUcwYVZQTW1ERUROV3ZXekxWTlhoSlRKRW5DakJrejBLaFJJeXhkdWhUUG56OUhYRndjenB3NWt5WGpYdmRuK2ZEaFF5eGN1QkJBeGlEamtpVkxpalNwbzBHREJqaDgrSENoek9RRGdHWExsaUV0TGUyVkRQeVJZUXFGb2hhQTNnQWdoRWd5Y1RoVWhESS90QUl5SHZJdlhMZ3d5K3dmYjI5dmJOKytYUytwbzB1WEx2RDM5MGRrWkNRMmJOaUFmZnYyWWZEZ3dlalZxMWVleW5qcktqb0JHV1Y2ZFlOWjl2YjJtRHQzcmxHVkkzTGo2ZWtwOXlkOSsvWXQwTG1lUEhtQzdkdTNZOSsrZmZJRHQ0WU5HMkx0MnJWeUgybHZiNDhaTTJiZzAwOC94ZGF0Vy9Ibm4zOGlQVDBkZS9mdXhjR0RCOUczYjErTUdERkNucVZiWEppWm1XSHIxcTE1UHI1YnQyNklpb3JDL1BuejBhQkJneUtNTFA4eWY5ZW9VS0dDQ1NNaElzb3FNREFRVzdaczBWdnVzWC8vL3BneVpZcThYYTllUFh6NzdiY0lDUW5CaGcwYmNPN2NPY1RHeHVMNzc3L0hmLzd6SDR3WU1RSjkrL2JOZDNMbHE2QlNxZkRkZDkvaDRNR0RPSERnQU83ZnZ3KzFXbzJLRlN1aVpjdVdjSGQzejdHcUg1Q1JtTGx6NTA3OCt1dXZ1SGJ0R3A0OWU0WXlaY3JBMmRrWjd1N3VhTmV1blp4c21STnpjM09zWExrU3AwNmR3b0VEQjNEanhnMGtKQ1RBM3Q0ZXJxNnU2TisvUDVvMWE2WTNvRldRNVVtVVNpVysvdnByM0w5L0h5MWJ0cFFyWENVbkorUFlzV1BZdG0yYnZEUnFwVXFWTUdIQ0JQVG8wU1BiU2xoejU4N0ZyRm16TUdyVXFCeXJYOVdwVXdkZmYvMDExcXhaZ3hNblR1RGV2WHU0ZCsrZXZMOXk1Y3FZUG4wNm1qZHZ6cVFPS3BFa1NUS1RKTWtlQUlRUWRxYU81M1YzNDhZTnpKMDdGMXF0RnJhMnR2RHc4REQ0dStYV3JWdjQ4ODgvY2ZUb1Vmbit6TVhGQlVxbEVrRkJRZGkvZnorT0hqMktuajE3d3QzZEhiVnExU3JTMkMwc0xMQnExU3FEeng1ZlhyNDVQeFl2WHB6bkpIZ2dvMUpoZHBWc2QrellJYjgyVklIeTBxVkxtRDkvUG9DTWU1OXAwNllaRld0S1Nnb1NFeE1CR0U1cThmTHl3c3FWS3hFUkVRRWdZNkxYa2lWTGNrelNxRjY5T3JadTNZcVpNMmZpNXMyYmlJaUl3TFJwMDlDMGFWT01IVHZXNEtRTzNaSmpiNzc1SnFwWHJ3NEEwR2cwaUkyTnpmV3o2SllFQW9EWTJOaGNLNFJZV2xweXFSY2lJcUpTaW5lOVZHSjE2ZEpGYnpzOVBSMysvdjY0ZlBreUxseTRnSkNRRUhtZkpFbG8yN1l0QmcwYWxLOVowMnZXckFHUThjVzRmLy8rMlI2VCtRRm0xYXBWcyt5M3Q3Zkg1czJiczIyN2J0MDZ1WHpzcTZJYndIdjVJWnU5dlQxMjdkb2wzMlRraFc0Z05TOFBDVHQxNmdRM056Y3NXclFJOSs3ZHc5ZGZmNjBYUTNKeU1zNmNPUU1nbzNLSFFxSEFxRkdqTUdiTW1DS3YxR0ZoWVpIdDMxMStGYmRCVHFMU1RsYzFDY2lZU2JSZ3dRSzVnbE5jWEJ5T0hqMktRNGNPNmZVUFRrNU9tRE5uRHBvMGFZS0VoQVNzV3JVS2h3NGRRa1JFQkZhdFdvVk5temFoWGJ0MjZOeTVNMXEwYUdGdytZc3JWNjdJcjNWSkhSOTk5QkZtenB5Sk1tWEtGT3JuMU0zZWRYUjB6SFBWcWN5U2twSncvdng1ZUhwNjRzS0ZDM3JySHZmdjN4L1RwazNMOW5PKzhjWWJtRFZyRm9ZTkc0YWZmLzRaQnc0Y1FIcDZPbmJ0Mm9YOSsvZGowS0JCK1BUVFR3MCtRTHAwNlJLNmRldW05NTd1QWRXdVhidHcrUERoYk52cGttYTJiTmtpejZMUzBmMVpaNmJSYVBTV2FNc3IzZXk2bEpRVUpDVVpsd05tWm1abTlGSmwrYUdyMUZLcFVpV2pIcWdTRVJXVnFLZ29uRHg1RW4vOTlaZGVjcVdWbFJXbVRwMEtkM2YzYk52VnJWc1hhOWFzUVZCUUVOYXZYNCtyVjY4aUppWUdxMWF0d3ZidDJ6RisvSGowNk5IRDRQZi96WnMzWS92MjdYcnY2ZnFFTDc3NHd1RHZaTjNneWRTcFUvVUc2akxQc003TzZ0V3JzN3pYdTNkdm8wdkNaL2JXVzIvaHE2KytNcmkvZnYzNmNrV0wzSFRzMkJFZE8zWTB1UC9aczJmeTY0SitMM0Z3Y0pCblROKzZkUXY3OSsvSHNXUEg1TUV6VzF0YmpCZ3hBcDk4OGttT0NUcTFhOWZPdGlKSldsb2E3dHk1Z3hzM2JpQWdJQUQrL3Y1NmlZMWx5cFJCNDhhTkVSQVFnTGk0T0VSR1JtTE9uRGtBZ0NwVnFxQk9uVHB3Y25LQ282TWpxbFdyQmdjSEI5amIyM01KTXlMS1ZWQlFFQ1pObW9Ta3BDU29WQ3A0ZUhoa2VVWVVIaDZPRXlkTzRQang0M3BMR052YjIyUENoQW5vMWFzWEFPRFFvVU5ZdDI0ZFltTmpzWHYzYnV6ZXZSdU5HemRHeDQ0ZDBiNTkrMEo5OXFTalZDclJzR0ZEQkFZR1FnZ0JJUVFrU1VMVnFsVXhZc1FJMUsxYnQ5Q3ZtUnZkUkxETUU2aGlZbUx3MTE5L0FjaFkzdXpOTjkvTTBtNy8vdjN3OFBDQVdxMkdwYVVsVnE1Y21hVTZNd0Q1ZTRKdTZiZk13c1BENWRlWm4zRnF0VnFjT1hNR1AvLzhzOTdmb1c1Q21hT2pZNjZmcTNMbHl0aXlaUXZXcmwyTFAvNzRBMElJWEw5K0hlUEdqVU9kT25YUXAwOGZ2UC8rKy9KendaaVlHTG1pYitacUhZOGVQVEo2c3NibzBhTnpQZWFERHo3QWtpVkxqRG92RVJFUmxReE03S0FTU1FpQng0OGZJeVFrQkRkdTNJQy92ejl1M3J5WjVZdThpNHNMMnJkdmp3OCsrQURWcWxYTDE3V09Iejh1eitydTE2OGY3T3pzc0hmdlhwdzRjUUtOR3plR2c0TURJaU1qOGNzdnZ3RElHR3pKN2xvcWxjcGc5WXRYa1VYdDZla0pJUVNzcmEwUkd4c3JQeVRNYnNhdm9hUU9YMTlmZUhsNXdkN2VYaDVReXJ4MFMxNnFld0FaTjd3Ly9QQURJaU1qc3p4WXZIZnZubnp6Wlc5dmo2VkxsK3F0bzB4RVpFaXJWcTB3Y3VSSTJOdmJZOENBQVlpSWlNQ3hZOGR3OXV4WmVIdDc2NVdBclZXckZzYU9IWXZPblR2THlXVzJ0clpZdUhBaDNOM2RzWGJ0V25oN2V5TXhNUkdlbnA3dzlQU0VTcVZDdlhyMU1IbnlaTDJFaXJTME5QejY2Ni95dHIyOVBSWXNXRkFrNVZYOS9mMFJHaG9LSUtOYVIzWXpZRittVnF0eCsvWnRYTDkrSFZldVhNSDE2OWV6VkZweWMzUERsQ2xUNE9ibWx1djVLbGV1alBuejUyUFFvRUZZdTNZdHpwMDdoOVRVVlB6eXl5L1l2MzgveG93Wmc0RURCMlpwbDVhV2hxaW9xR3pQbVpTVWxHc3lSVUpDUXJhenZWNTI5dXhaekp3NU05ZmpEQmsvZm56dUI3MWs1TWlSbURScFVyNnZxYk55NVVvb2xVcFVybHdaWmN1V2hhMnRMU3dzTFBEaXhRdWNQbjFhVHV4ZzZWNGlNcFdrcENRRUJBVGcrdlhydUhUcGtsNHlCNUF4Y05PMWExZE1uanc1VCtYU1hWMWRzWEhqUnJucy9kMjdkeEVWRllXdnYvNGFPM2Z1eEl3Wk0vRE9PKzlrYVpkVG54QVhGNWZyZGZNeU83WTB5ZnozbEhtNUUyT3AxV29FQkFUZ3dvVUxPSC8rdlB5ZEJNaEkrT2pidHkvNjlldVg3ZUJiZGhJU0VoQVlHSWc3ZCs3Zzd0Mjd1SDM3dGx3QkpUTkhSMGUwYXRVSzdkcTFreXR6YURRYWVIdDc0L1RwMDdoOCtUSWVQWHFFSjArZTRNbVRKemg3OW15V2E5V3BVd2M3ZHV3bzhza0NSRlJ5SlNjbkl5a3BDUXFGQWt1WExrV3JWcTNrMzNzWEwxN0V4WXNYc3l4M1ZhMWFOUXdiTmd3OWUvYUV1Ym01L0g2dlhyM1F1WE5uN055NUU3Lzk5aHNTRWhMZzYrc0xYMTlmckZxMUNsV3JWa1dqUm8wd2F0UW9nNVU4ZXZic2ljYU5HeHRWNldQanhvMzUrL0FGb0ZhcmNlZk9IZGphMnNMUzBoTG01dVlRUXVENDhlTnl3bjJsU3BYazQ3Mjh2T1RudDdwRUdKM0V4RVNzWHIwYUJ3NGNBSkJSbVdyRmloVm8xS2hSdHRmV1ZlSklUazdHbmoxNzhONTc3MEdTSktTa3BHRFRwazBBTWlicE9UbzZJaTR1RG52MjdNR0JBd2ZrQ2gxQVJzTGd4SWtUMGE5ZlA2TXErSnFibTJQV3JGbm8yclVyUER3ODVIOGJkKzdjd1lvVks3QnUzVHJzMnJVTGpvNk9PSEhpaER5aHd0QXkzVVJFUkVSNXdjUU9LcEdtVFp1RzgrZlBaM25mek13TXpabzFRN3QyN2RDdVhUdTlHNGY4ZVBEZ2daemhYS0ZDQll3Wk13WkF4bzJidDdlM3ZCNWtaa09IRHMzVFFOdXJkdW5TSlhoNmV1cTlwMUFvMExKbFM2UE9rN2xjNHN1R0RCbGkxTG15SzRYNDl0dHZZK2pRb1FnS0NzTHk1Y3RaYXA0S1RKS2t6Rk13aTkvL25GU29NZyt1bnoxN0ZzdVhMNWUzSlVsQ216WnQ0Tzd1amxhdFdobjhYZTNpNG9KTm16WWhNREFRTzNmdXhNbVRKNkhSYUtCV3E1R2VucDdsb1pLNXVUbUdEQm1DOWV2WG8zUG56cGczYjE2UkxjR2ttOW1xVXFuUW8wZVBQTFc1ZGVzV1JvMGFwVmZSQk1pSSs3MzMzc01ubjN5Q3hvMGJHeDFMclZxMXNHYk5Hbmg3ZTJQbHlwVUlEUTFGWEZ5YzN2Sm5tYjMzM250WXVuU3AwZGZKeWRDaFF4RVdGcWIzbnAyZG5jRUhmMFdsU3BVcWhYS2VCdzhlNkMwUmxKMXk1Y3BoNU1pUmhYSTlJaUpqN2R1M0Q5OTk5MTJXOSszczdOQzFhMWNNSGp3NFh3bjFyVnUzUnN1V0xYSHc0RUdzWDc5ZTdrOE1KV2xNblRyVllDWEYvSGorL0xuQkpUZExnLy8rOTcveTYvd3VOL2JiYjcvaHA1OStraXR6QUJuZnJWcTNibzErL2ZxaGRldldSaTlwcWRWcXNXalJJa1JIUit1OVg2bFNKVFJ1M0JoTm16YkZPKys4ayszc2FhVlNpWll0VzhyM3N4RVJFYmgrL1RxQ2dvSVFGQlNFa0pBUXZRU1IwYU5ITTZtRGlITFV2SGx6VEo0OEdXKzg4UWJlZi85OUFNRGx5NWZ4MldlZjZSMm5VQ2pRdW5WcjlPM2JOOGZmZmRiVzFoZzllalFHREJpQVAvLzhFN3QyN1pJVDNmLzU1eDg0T1RtaFJvMGFCdVBKYVRtUTRrU3BWR0w4K1BFR0V5NnJWYXVtbDV6U3QyOWZsQ2xUQmovKytLUDg1d3dBMTY1ZHc1ZGZmb25JeUVnQUdSTW1WcTllamJmZmZ0dmd0VjFkWFZHcFVpVThmZm9VSGg0ZThQRHd5SEpNNTg2ZG9WS3BZRzV1anIvLy9sdE82ckN5c3NJbm4zeUNZY09HRmFpYVZjT0dEYkZqeHc3OC9mZmYyTEpsQzBKRFE2RlVLdUhoNFNIM1g3cG4ySmFXbG5xVDF4d2RIZVVrbHNMRTZvNUVSRVNsRnhNN0N1Q001MTc4OC9BdWVnMlpDR3Zid2kyelRqbWJOR2tTcmwyN2hscTFhc0hGeFVYK3FWT25UcUd1cTZ0VUt1VXl2ck5uejVZcmE5U3FWUXNXRmhaNnBkN3Q3T3d3YU5BZ0RCbzBxTkN1bnhlYk5tMkNFQ0xiaDFRN2R1eVE5ejE1OGdTaG9hSHlMRzBIQndkODhza25lT3V0dC9KOExkMmZiK1lIWkxhMnR2TE05L3dNREdaSE56RExOWktKcUNEYzNkMXg3dHc1eE1URW9HdlhydWphdGF2QnRYV3owNkJCQXl4YnRneXhzYkU0ZGVvVVRwOCtqZG16Wit2TnhOSVpQbnc0bkp5YzBMWnQyOEw4Q0hwZXZIaUJFeWRPQU1nb3VWNitmUGs4dFd2UW9BR0dEeCtPclZ1M3d0YldWazZBN05peFk2RlVqR3JldkRsMjd0eUozYnQzNC9EaHcvajg4OCt6UFU2aFVCVDZBNmJzSHFJMmJ0d1lXN2R1TGRUcnZDb05HalRBdFd2WHNpMGxYS2xTSmJSczJSS2pSNDh1dEVRU0lpSmpEUjQ4R0Y1ZVh2RHo4NE9EZ3dOYXRHaUJqaDA3b2xXclZnWCs3cTVVS3ZIeHh4K2pVNmRPMkxoeEkrTGk0dEMxYTlkc2p6VXpNeXZVUGlXNzM3dkZuUzVoTTdka2hldlhyOFBMeXd0QXhyMWJodzRkOG5XOWR1M2FZZjM2OWJDMXRVV3JWcTNRcGswYnRHN2RPcy9mUjdKVHRteFpmUG5sbDlpeVpRdmVmdnR0dUxxNnd0WFZOVi9KUVE0T0R2and3dy94NFljZkFzaVlRZjc0OFdQY3YzOGZVVkZSNk5TcFU3N2pKS0xYeC9EaHcvVzIyN1JwZy9IangyUFRwazF3ZFhWRjE2NWQwYVZMRjZPVzNpMVRwZ3crL2ZSVERCa3lCR2ZPbk1IaHc0Y1JFUkdCYjc3NXh1aUV1T0pJa2lRNE96dG5XVDdNek13TUxpNHVtRHQzYnBidkNGMjZkRUduVHAzMFByKzF0Ylc4ZE5pNzc3NkxMNy84RWhVclZzengycGFXbGxpN2RpMVdyMTZOVzdkdTZTV1hsQzlmSG0zYnRzV01HVFBrODY5ZXZScXpaODlHdDI3ZDBLZFBuMEpiTmxXU0pIVHAwZ1ZkdW5TUkszOW1ycks0ZXZWcVhMNThHUThmUHRSN25xQlNxYkpkaW9hSWlJaklrR0kzYzdsbVBiZFRrb1FPQU5CLzJEaTREek8rSFBhcm9OVnFzV0I4SDBROWVZd2FUaTZZLzkxLzhuV2UzZHMzWWMvMnpRQUFJYkFvTE5odmNXSEdhVW8xbmQwK2t4UllBd0FqaGc3Q2dubXpDdlg4V3EzMmxkd0FCUVlHNHNTSkV3WUhxblJKRHE5YkVvSldxeldZVUVKRmI5UFB2MkRsbWg4eS9oNGdWb1RkOHY4Q2dDYlhocStoSmsyYWpBT3dDUUNFRUwvNyt2cSsydXdyQWxEMGZZSWhyNnF2S081U1VsSVFHaG9LRnhlWFYvNTdXNjFXUTZQUlFLbFV2blo5WlVHa3A2Y2pOVFVWV3EwV1ZsWldjcUpwVVRsdytBZ1dmTFVVaVlsSmdCQTc0a1hLaE9qYnQrT0w5S0pVcUpvMGFTSlhxUEx4OFNsMjkzbGtHalhydVEyWEpHd0RnTDY5ZStEYnBWOFYrSndSRVJGSVRVM05jWlp4VVVsUFQ0ZFdxNFZLcFhydDcwT2lvNk14YWRJa2pCOC9IbTNidHMzMno4UEx5d3NMRnk2VXEyeU1HemNPWThlT3pmYzFIejU4aUtwVnE3NjIvYmxhclViVGR6c2dQaUVCRUVLTjFEU24rL2R2UFRCMVhGU3l1YnE2TmpNM04vY0dBQ0dFbjYrdmIrSE1tSG1ORkVWZmw1a1FBaytmUGpWcWtrQkpGQmNYQjdWYURUczdPNk4vejJzMEdtaTFXbm01RVlWQ0FaVktaWFJGNDcxNzk4TFMwckpVVjlFcTdrcHJYOWUwYWROeVFnaTVGQnp2bDRpSXlKQnFkVjJIbWlrVTJ5UkpvUkFDaVVtcDZuZWYzZzhLTUhWY09xL24zZmhMa2hNVElJVEk5VGlsU2dVTFN5c0FnTy9GVTRoNjhoZ0EwTHB6cjV5YVVSRjVWUU4xRFJvMHlMRmM3ZXY2VUlzRHBVUlVFdkIzVlFaTFMwdTR1cnFhNU5vcWxlcTE3U3NMd3N6TXJNaVRPWWlJOHNQQndjRmsxK2J2UlgyaG9hR1lPWE1tS2xTb2dCWXRXcUI2OWVwUXFWU0lpb3FDdDdlMzNuSmxUWnMyTGZCU1h0V3JWeTlveUVSRUpZNGtTYVUrcVFQSXFFU2NYMHFsc2xBU0x2djE2MWZnY3hBUkVSR1ZabnpLRG1EVzhLNUlTMDNKOWJoNkRadGoramViQUFESEQvd0dBQ2h2WHhsdE92Y3UwdmlJaUtoQU1tZnVNU09maUlpSWlFbzhsVW9GaFVJQnJWYUxtSmdZSER0MkxOdmpKRWxDcjE2OU1HZk9IQ1phRWhFUkVSRVJFWlZncGZhdS9yS1hKNUlTYzY0ZTdmWk9lMVNvYUh6R2RlZ3RmOXkvSFFRQTZOYnZVNmc0YTRpSWlJaUlpSWlJWGhFN096c2NQbndZbnA2ZThQYjJ4cjE3OS9EOCtYTUlJVkMyYkZsVXExWU56Wm8xdzBjZmZZU2FOV3VhT2x3aUlpSWlJaUlpS3FCU205aHg1SStmRVJtZTgvSnZEbzQxOVJJN1JzLzhCdGEyWlEwZWIxczJveVRkaVlNN0FBQmw3U3FnZFNjdXcwSkVSRVJFUkVSRXI1YURnd05Hamh4WjRDVldpSWlJaUlpSWlLajRLN1dKSFRwV05yWlFLUDYzeGw5U3dnc0lJV0JsWXd1VlNyL1NSdDBHeldCWHdUN0g4OFZFUmNEdmtoY0FvRk92d1RDM3NDajhvRXNKQVJFdkFXbUFaSjZRbUlUMDlIU3VpVXhVQ0xSYUxlTGpFNkRWYWlHRTBBS0lCYUF4ZFZ6RmxVYWpLWlMxWHFsZ0JFUThCRklrU2JKTVNFeENhbW9xTE5pSEVoVWJMK0xqa1o2dTFtM0dSbXMwYWFhTWg0Z0toMVpvRXhXU0lra0NySk9Ta3BHY2tnSXJTMHRUaDBWVUlyMklUNEJXeUtzOHhxYWJtYXR6T3A2SVhnMzJkVVNGaDMwZEVSRlI4VmJxRXpzKy8zb2phdGFwTDIvUEhma2hZcUlpTUdQcGo2aGUyOW5vODNuOTlRZTBXaTJzYkd6UjlvTitoUmxxcWFPUVJCU0VJaGtTekdOaVk1R1Nrc3JFRHFKQ2tKNnVSdlN6Wi85dVNhbGFhSitZTktCaVRwSWtrWG5UWklHODVoU1NpQUlVQ1FBc1kySmprWlNVek1RT29tSkNxOVVpS3ZvWjB0TFNJQVEwUWtnUkNBMU5OWFZjWkJ3aFJKeXBZNkRpUndKaUFEd0hZQjMzL0FYaTR4TTQyRVdVVDAram9xRFZadVRUQ3duaGFtMGlreUNKaWdIMmRVU0ZoMzBkRVJGUjhhWXdkUUFsU1dwS0NzNGZQd0FBZUs5TEgxamIySm80b3VKTnFCRWxKSkVNQUVFM2JpRktIb2dtb29LSVQ0aUg5M1VmQUlBRXBFSFMvbVBpa0loeUpkU0lFa0FDa05FbmhEOWhQaEpSY1JFVEV3dGYzNENNRFFtcENrbnoxTFFSVVg0SUlmcm9ma3dkQ3hVZmtsWVJBeUZlQU1DZDBGQ0VoZVc4WENrUlpVOElnYXZlMTVHV2xnNEFrQVRDVTdWYURuWVJGUVBzNjRnS1IybnU2NjVmdng2Zm5wN3VvdnN4ZFR4RVJFVDV4Y1FPSTNpZlBZYkVoQmRRS0pYbzJPTVRVNGRUN0NYRXBkNkFFTGNCSVBMcFV5eFk5QTF1M3JxTitJUUVxTldzNGtaa0RJMUdnOFRFUk55K0U0b3ZGaTVCMklOSEFBQUJjZmRGc3NyYnhPRVI1U29oTHZXR0JCRUVaUFFKWHkxZGdhQ2J0OWduRUptSVZxdEZVbEl5N3QwUHc1cjFtM0R4eXRXTUhVSTgxR3JFZWROR1Ivbmg1K2QzV3ZkajZsaW8rRWgrOGVRT0FGOEFpSDRXQTQ5VmF4QVlkQlB4OFFtWmwxOGlvbXhvdFZva0pDUWkvSjhuT0hqWUU3Lzh0aE1halFZUUlsVklPQmw3NzE2Q3FXT2traytsVWowWFFoejc5K2VpcWVNcGlkalhFZVhmYTlUWGFRTURBNE4xUDZZT2hvaUlLTDlLL1ZJc2hjbnJ5RzRBUVBQM3VxQkN4Y29tanFiNGk0NitIVzloMTJDZW1VcWNrU1RKN05KVmIzdzZiaElhMUhlQmJSbGJtSE5aRnFJOFU2dlZpRTlJUlBEdEVQenpKQUlBSUlSSTAyakZ0TGd3ZjVaZXo0RWtTY2UxV20zdmYxK0htenFlMTFWMDlPMTRxemRjRnl1aDdDcEprdGsxSHo4TUh6TVJiZzFjWVd0ckMzTno5Z2xFcjVMdUFkNmR1L2NROXVEaC85NEhOank4RTNUTGhLRVJVU0dLakl4TXJGYTJ5bkl6cGVnclNaS1pYMEFRaG8yWkFMZUdEVkNtakMwc3pNMU5IU0pSc2FYVmFoSDMvQVdlUmtVaDVNNWRwS2RuekdBV2dGOTZ1dGdEUUdQYUNLazA4UFB6dTErM2J0MmhBR0J0YmMwc2hIeGdYMGVVZit6cmlJaUlTaFltZHVUUnZlQkFQTHAzR3dEd2ZzOUJKbzZtNUFnUERieGMzYm5SRnFXRThRQVFIZjBNWG1jNUNaU29NQWhKK3ZaUmlELy9oOHFGcjYvdkF3Q3N4Vm9NUExvZGRDMXpueEFiRzhjK2dhZ1kwVUxjZUJqc3Y5SFVjUkJSNFFxLzQrZFgzYm5SYXFXRU9RRHcvUGtMbkRsM3dkUmhFWlZZa2hicncwTURIcHM2RGlvMTFDRWhJZEdtRHFLa1kxOUhWTGpZMXhFUkVSVlBUT3pJbzNQLzNRY0FxTzNjQURYcjFEZHhOQ1dLU0kyTG1HbFozaUZVZ2pRVVFDVUExcElFYXdDY25rMlVkMm9JSkFvZ0NaS0kwR28xSGc5dkIrMEhJRXdkR0pFeDVENUJ3aUFJcVFvQWEwa1NWb0RFYVZSRXI1QVFRaXNCaVpDUUpBVGlJUEJmalVoZUFZQXpSWWxLb1llMy9iK29YcTlSdUJMU1VBRTRRaEpXa29BMUpQYS9SSVlJSVFRZ3BVQVN5UktRQ0MxQ3RBck5kdzlDZ282WU9qWWl5b3A5SFpIeDJOY1JFUkdWTEV6c3lFU3IwV0R2MWpWUXFzeGdabTRPQzB0cjJGZXVDcnMzS3NINzNIRUFRTWNlQTAwY1pja1RHUm1aaU1qSVZkWHFOVHFzMUdocVFLRXNyd0RLUTBpV3BvNk5xT1FRcVZvZ0JscE5yRllyN2orK2V5UFUxQkVSNVlldVQzalR5ZldBSkVtMW9GQlVVQUIyRUxBeWRXeEVyeE5KZ2tZTGJZeWtsV0xVMFA3eitIYlFUVENwbzBSemMzT3owNzMyOC9Qak1tMzBNdTNEWVA5MUR2WGNEcHRydFc5QlFubWxwQ2d2dExBMmRXQkV4WmNRQU9LaGxXTFYwRDdUS3RKdWh0OEtmbWJxcUlqSUlQWjFSRVpqWDBkRVJGU1NNTEVqRTYxV2crUDdmek80WDJWbWh2cU5XNzdDaUVxWDhHRC9FQUFocG82RGlJaE03MUZvMEYwQWQwMGRCeEZSYVNGSjB2NU1teDFNRmdnVmF4SEJmbUVBd2t3ZEJ4RVJVVkZoWDBkRUwzTjJkaTVqYlcxOVZiZnQ2K3ZyWXNwNGlJaUk4b3VKSFprb0ZBcFVyVjRiNmVscFVLZWxJVGtwQVNuSlNmSitkWG82RmsxMng0UXZWdUt0ZWcxTkdDa1JFUkVSRWRIL1NKTFUzdFF4RUJFUmtYR2NuSnpLV2x0YnZ3c0FDb1hpaForZjMwVlR4MFJFVk5yWTJ0b3FoQkQxVEIwSEVSRlJRVEd4SXhPRlVvVkY2L2Zvdlpmd0lnN0IvdDQ0N2JrYklVRStlQkg3REdzV1RNU2NiN2ZCc2FhVGlTSWxJcUs4YXR5NDhmdVNKRTBHQUsxV2U5SFB6KzliVThkRVJFUkVSRVJFWkdGaFVVdXBWT3JLQndlQlZiZUlpSWlJaU1nQWhha0RLTzVzeTlxaDJYdWRNWFBaVHhnOFlSNFVDZ1ZTVTVLeFpkVjhxTlBUVFIwZUVSSGxyZ2FBM3YvK05EZHhMRVJFUkVSRVJFUUFBRW1TekNSSnNwY2t5UjZBbmFuaklTSWlJaUtpNG91SkhVWm8xNzBmK283NERBQVFIaGFLMDU1N2NtbEJSRVJFUkVSRVJFUkVSRVJFUkVSRWxIOU03REJTcDE2RFVkdTVBUURnMk41ZldMV0RpSWlJaUlpSWlJaUlpSWlJaUlpSWlnd1RPNHdrU1JKNkRwa0FBSGdSRjROcjUvODJjVVJFUkpSWGtpUkpwbzZCaUlpSWlJaUlpSWlJaUlpSXlCaWxQckZEclU1SFdtcXEvQ08vbjU0T3JWYWJyM1BXZDNzSERvNDFBUUJYVG5zV1NweEVSRVJFUkVSRVJFUkVSRVJFUkVSRUwxT1pPb0NpdG1MMnlHemY5NWc1SE5PKzNvRDZidS9rNjd6TjIzYkY0WjJiY2N2L0twSVRFMkJsWTF1UU1JbUlpSWlJaUlpSWlJaUlpSWlJaUlpeUtQV0pIY2E0ZU9JUUxLMXRETzYzc0xSQzYwNDlBUUNOM21tSHd6czNRNnZSNEtiZkZUUnQvZjZyQ3BPSWlJaUlpSWlJaUlpSWlJaUlpSWhlRTZVMnNXUFFoTGxJU1VyTThaZzNhOVhWMno3dzIvb2NqeTlyVjBGTzdIaXpWbDNZbHJWRHdvczQzTG5odzhRT0lxSmlTcXZWQ3FWU2Flb3dpSWlJaUlpSWlJaUlpSWlJaVBLbDFDWjJ1RFJxa2VkamJjdmFJVFVsT2RmamJNcVVrMTlMa29TM1hCckIvOG9aM0FzT3lGZU1SRVJFUkVSRVJFUkVSRVJFUkVSRVJEa3B0WWtkeHZEWWVpUmY3V3JWZFlYL2xUTUlmeEFLalVZRHpnZ25JaUlpSWlJaUlpSWlJaUlpSWlLaXdxUXdkUUFsbVdPdE9nQ0FhalhySUMwUEZUK0lpT2pWa3lSSlpONDBXU0JFUkVSRVJFUkVSRVJFUkVSRStjQ0tIUVh3WmkxbmZEcHRFZDU5djRlcFF5RWlJaUlpb3RlWUVDTE8xREVRRVJFUkVSRVJFUkZSMFdCaVJ6NGxKeVdpdkgwbEpuVVFFUkVSRVpISkNTSDZtRG9HSWlJaUlpS2k0dWI2OWV2eERSbzBjREYxSEVSRVJBWEZSclNMZHdBQUlBQkpSRUZVeEk1ODJybkpBeXFWR1FaUC9BSXFGZjhZaVlpSWlJaklkUHo4L0U2Yk9nWWlJaUl5amtxbGVpNkVPQVlBUW9oN3BvNkhpS2lVMGdZR0JnYWJPZ2dpSXFLQ1lrWkNQank2RjRLcnA0OUNDSUZua2Y5ZzNOd1ZzQ2xUMXRSaEVSRlJOdExTMGs2Wm01djMvbmZ6SDVNR1EwUkVSRVJFUlBRdlB6Ky8rM1hyMWgwS0FOYlcxbXBUeDBORVJFUkVSTVVYRXp1TXBGYXJzV1BEVWdnaEFBQlBIdCtIUXFFd2NWUkVSR1RJelpzM0h3SjRhT280aUlpSWlJaUlpRjZpRGdrSmlUWjFFRVJFUkVSRVZQd3hJOEZJaDNac3hMM2JnZkwyNEFuellHVmphOEtJaUlpSWlJaUlpSWlJaUlpSWlJaUlxTFJpeFE0aitGdzhoV043dDhuYjdidjNoMXZMOWlhTWlJaUlpSWlJQ0hCemM3UFR2ZmJ6ODRzelpTeEVSRVJFUkVSRVJFUlV1SmpZa1VlQjN1ZngwN2Z6NU8yNkRackNmY3hNRTBaRVJFUkVSRVNVUVpLay9aazJPNWdzRUNJaUlpSWlvbUxFMmRtNWpMVzE5VlhkdHErdnI0c3A0eUVpSXNvdkpuYmtnYy9GVTlpeWFqNDBhalVBb0xaekEweWF2eG9xRmYvNGlJaUlpSWpJOUNSSllpbEJJaUtpRXNiSnlhbXN0YlgxdXdDZ1VDaGUrUG41WFRSMVRFUkVwWTJ0cmExQ0NGSFAxSEVRRVJFVkZETVRjcURWYW5Gb3h5WjQ3dDRpdjFmbjdjYVkvT1ZhV0ZuYm1EQXlJaUxLS3pjM3QvWUtoZUl6QUJCQ1hQYjE5VjF1NnBpSWlJaUlpSWlJTEN3c2FpbVZ5dC8rM1F3Q3EyNFJFUkVSRVpFQlRPd3dJREw4SWY2ejRSdmNEcmdtdi9kZXQ0L3h5ZGpaVUptWm1UQXlJaUl5aGlSSjFRSDBCZ0FoaERCeE9FUkVSRVJFUkVRQUFFbVN6Q1JKc2djQUlZU2RxZU1oSWlJaUlxTGlpNGtkTDBsTFRjWGZCMzZENSs0dFNFOUxBd0JZMjViQmdER3owS3JqaHlhT2pvaUlxSFI1MDltMW1RS3FycElDOWtJcjR0TkY4dmYvaElSRTYvYlhxTnVvajZTVTJnS0FwTmJzdjM4bjhLemN1SDU5OHhvYTgxbVNBdmJRaXRRMGtielNtTFkxdGFvWmtCU1ZvQldweVdxeE92SnV3TlBDYWR1Z3U2UlVkZ1lBTGVENThKYmYzNWsvYzgxNkRlZEJVbFFDZ09RMDdUS2oyam8zbWdPRjVJQ014c3ZEd201R0ZFYmI2blVidnE5UUtqNENBSzBRSng4RyszdG1uQ1p2YlpVS3FidVFKRVYyYld2VWF6aFRraFRWQUVDdEVTc2ZoL2lIRjA3YlJtMlVDdlFSa3FRUVFuditRWERBZm1QYVNncXBseVJCOVcvYmd3RFUvMnZiYUxva1NXOENRRnFhZXZVL2Q0TWVGVVpieDdxTldpZ1ZVbjlKZ2dwQ2V6VXNPR0JQbnRzNnZsMUJZYTM4U0tzVkQxTGkwbnlpbzIvSGc0aUlpSWlJaUlpSWlJaGVDMHpzK0ZkYWFnck9ITjJMLys3YmpoZXh6K1QzbTdYcGpBRmpaNkZjK1RkTUdCMFJFVkhwcEJRS0p5aXdXQUtVVUNCQ2tXYTJIWUNjbkNGSlVqc0p5RmhLUjZFTUF5QW5XRlNNZ2puZXdLY1M0QVFGRWhScFpqOGIxMVlhSmdIMW9FQ0NsVkpzQS9DME1OcENrdDZWZ0drQUlHa1JEVUF2d1FMNHR5MEFLNlhZYkV4YklXR0lBbkFGQUxWU3RRVkFSR0cwVlVCcXJtdXJBRklBSEVPbUpJbmMya0tTcGtxQUtydTJrbEFNbGlTNEFZQktTTDhDQ0MrTXRoTGdwbXNySUtrQUhEU21yUVF4V1lKa0tTQ3BhdGFzZVNRc0xFeE9zQUNrVHlTZ0dRQW9WZGdCNEZGaHRGVXBwUHFRMnlxMjFheFpjMytlMjlxYWxRWEVQSVZDVWNQRzN1cUdaZm1Ha3gvZkNiZ0NJaUlpSWlJaUlpSWlJaXIxRktZT3dOVENIOXpGbmkzZlllN0lEN0ZueTNkeVVrZTloczB4OTl0dEdEdkhnMGtkUkVRbG03ejhpa0x4Mm5kN3hZWVF3bElJMGVEbzRUOC9LRnZXRmdCUTBkN2U0ZHhKenpzaWt4SERCbjJtYTdQZ2k1bHJNdSs3Zjk4N3ZtWjFSeWNBc0xhMnRqVzJiZTFhTmV2cDJwNDRldkJXWWJXZFBIN01mRjNibWRNbUxoRXYwYlVGQUdQYk9qczV1ZXIyLyszNVoyQmh0WjA5WStveTNiN3hZMGJNVFU5UFR6ZW1yVktwVkJscTYrSlMxMDNYOXNqQlhiNkYxWGJ4Z3JucmRHMkhEeDQ0MmRpMkZoWVdscnEyd2NIQnlabjNOM2picFptdTdWOTdkM2tYVnR0dmx5NytSZGUyWDU4ZW54clJWdjNibG8zWEs1UXY3eVJKc0xJd002dHVZMlBPQkcwaUlpSWlJaUlpSWlLaTEwU3BmQ0Q4SWk0R2Fha3BzQ2xURGxiV05sbjJoeis0aTZEckYzRDl3Z21FaGR5UTMxZXFWR2pjc2dNNjlCaUlPdlhkc3JRaklpS2lnaE5DbUFNWUMyQjJkY2RxMWI2Y054c2FqUWJXMWxhd2YwTS9tYkxuUngrZ3Zvc3pBS0JSZzdmMTlsbFltR1B1akdsSVNFeUVTcVV5dXUzc3o2Y2lQaUVCS3BVS0ZTdmFGMXJiYmwzZVI4MGExUUVBYjlldmg1ZnAyZ0l3dXUyTWFaUHc0a1hHQ2h3T0RwVUtyVzJIOXUvSnNUalhkY3FTQkpWYjI4cVZLa0lyUkxadFA1OHlBYytmdndBQVZLM2lVR2h0VzdkNkI4dS9YZ2l0RUhpcmRpMmoyeTc3YWdFMEdpM2VxbDBMS3BYK1YrSnBrOFloTnU0NUFNQ3hXclZDYTl1c2ladmN0a2IxTjQxcHE2eitwbU9GUVFQNjRlOVRwOUg3b3c4MS9mcDhaRjZ4WWtVUUVSRVJFUkVSRVJFUlVla25tVHFBbDlXczUzWktrdEFCQVBvUEd3ZjNZZU9OUHNlUlAzN0d3ZjlzQkFDb3pNeFF3ZDRCRmFzNHdxWk1PWVRlOUVOTVZJVGU4VFdjWE5DMFRXZTA2dkFoeWxXd3orNlVSV2IzOWszWXMzMHpBRUFJTEFvTDlsdjhTZ01nSWlybEdqZHVQRlNTcE8zL2J1NzM4Zkg1MktRQnZjYXFWYXYzaHBtdHhTOXQyN1ErL3V2UDZ4Y0FxQ1NFZ0JBQ2tpUkJrb3JkMXhLaVlrTUlBWTFHZzlTME5GaVltME9sVWwwSDBGeVNKSkZyWTNvdE5HblNSUDYzNE9QancxK29SRVJFSllDcnEyc3pjM056YndBUVF2ajUrdm8yTm5WTVJFU2xUZE9tVGNzSkllSjAyN3hmSWlJaVE2clZkUjFxcGxCc2t5U0ZRZ2drSnFXcTMzMTZQeWpBMUhIcGxNcUtIWm1wMDlQeDlNa2pQSDN5S052OXJUdjF4UHM5QjhHeFZwMVhIQmtSRWRIclJWbldzZ2tnV3ArL2RLbkhoS2t6OGMzaSthaFF2andUT29qeVFKSWtxRlNxekZVK21nS1lCMkNwNmFJaUlpSWlJaUlpSWlJaW9sZWhWQ1oydURackE1V1pPZUxqWWhEL1BCYnhMMklSOWVReG9wNDhnbGFyMVR2MndvbER1SERpRU93ZHFxRlZ4NC9RcG5OdmxMZXZaT0RNUkVSVTBtaTFXcUZVS25XYnpDQXdKYTJvREVteUVoQXd0ekNEaGJtNXFTTWlLckZDNzk2SGo2Ly94OVdkRzRZb1VoVW53c0w4NG5KdlJVUkVSRVJFUkVSRVJFUWxVYWxNN0tqeFZqM1VlQ3ZyMnZLcEtTbDQ4dWdlSHQ4UFFlZ3Rmd1JkTzQ4WGNURUFnT2lJY0J6ZXVSbEhkdjJFUnUrMHcwY0R4K0xOMm5WZmRlaEVSRVNsbGdMU0c1SUVLd0N3cjFBQk5qWTJwZzZKcU1UNmJOWmMzQW9PYWFwVUtQYkFYSElEd01RT0lpSWlJaUlpSWlJaW9sS3FWQ1oyR0dKaGFZbWFkZXFqWnAzNmFOT2xONFFRdUg4N0NBSGU1M0RwNUdIRVBuc0tyVllMMzB0ZThMM2toU2F0MzBmZjRWTlJzWXFqcVVNbklpSXE4ZElsY2RSTUl5Sy9YNzM4OTFxMWFwZzZIQ0lpSWlJaUlpSWlJaUlpb2hMaHRVcnNlSmtrU2FoZHJ3RnExMnVBano0WkM1K0xKM0h5MEU3Y3Z4MEVBUEM1Y0JLQjN1ZlJjL0I0ZE9vMUdKbEsrUk1SRVpHUndvUDlRd0NFOVBpdzIrK21qb1dvcEhPc1doWHhMeEpTSG9XSGh3R2FWRlBIUTBSRVJFUkVSRVJFUkVSRjU3Vk83TWhNcFZLaFJkdXVhTkcySzI3NlhjSHZHejBRK2M5RHBLZWw0czlmMXNMdmtoZkd6L3NXNVNyWW16cFVJaUl5Z2lSSlF2ZGFDQ0daTWhZaW9zS3krWWZ2QUNCWWtxVEdwbzZGaWdjaEJKZmpJU0lpSWlJaUlpSWlLcVVVcGc2Z09LcnY5ZzYrWFBjSGVnNGVEek56Y3dEQTNlQUFMUGw4TU80RkI1bzRPaUlpSWlJaUluMUNpRDY2SDFQSFFrUkVSRVJFVkZ4Y3YzNDlYcTFXTjlEOW1Eb2VJaUtpL0dMRkRnUE16TTN4MGNBeGFOaWlMVFlzbVk2WXFBZzhqNG5HNnY4Ymo4a0wxcUJlbythbURwR0lpS2hFcVZhdlVWMHpMUm9mOXZ3dmF0ZXNnYmZyMXpOMVNFUkVwWWFmbjk5cFU4ZEFSRVJFeGxFb0ZQRUF6Z09BRUNMVXhPRVFFWlZXMm9DQWdDQlRCMEZFUkZSUXJOaVJpK3ExblRGdjFYYThWYThoQUNBdE5RWHJ2dm9Nd2Y3ZUpvNk1pSWp5UXF2Vm50RnF0YjIxV20xdmpVYXp6TlR4dk03TWhQU0JwSlIyZlRaekx2WWRQR3pxY0tnRVNFaElNSFVJUkVSRVJFUkZKaUFnNEc1Q1FrS2ZoSVNFUGdBK04zVThSRVJFUkVSVWZMRmlSeDZVSy84R3BuK3pHUnUrbVk0YlBwZVFucGFLamN0bVl0NnE3WENvVnNQVTRSRVJVUTRDQWdJZUEzaHM2amlJVE9udTNidW9YYnMySkVreXVxMjN0emQrL2ZWWEFNRDgrZk5ScFVxVndnNHZDMzkvZnl4YnRnd3ZYcnpBM3IxN1lXMXRYZVRYTEdtMi9mWTc3ajk0VUtWbXZVYkxoSlQyL1lOYnQ1NllPaVlpSWlJaU1wbzZKQ1FrMnRSQkVCRVJFUkZSOGNmRWpqd3lNemZIK0huZll0VVhZeEYyNXlhU0V4T3cvcXRwK0dMMWI3Q3lzVFYxZUVSRVJNV2VFSm9RQ01XdWp6N29PckMreSt1NURFdEtTZ3JXclZ1SDBhTkhvM3o1OGdhUDgvSHhRV0ppWXA3T3FWQW8wTHAxYTRQN1BUMDlzWGp4WXZUczJSTmZmUEdGMGNrZFVWRlJ1SFRwRWdEa09TWkRVbEpTRUJFUmdjZVBINk55NWNxb1U2ZE90c2M1T1RraFBqNGVrWkdSMkxoeEkyYk1tRkdnNjVaR2UvWWZ3SzNna01xU0pNMlZOSmE3QURDeGc0aUlpSWlJaUlpSWlLaVVZbUtIRVN3c3JUQmw0ZmRZUG1zRW5qNTVoTWgvSG1MM3o2c3cvTE9GcGc2TmlJaW8ySHNRRW5nVXdORjF0L3dHbWpvV1U5Qm9OQmcvZmp3Q0F3TngvZnAxL1Bqamp5aGJ0bXkyeHk1YnRnejM3dDNMMDNuTnpNeHcrZkxsYlBjSklYRGt5QkdvMVdyczI3Y1BDb1VDOCtiTnkvZG55S3REaHc3Qng4Y0g4Zkh4ZVA3OE9XSmpZL0hzMlRQRXg4Zkx4L1RyMTg5Z0xEWTJOcGc5ZXphbVQ1K09YYnQyb1h2MzduQnhjU255dUVzU3BVSUpoVUlodEZxdEJrZ3pkVGhVRExpNXVkbnBYdnY1K2NXWk1oWWlJaUlpSWlJaUlpSXFYRXpzTUZLWmN1VXhadll5TEpzNUhGcU5CaGRPSEVLVDFwM1FvSm5obWJKRVJFUkVTcVVTSDMvOE1RSURBM0huemgxTW1qUUpHemR1aEsydDRjcGZaY3FVZ1kyTlRiYjdVbE5URVJzYm0rTTFKVW5DcWxXck1ISGlSUGo3KzJQdjNyMVFLQlNZTTJkT2dUNUxic0xDd25ENDhPRnM5OW5aMmFGeTVjcXd0YlhGNnRXcjhlZWZmK1o0THExV2kwOC8vUlFxVmZaZlcxMWRYYkY1OCtZQ3gxelNEUG5FSFE4ZVBYcXlZZU9XZGNrYUphdDFFQ1JKMnA5cHM0UEpBaUVpSWlJaUlpcEduSjJkeTlqWTJGelViZnY0K0RRd1pUeEVSRVQ1eGNTT2ZLamg1SUx1L1VmaXIxMC9vV0lWUjVSL281S3BReUlpSXFJU29HZlBua2hJU01DcVZhdHc4K1pOZlBiWlovamhoeDlnWldXVjdmRmp4NDdGb0VHRHN0MTM3dHc1VEpzMkxkZHJXbHBhNHZ2dnY4ZVlNV01RRWhLQzNidDN3OUxTRXA5OTlsbUJQa3RPT25YcUJEczdPL25IdzhNRGtaR1IrT09QUCtEazVDUWY5K09QUDhMZTNyNUExeXBYcmx4Qnd5MlIzUHYyQm9DbnN6K2Y2bUhxV0toNGtDU3B2YWxqSUNJaUl1UFVyMS9mMXN6TXpBMEFKRWxLOFBQejh6TjFURVJFcFkydHJhMUNDT0ZxNmppSWlJZ0tpb2tkK2ZUaGdORjRIdmNNdllkT1FwbXlkcmszSUNJaWsyalNwTWw3QUtiL3UrbnQ0K096MUpUeHZPYVVUazVPcXRUVVZDaVZTb01WR0VxN1FZTUc0ZEdqUjlpOWV6ZjgvUHl3WXNVS0xGeW92NnpiaXhjdkFBRFcxdGFGY2sxYlcxdXNXYk1HdzRZTlEzUjBOQTRlUElnQkF3YkF3Y0doVU03L3N2cjE2Nk4rL2ZyeTlwbzFhd0FneTkvNTJMRmpNWGJzMkNLSmdZaUlpSWlvdUpNazZTMkZRcUdydWhVRVZ0MGlJaUlpSWlJRFhzOFJsWCtscGlSRENBRUxTeXRJa21SVVc2VktoYUdUNWhkUlpFUkVWRmlFRUk2U0pQWCtkMU5wMG1CZWN6WHJ1dlZRSzhTNGNWT21vOHY3SFRCb1FEOVRoMlF5TTJmT3hLTkhqNUNhbXBxbGNzYVRKMDhRSFIwTkFLaFdyVnFoWGJOeTVjcjQ3cnZ2c0dMRkNpeGR1clRJa2pyeUl6NCtIaHFOeHFnMjV1Ym1oWmI0UWtSRVJFUmtDcElrbVVtU1pBOEFRZ2pPSENNaUlpSWlJb05lNjhTT0dVTTZJUzAxQlY5dC9CTU9qalZOSFE0UkVWSHBKcUdHSkVuZHpwNi9pTGRxdmQ3OXJsS3B4UExseTJGaFlaR2xpc1hPblRzQlpDeWg0dXFhZTZWUUlVU2VyMXUvZm4xczI3Yk51R0JmZ1pFalIrTGV2WHRHdGVuVnF4ZSsvUExMSW9xbytMdDNQd3d2WHNSYjFhcmJ1SkZJaTcwZEZoYVdZdXFZaUlpSWlJaUlpSWlJaUtob3ZOYUpIVVJFUlBUcUNFbG9JSkJpWVdGaHFYeE5sMkhKek1iR0pzdDdseTlmeGg5Ly9BRUE2TmF0RzZ5c3JBeTJ0N1cxQlFDbzFXcnMyTEVETFZxMGtDdVFWYWhRQVJVcVZDaUNxUE1tUER3YzZlbnA4cmJ1ZFhoNHVONXhOV3ZxSi9pOCsrNjd1Y1lkSFIyTnk1Y3ZGMUtrSmRlVUdYTndLempFR1VyNFNlYmwzWUF3ZjFQSFJFUkVSRVQvejk2ZGgwVlY5WEVBLzU3WjJWMHdFRkZSVkJRRk1iZFFTN0ZNMDhyVVhESXo5OHg5WDE0MXM2ek0xTnh0MFZ3eTA4cXQwdExjWHJmY1VNUnlBVlJRUUFSRWtCMW01cjUvR1BNeU1iTERaZmwrbnNlbnVmZWMzN25mWWJTSFIzNmVRMFJFUkVSRVZETDRVeFVpSXFyUURBYURsRzFIaElLZHUwWEZLaU05NHhldFJoM3k1YXBsdjlWeWNaRTdUcWxKUzB0RFhGeGNqdnZXMXRhb1V1WC91eTBmT0hBQUN4WXNnTUZnZ0lPREEwYVBIcDNydWcwYk5vU3RyUzJTa3BLd2JOa3lzN0dKRXllaVg3OStGcDhMQUk2T2p0Qm9OSVY0Ti9remFkSWtpenR3VEpnd3dlejY3Tm16Wmp1V0RCczJEQzFhdE1oMTdiTm56N0t4ZzRpSWlJaUlpSWlJaUlncUZUWjJFQkVSVWFtNGQvdGFHSUN3anMrMmx6dEtxVHA1OGlSbXpweVo0LzdMTDcrTUJRc1dJQzB0RFhQbnpzWFJvMGNCQUZxdEZwOSsraWxxMUtpUjY3cTJ0clpZdkhneFZxMWFoYnQzNzBLdjE1dkdYRnhjY1BIaVJZd2ZQOTVpN2FaTm0rRGw1UVVBZU91dHQzSTlCc1ZnTUpoZUR4NDgyTFFyaUNWTm1qVEIrdlhyTVh6NGNDUWtKQUFBcmwrL2pwOS8vaGtBTUh6NGNGU3ZYdDAwWDZsVW10V3ZYNzhlVmF0V2ZlTDZ3T01kT3dpb1Y3Y3UwdE15VW03ZUNnM0tWQmhUNWM1RFJFUkVSRVJFUkVSRVJDV0hqUjFFUkVSRUpVaWhVRUNoVUppdWpVYWoyYmhPcDBQanhvMXg5T2hST0RzN1k5R2lSYWFtaTd5MGJkc1diZHUydFRqMjU1OS9tajNYMHJPQnh6dUtwS1dsNWV0NTZlbnB1WTVucmRPdFd6ZlR2Y1dMRjV0ZWQrL2VQY2Z4SzlseEo0NzhXLzM1WWdBSUVrTGt2c1VKRVJFUkVSRVJFUkVSRVpWN2JPd2dJaUlpS2tHZE8zZkcrZlBuVGRjZmZQQUI5dTdkYXpabnhJZ1JjSE56US92MjdXRmxaVlVzei9YMTlUVjdibVJrSkY1NTVaVWM4NVl2WDQ3TXpNd25yblA4K0hHc1dMRUNBUEQ1NTUralRwMDZUNXlyMVdwejNEdDU4cVRwdFY2dng3MTc5MUN6WmsyTDlXdldySUczdC9jVDF3Y0FmMzkvVEpvMEtkYzVSRVJFUkVSRVJFUkVSRVFWQ1JzN2lJaW9RaE5DU05rdlpRdENjRzNzNWFXQ290MTNPMzVDNDBZTjBMS0ZqOXlSeXBUVHAwOWovdno1aGE1ZnVIQWgvUHo4Q2x4WHExYXRYTWV2WHIxcWV1M2k0cExyamh2L0Zod2NqSWlJQ05QMXpKa3pvVlFxOGQxMzMwR3RWcHZ1ejVneEEwbEpTV2pTcEFtc3JhMXpYYk5aczJaWXNtUUpYRnhjOHAyRGlJaUlpSWlJaUlpSWlLZzhZMk1IRVJFUmxRcVZwT3dzRkZnK2I4RkhHUHJXUURaMi9FdEdSa2ErajBTeHhHQXdGR09hNHJGLy8zNnphNzFlajlEUVVLeGZ2eDd2dnZzdVpzeVlnZGpZV05QNHQ5OStXK0JuZE92V0RmMzY5U3R5MXZJbUl5TURraVNKQmcwYWFFTkNRaklBU0hrV0VSRVJFUkVSRVJFUkVWRzVWQ0ViT3k2Zk80NEgwZmZ5bkdjdzZBRUFaNDd1aDMzVjZrVjZadWVYK3hlcG5vaUlpQ3EzdVhQbll1Yk1tUmc1Y2lTQ2c0TXhidHc0dlA3NjY3bldiTm15QmQ5ODh3MVVLaFU4UFQxTEtXbitHSTFHL1A3Nzc2aFNwUXBzYlcwUkhoNk9TWk1tWWRhc1dkaTRjU002ZCs2TXYvLytHMUZSVVVWNmpwZVhWekVsTGwvV2ZMa0J3VGR2MWRhcmJMOXdjVy8yWHVUTnYrN0tuWW1JaUlpSWlJaUlpSWlJU2thRmJPdzR0dThIL0gzeHozelAzLy9EaGlJL2s0MGRSRVJFdVpOZ3ZBS2orR0xnZ05kSFA5Mml1ZHh4eWh5ZFRnZWRUb2RldlhwaDhlTEYyTDE3TndZUEhneWxVbWx4Zm5KeU1uYnUzQWtBZU9XVlY4cmMwU1FuVDU1RWRIUTBldlhxaFlzWEx3SUE2dFdyaHdFREJtRHIxcTM0K3V1dlRYTzNiTm1DZXZYcUZXajliNzc1QmhzM2Jpeld6T1hKb2FQSGNPMTZVRFVoTUVTclZDOEh3TVlPSWlJaUlpSWlJaUlpb2dxcVFqWjJFQkVSWmNQakNjcUlzQnVCUndBYytlajlnTkZ5WnluTGV2VG9nWFhyMWlFaUlnSTdkdXpBd0lFRExjNzc4c3N2a1pDUUFLMVdpeEVqUnBSeXlyeHQyN1lOQU5DMWExZFRZd2NBakJvMUNsV3FWTUhBZ1FQUnUzZHZBSUJXcTRXMXRYV0IxbGVyMWNVWHRoelM2WFRRNm5TRzlOVFUxRXlGd1NoM0hwS2ZKRW54Y21jZ0lpSWlJaUlpSWlLaWtsRWhHenVHVDEySWpQVDBQT2U5OTI1dlpLU25ZZXJIWDZHR3Myc3BKQ01pSWlMS25hMnRMWVlPSFlxVksxZGk3ZHExOFBQelE4MmFOYzNtQkFZR21ob24zbm5uSFRnN084c1I5WW1DZ29Kdy92eDV1TGk0b0ZXclZtWmpOalkyR0RwMHFNVzZyVnUzWXQyNmRibXV2WERoUXZqNStSVmIxdkpxOUlpaGlJeU1pbmovbzAvbkk4a1lJWGNla3A4a1NiM2t6a0JFUkVSRVJGVFcrUHY3SjNwN2UxZk9jMXlKaUtoQ3FaQ05IYmIyVlFvMDM2RnFkVlNyNFZSQ2FZaUlpSWdLWnNDQUFkaTllemZ1M3IyTDZkT25ZOE9HRGRCcXRRQ0E2T2hvVEo4K0haSWtvVW1USm5qenpUZGxUcHRUVm5QR2E2KzlCaUZFdnVzeU16T1JscGFHQmcwYXdON2UzbXdzT2pvYTRlSGhNQmdNeFpxMXZPclN1Uk1BeEExNTY0MU5jbWVoc2lFZ0lPQ1kzQm1JaUlpb1lCUUtSU0tBa3dBZ1NWS0l6SEdJaUNvcVkyQmc0Rjl5aHlBaUlpcXFDdG5ZUVVSRWxNMHBvOUg0R2dBWWpjYjdjb2VwekZ4Y1hLeTEybXAyTVRHeHNMS3lncTJ0amR5Unlvenc4SEJjdUhBQnI3MzJHb0RIUjVOOC9QSEhHRHAwS0s1ZHU0WTVjK1pnMGFKRmlJK1B4L2p4NHhFYkd3c0hCd2NzWHJ3WUtsWHhmRHVYa3BKUzRPTlFMTGw1OHlhT0h6OE9qVWFEUG4zNkZHcU5pUk1ub2wyN2RtYjN0bTNiaHFWTGx4WTVIeEVSRVJGUldSRVlHSGl6VWFOR3ZRREEydHBhTDNjZUlpSWlJaUlxdTlqWVFVUkVGZHJseTVjakFQQ1lnakpBYmUvNGtnVEZ1QW5UWnVPbEY1L0g0RGNIeUIxSmRwSWs0Y2NmZjhTS0ZTdmc2K3RyYXV3QUFFOVBUMHlkT2hXZmZ2b3BqaDQ5aW1uVHB1SG16WnVJakl5RVZxdkY0c1dMNGVMaVVpd1pkdS9lamIxNzkyTHo1czFGWHE5bXpacXd0cmJHU3krOWhDcFZDcmFMR2hFUkVSRlJKYU1QQ2dxS2xUc0VFUkVSRVJHVmZXenNJQ0lpb2xJaEpJV3JVS0RUMmZNWDRObTRrZHh4WkpPUmtRRUFpSTJOeFpneFkzRHUzRGtBUUZwYVdvNjUvZnIxdzRNSEQ3QisvWHFjT0hFQ0FLRFQ2YkI4K1hLMGF0V3F5Rm5DdzhPeGNPRkNuRDkvSGxXclZpM3llZ0JnYlcyTlYxOTlGVys5OVZhaDEvanFxNi93MDA4L21kMExEdzh2YXJRSzVYcFFNQjQrakxkeGEramROaU01OWtwa1pHU0szSm1JaUlpSWlJaUlpSWlJcUdTd3NTTWZEQVlEa2g3Rkl5WHBFYXhzN0ZDbG1xUGNrWWlJaU1vZElaQWlRWXFxVWQzUjJjYW04aDdERWhvYUNnQTRjK2FNNlY3UG5qMHhaY3FVSEhNdlhicUUwNmRQNTdnZkdCZ0liMjl2YUxYYVFtWFE2L1hZdEdrVHZ2cnFLNlNucHdOQXNUU0taSms0Y1NJMEdrMmg2NjljdVZKc1dTcXFxYlBtNHRyMW9JWkNwVGlqdFhYeUFTSXZ5NTJKNU9YajQyUGFJaWNnSUNCZXppeEVSRVJFUkVSRVJFUlV2TmpZa1EvNnpFd3NuamtNTWZmQ1VidGVJOHhlOW0yeG5XZFBSRVJVV1VocEdiOUFwYnJ5NWFwbGY5YW9VVG1iSk0rZE80ZHIxNjZacmgwZEhURi8vbnkwYTlmT2JONzU4K2V4WmNzV3M2YU9GMTk4RVpjdlg4YjkrL2V4ZHUxYTdOcTFDMisrK1NaNjl1eUovRFRLUEhyMHlQUjZ4b3daaUl1TE0yV1lOV3NXL1B6OGl2cjJUQXJiMU9IazVJVG16WnRqNHNTSmFOcTBxY1U1U3FXeUtOR0lLaXdoeE81c2w4WDNCNXFJaUlpSWlLZ2M4L0R3c0xPeHNUSDlCY3ZGaXhlOTVNeERSRVJVV094T3lBZXRUb2UzSjh6SGt0a2pjZmQyRUE3dTJvTHUvWWJKSFl1SWlLaGNDUTI5R2dVZ3FvV1B0OXhSWkdNd0dFeXZPM2Z1akhuejVzSGUzaDRBRUI4Zmo5OSsrdzAvLy93emdvS0NUUE1hTkdpQW1UTm40dW1ubjBaU1VoS1dMbDJLbjMvK0dWRlJVVmk2ZENtKytPSUxkT3pZRVYyNmRFR2JObTJnMCtrc1B2dnMyYk9tMTFsTkhTKy8vREttVFpzR096dTdrbmk3QmRhOWUzZDA3OTQ5WDNNZlBIZ0FBRTk4dnhXZFI4T0dNQnFrNU90QlFWZjBldkFZRm9JUW9wUGNHWWlJaUtoZ1BEMDliZFZxdFE4QUNDR1NBZ0lDQXVUT1JFUlUwZGphMmlva1NXb21kdzRpSXFLaXF0U05IYzkxNndPRFBoTldObm4vTUtOUnM2ZlJxWHRmSE52L0kvYnQrQnBQdCtzTVoxZTNVa2hKUkVSRjRlWGw1YXRXcTJjQWdDUkpGeTlkdXZTaDNKbW84dkwxOWNXd1ljUGc2T2lJL3YzN0l5b3FDci8vL2p1T0h6K084K2ZQUTYvWG0rYldxMWNQbzBhTlFwY3VYU0NFQUFEWTJ0cGkvdno1Nk5ldkgxYXNXSUh6NTg4ak9Ua1orL2Z2eC83OSs2RlNxZEM0Y1dPTUd6Y09yVnUzTnEyVmtaR0J6WnMzbTY0ZEhSMHhiOTQ4ZE9qUW9mVGVmQ0hwOVhwczJiSUZWYXBVZ1oyZEhkUnFOVUpEUS9IcnI3OENBR3JWcWlWelFua3MrM1FoQUFRTElYemx6a0pFUkVSRWhTT0VjRmNvRkZtN2J2MEY3cnBGUkVSRVJFUlBVS2tiTy9xTnlIbVdmVzU2dlQwZWw4LytGdzhmUkdQVDh2Y3hZL0UzVUNnVUpaU09pSWlLZ3hDaUZvRFgvcm1zblArMG44cVVzV1BIbWw0ZlAzNGNuMzc2cWVsYUNJRU9IVHFnWDc5KzhQWDFOVFYwL0Z1VEprM3d4UmRmNE1xVks5aTJiUnNPSHo0TWc4RUF2VjZQek14TU5HL2UzR3krUnFQQm9FR0RzR2JOR25UcDBnV3paOCtHZzRORHliekJZcVpTcWZEVFR6L2gvdjM3T2NhcVZxMks1NTkvWG9aVVJFUkVSRVJGSjRSUUN5RWNBVUNTcENweTV5RWlJaUlpb3JLclVqUjJwS2VsNGRybHMvQnAyN0ZJNjFoWjIrQ04wVE94OXFPcHVIWGpDdjdZc3hWZGV3OHVwcFJFUkVRVlcyMlBacTJVVUQ2Lzd1dU44RzdtaWZhK2JlV09KTHQrL2ZyaHhJa1RpSXVMUTlldVhkRzFhMWM0T1RubHU5N0x5d3VmZlBJSkhqNThpQ05IanVEWXNXT1lNV01HTkJwTmpybHZ2LzAyR2pSb2dPZWVlNjQ0MzBLUjFLNWRHMXF0MW1MZTdMcDA2WUxMbHkrYnJuVTZIZXJWcTRlMzMzNGJOalkySlIyVGlJaUlpSWlJaUlpSWlFaFdGYjZ4SXkwMUJhc1dUTUROYTVjeDhZTTFhTks4RFFBZ05Ua0p4L2IvV0tnMTdhdFV3NlA0T096ZHVoYk5XclpIcmJydXhSbVppSWlvUWxKQzFWNG9zT2l6ejFkaTZGc0QyZGp4anhVclZoUjVCN0NxVmF1aVQ1OCs2Tk9uenhNcGxzK01BQUFnQUVsRVFWVG5LSlhLUWpWMWRPL2VIZDI3ZHk5S1BPemF0Y3ZpL1MrKytDSmY5Wk1uVHk3Uzh5dWlwT1JrWkdabUt1dlhiK2x3NjVaL0lnQ2ozSm1JaUlpSWlJaUlpSWlJcUdSVTZNYU9sT1Frckp3L0RyZHVYQUVBL0x4MW5hbXhJem5wRVhadldWMms5ZldabWZobTZWek1Ycm9GS3JXNnlIbUppS2hFU0hJSElNb05qM1dqd2xpOGJDV0Nna1BxR2pYNjdYVWFlbzI5RTN6bGx0eVppSWlJaUlpSWlJaUlpS2hrVk5qR2p0VGtKQ3gvYnd4Q2cvNEdBRFQyYm8xM1ppMjJPTGRhRGVlQ3JaMlNoTlRrSkFCQWVHZ3dybDArQjY5VzdZc1dtSWlJcUlJekFoY1VrclJvOUlpaHMxbzk3U04zSEtKeXpmOVNBSzVkRDdJWFFuUlRDcFdkM0htSWlJaUlpSWlJaUlpSXFPUlV5TWFPbEtURXgwMGR3VmNCQU8xZWVCV0R4czZCU3BYejdTb1VDaXo2WmwrQm4zSHJ4bC80ZGZ0WGVPbjFvV2pZdEVXUk14TVJFVlYwZDI0RW5BSndhdWJVaWJQa3prSlUzdG5iMmNIZXprNy82RkZpdkY1cE1NaWRoNGlJaUlpSWlJaUlpSWhLVG9WczdFaExUY0hEQjlFQWdPZGZIWWorSTZjVyt6UHFlelREaFBrcmkzMWRJaUlpSXFLOFRKMDREakV4RDhMR1RKd3lMbFZLRDVNN0R4RVJFUkVSRVJFUkVSR1ZuQXJaMkZHdGhoTW16RitGS3hkT29udS9ZWExISVNJaUdRa2hwT3lYc2dXaDdCNEJzSmM3QkZGNTlzOXhSbEdoTndKL2x6c0xFUkVSRVJFUkVSRVJFWldzQ3RuWUFRQzE2emRDN2ZxTjVJNUJSRVJFL3hJVmRmK0czbUJvN2ZSVURhalZhcm5qRUpWbmdYSUhJQ0lpSWlJaUlpSWlJcUtTVjJFYk8vSlMvYW1hV1AzVGFRakJmN3hOUkVSVUdtcDdlTGlvaEc3S3lIR1RhcnZVcklrNU02YWdUbTFYdVdNUmxXZFg1UTVBUkVSRVJFUkVSRVJFUkNWUElYY0FPY1JFUldEMUI1T3dhL05LcURXYVFxOXphTzgyeE53TEw4WmtSRVJVQXFTOHAxQnB5RFFZTWlYZzViK3ZYbmYrNC9CUkhEcjZYN2tqRVpVN0QrTGlNSDdxTE96NGFYY0NnTzF5NXlFaUlpSWlJaUlpSWlLaWtsY3BkK3hJVDB2RmxRc25vZEhxTUdEVTlFS3Y4OS9mZnNMUDI3N0EyK1BmUThzT0x4UmpRaUlpS2dtU0pIR2JKaGxGaFlURTFQRm92bEVCNmYwbUhvMXVkZXZ5ZkhVQVRnRHdLREVSWjg1ZEFBRFkyZHJDdDIxclU1M0JZRUJReUUzY0RZK0FFQUllRFJ1WTdmU1JXNjNSYU1TTjRCQlRiWVA2OVZEUHJXNithMi9ldW8zYllYY3MxaVltSmVIUHMrY0JBTFkyTm1qM1RCdUx0UURRMEwxK3Ztc0JJRGprcHFtMm5sdGROSFN2bisvYVc3ZERFWExydHNYYTVPUmtuRHB6RGdCZ1kyMk45cjV0QzFSNzVydy9EQVlEYkt5dDBiWjFTNmhVS291MWRXcTdvbkdqaHZtdURidHpGemVDUXl6V3BxU2s0TTl6RjJBd0dHQnRaWVZuMnJRcVVPMTUvMHRJejhpQXRaVVZXcmRzQWExV2E3RzJWczJhYU9yWk9OKzE0UkdSdUhyOWhzWGExTlJVbkx0d0Vla1pHYkRTNmRDbTFkTUZxdlcvZEJrcHFhbXcwdW5Rc2tWeldGdGJtOFpYZjdFZSszNDdnSDIvSFhDWU5XL0JWMjV1UHNOQ1F3UGlRWldlSkVuOGZVQkVSRVJFUkVSRVJGUkJWY3JHanVLUW1QQVE5eVBDQUFBWC96ekN4ZzRpSXFKOFNJM0xYR05kVmZYQTNxSEtjWmVhenRVQmpBYlFOT3pPWGZmUjQ2ZFVBWURHSG8yd2YvY09VNDFlcjhmMkgzZmgyMjA3b0ZRcU1YZm1OTHc5YUlCcFBEdzhFcVBIVDRHbFdxUFJhRlk3WmZ3WXZEdHFXTDVyZC8zOEs3NWN2OGxpYldSa2xLbTJvYnM3RHZ6eWs4VmFBSmcrYVh5K2F3R1kxWTRaTlJ6VEpvM0xkKzMrQTM5ZzJjcTFGbXVqN2tlYmF1dTUxY1hoL1hzS1ZEdHgyaXlrcEtTaW5sdGQvUHpqTnJNR2kreTFRd1lOeEh2L21aN3Yyc1BIam1QaG9pVVdhNk5qWWsyMWRXcTdZdCt1SFFXcW5UNW5QbUpqSDZCT2JWZjh1SFVqYXRUUVdxenQyL3MxZkxwd2ZyNXJULzU1QnY5NTcwT0x0US9pSHBwcWE3blV4Szd2dHhTb2R0NEhIeVBzemwzVWNxbUpiemQ4QWJlNmRRd0E3Z080M2FLNTk1MU5XN2QxZ3lSME1FcDdRME12SjRNSWdDUkp2ZVRPUUVSRVJFUkVWTmI0Ky9zbmVudDdlOG1kZzRpSXFLakszTDljZG12c2MwUUkrQUZBMzhIdm9OL2cwY1grakxDYjEvSFJwRGVoMGVxdytxZFRBSUFmMWkrRFFaK0orbzI5MGZxNXJsQW9jaitsNXVUQlBkaXk2dkZmeUwvN255Vm80ZXRYcUN3L2JQa0NQMjc1RWdBZ1NYZy85SHJBZ2tJdFJFUkVGalZ2M3J5WFVxbmNCUUJHby9GZ1FFQkFWN2t6VVU1dURYMThoQXFYQUVBeUlpRDBSa0FMMDVpYm0wN1NPWHltRUdJY0FMM1JJRTBPQzdxOE9qKzFBRlIxR3pmL1BLdFdNa2p6UW9NdUw4cHZyVnZqNWg4S0lXWlpxcTN0N3QxTXBWRmNBUUNqSlAwVmR2MnkxeE5xSVJtazJRV29oVnZqNXA5azFScU54by9DYmdUT3pXOXRYUStmT1FvRkZscXFkV3ZrMVZnb2xkY0FRSktrNjZIWEx6Y3BXSzNpUENCc0pVbTZudndnczNWTXpOVWtTN1dTRVN0Q2J3Uk15bSt0bTRmUFJLSEFja3UxcnU1Tkc2ZzFxa3VBc0RWS0NFbDVrTkdpSUxVcWplcUVnSEEyU2dnUmFSblBob1plamJKVWF6UktHOEp1WEI2UjM5cTZIdDdERlFyRmVrdTFibzE5M0NDa1B3V0VzeVFoRkdrWnZnV3BGUUovQUdnZ1NRalZaMloyQ2IvNWQ0Z3BsMnZUYWlvYjFRd2p4QzkzYmdTY0FoRVJFUkdWVzk3ZTNoNHFsZXFmN3d1TklRRUJBVVBsemtSRVJFUkVWRm5WYXRUc0xiVkNzVWtJaFVLU2tKeVNybThYZmZ1dlFMbHpaYW13TzNha0pDVWlLancweDMyRDBZQVR2KzhFQUdpME90UDk0Ny92UkVaNkdvN3Urd0g3ZHF4SHp6ZmZ6WFVYRHY5VGh3QUExcloyYVBwMHUySk9UMFJFeFNVek05TmZDREhrbjh0SVdjUFFFMlVZTXVJMFNzM2pMU3FFZENmN1dHaG9xS0dPUi9PekVtQXJoR1NRSUYzTGJ5MEFveVRoLzdXU3VGS1FXcU1rK1NzZ05sbXFsWlRpb1NUaGNhMGtSVHlwOXZGd2dXcVJ2UlpHY2JFZ3RaSXdCa3FTd25KdHVqNEJWc3JIWXhEM0NseHJyZGtLQ1RwQTNJdHh5TWhFak9WYVNSak9GYVRXcU1CVnhUL3Y2ZCsxbVZBK1VnRmJJVUVuSkNtNjRMVmloeVRCUVVoU2RJSWlMVFg3ZVBaYUFad3FVSzFSQ2hiQ2NtMkdNU1ZKbzdUZUlVbHdrSURZUndXdEZWWTdJWVNUQk1SbVF2a28rM2g0K045eEFHYUJpSWlJaU1xOXdNREFtNTZlbm4wQndHZzBac3FkaDRpSWlJaUl5cTRLdTJOSDRQa1RXUDNCcEZ6bk5HdlZIaFBtcndRQWpIdTlQVExTMDNLTXYvbnViRlIvcXFiWi9iaVlLUHhueENzd0dvM28ybnN3K2d5ZFdLaU1BSGZzSUNJaUlpSWlJaUlpSWlJaUlpSWlrbE5aMzdFajkvTkdLaWlsU2dVUDcxWVlNR3BHanJIeDgxZWljZk0yQUlDL0xwekNndkg5Y2ZuY2NiTTVoL1p1ZzlGb2hFS2hRS2NlL1VvbE14RVJFUkVSRVJFUkVSRVJFUkVSRVZVK0ZmWW9saXpWYWpqai9UVS9tdDNUYUhWUUtDejN0TGczOW9iWHduVUlPUHRmZkxmMll5VEV4V0xOaDVQUmU4Z0VkT3Z6TmhMaVluSGl3QzRBUUljWFg4dXhtd2NSRVJFUkVWRnA4L0h4cVpMMU9pQWdJRjdPTEVSRVJFUkVSRVJFUkZTOEtueGpCd0Rvckt3TFhPUFR0aU1hZXJiQWw0dG00SHJnZWV6YTlQaklsb2l3RUtTbnBVS2oxZUdWTjk0cDdxaEVSRVJFUkVRRkpvVFluZTNTVDdZZ1JFUkVSRVJFWllpSGg0ZWRqWTNONmF6cml4Y3Zlc21aaDRpSXFMQXFSV05IWWRuWTJXUGlndFg0NXZQM2NQNzRBVk56QndEMEhEUUdEdFVjWlV4SFJFUkVSRVQwbUJDaWs5d1ppSWlJcUdBOFBUMXQxV3ExRHdBSUlaSUNBZ0lDNU01RVJGVFIyTnJhS2lSSmFpWjNEaUlpb3FKaVkwY2VsQ29WaGszK0FNbUpDYmg2NlF3QW9JR25ENTUvOVEyWmt4RVJVWDQwYjk2OGhWS3BuQUFBUnFQeDc0Q0FnQ1Z5WnlJaUlpSWlJaUlTUXJncmxjb2ZBVUNTcEw4QnZDQnpKQ0lpSWlJaUtxTVVjZ2NvRDVJZXhlTkI5RDNUdFdRMFFnZ2hZeUlpSXNvdm85RllCOEFRQUVPRUVDL0tuWWVJaUlpSWlJZ0lBSVFRYWdETy8veXFMbk1jSWlJaUlpSXF3OWpZa1lmN0VYZXdaUFpJM0k4SWcxTDFlSU9UbTljRGNlcVB2VEluSXlJaUlpSWlJaUlpSWlJaUlpSWlvb3FPalIyNThEOTFHQjlQZlF2M0krOUFvOVZoM0x6bGFQM3M0My9zdld2ektxU25wY3Fja0lpSWlJaUlpSWlJaUlpSWlJaUlpQ295bGR3QlNscGl3a09zL1dncWRGYldjSFNxQlErdlZtalk3R2tvRkUvdWFia2ZjUWMvZnZNNUFzOGRCd0JVcStHTWQyWXRScjFHVGVGVXF5NHVuVG1LcEVmeE9McnZCM1RyODNacHZSVWlJaW9FSVlTVS9WSzJJRVJFUkVSRVJFUkVSRVJFUkVTRlVPRWJPekl6MGhGdzVwanArdGZ0WDhPcFZsMzBIemtOelZxMnl6Ri93OUs1K012L0ZDVHA4YzhCMi9wMXg4QjNac0xLeGhZQTRPamtBdC9PTCtQRWdkMDR1R3NML0hyMGgxYW5LNTAzUTBSRVJFUkVSRVJFUkVSRVJFUkVSSlZLaFczc3FQNlVDL3g2OUROZEp5VW00UGFOSzRpOUg0bjdFV0ZZK2Y1NDlCNHlJY2VPRzFjdW5BUUFOUFp1amRjR2owTjlqMlk1MW43aHRVRTRjV0Eza2g3RjQ4TEpnMmovd3FzbCsyYUlpSWlJaUlpSWlJaUlpSWlJaUlpb1VxcXdqUjIxNnJyampkRXp6ZTVKa29UTFovK0w3OVo5Z29TNFdPemF0QkoyRGxYTkdqUDhldlREY3krOWpscDEzWis0ZGsxWE56UnQyUTUvKzUvR3NYMC9zTEdEaUlpSWlJaUlpSWlJaUlpSWlJaUlTb1JDN2dDbFNRZ0JuMmM2WWZhU0xhaFd3eGtBOFAwWG4rSkJUSlJwVHM5Qlk1N1kxSkYxUEFzQXRIditGUUJBV01nMTNMbDFvd1JURXhGUkVVblpYZ3ZaVWhBUkVSRVJFUkVSRVJFUkVSRVZRcVZxN01oU3JZWVR4c3hkQnFWS0JhUFJnTmg3NFJqNDdpeThOVzR1TkZwZGp2bjdmL2dHazk3b2hQRjlPK0IreEIwQVFQTTJIV0ZsWXdzQU9QZmYzMHMxUHhFUkVSRVJFUkVSRVJFUkVSRVJFVlVPbGFheFE2L1htMTNYcWUrQjd2MkdZL3o4bGZEd2JvVjJ6NytDWjd2MmdrcXR6bEhyOTNKL1dGbmJJaU05RFp0WExvQWtTZEJvdFdqV3NqMEE0TUtKZzJhN2VSQVJFUkVSRVJFUkVSRVJFUkVSRVJFVmgwclIyQkVWRVlZRlkvc2k3T1oxcy91dnZERUtUWnEzeWJQZXl0b0dReWErRHdBSXVScUFRM3UvQXdBMGIvTWNsQ29WT25YdlcveWhpWWlJaUlpSWlJaUlpSWlJaUlpSXFOS3I4STBkNGFFaFdESnJCTzVIM3NIYWhWT1FuUGlvVU90NGVMZEM1MWNHQUFEMmZMc0dFV0UzNGRXcUEvNno5RnQwZTMwSWhCREZHWnVJaUVvRy8yZE5SRVFWa2lSSjhWbS81TTVDUkVSRVJFUkVSRVJFeFVzbGQ0Q1NGQlp5RGN2Zkc0dmt4QVFBd0hQZGVzUEd6aDRBRUJkekg0dG5EaXZRZWdiRDQrTmNNak15c0g3SmZ6Qjd5UmJVcnQrb2VFTVRFUkVSRVJFVmtDUkp2ZVRPUUVSRVJFUkVWTmI0Ky9zbmVudDdlOG1kZzRpSXFLZ3FiR1BIemV1QldQbitlS1FtSjBHajFXSG81QS9Rc3YzenBuR2owWUM0bUtoQ3J4OFJHb0x2di93VWIwOTRyemppRWhFUkVSRVJGVnBBUU1BeHVUTVFFUkZSd1NnVWlrUUFKd0ZBa3FRUW1lTVFFVlZVeHNEQXdML2tEa0ZFUkZSVUZiYXhJK2lLUDFLVGsyQmxZNHZ4ODFlaVFaUG1GdWNKSVRCMDhnZjVXak16SXgxUjRhRTRmZmdYQ0NIUXd0ZXZPQ01URVZISnVHUTBHb2NBZ0NSSjkrUU9RLy9uVXQremprYXRiQUdockFJQVNNUGUwTkFBMHhFQ3JvMjl2TlJDdEpBa2haQ0U4VXJZdGNCTEFLU3M4VHFOdlY5UlFGRU5BREtSOW12RTllc1BUTFh1VFJzb1ZlcTJRa0JsbEJCeTUwYkFXUUQ2clBHNmpYeTZDd1ZxQUVDYVBtbC9WRWhJVE5aWXpYcE42bXExNm5hQVFtTVVob2c3MXd6SGdhc1pXZU51SHQ3ZElCUk9qek5uSEFnTnZXcnFGSFZ5OTM3S1dpVTZTVUpZU1VaRHRDSGw0Ykh3OFBCVVUrWkczczhyRkFyWGZ5Ny9HM285SURScnpOSER3ODRhVnQwVUF0WVNwTVNVQjVrSFkyS3VKcGt5TjI3V1RrRFZFQUQwR1RnZGZpc2cyUFIrWFYydGxMYlZYeElRZHBJRWZUSlNmNDY5Y1NQUlZOdWdlUXVoRXQ0QW9KZjBsOEp2L0JXWS9iTnc4L0RxbVovUEFRYmo5ZERnd0hPbDhUbTRObXBlUzZXUW5qTjlEcG1wSnhBU2tsN1F6MEhBR0plWkZIZW9JSitEamRDK0tLQ3dMZXJuOENqejBhOFBiOTFLS0k3UHdjbkoyMFpyTC9rcUJNSkRqYW0zczM4dGlJaUlpS2g4Q2d3TXZPbnA2ZGtYQUl4R1k2YmNlWWlJaUlpSXFPeXFzSTBkTC9VZGl1U2tSM2ltVTNlNDFtdjR4SGxDQ0R6ajE3MUFhM2Z0OHpZa294RU8xUnlMR3BPSWlFcFlZR0JnT0lETmN1ZWduRlJLaFljUXlpMFFzQWNBdmRMb0JjRDBnMnlWVWRFRFN2R2hFRkJCRW9zQUJDSmJVNEJDVW53Z0ZQQUJBSVZSMVJxQXFhRkFwVlozRUpCV1FRaGJCYkNwUmczUHk5bC9PQzhVMGp3aHhETUFvSU8xTHdCVFE0RmFvMjROb1ZncmdDb0tTZkc3bTV2eVFtZ29USTBkRUlwWlFxQWpBRWc2alI4QVUwT0JWaWthU1FJcmhJQ3pVQ3BPQ3BYOUpRQ3AveThWazRWQUR3Q1FETklBQUthR0FwMWU1YVJVUzhzZ2hLdUFDTEdwcnJrWUV3TlRaa2pLWVVLQjRRQ2dWQnRIQURBMUZLaFU5ZzRTeEtkQ29JRVFVcEl1UTNVV2dLbXhBMHFwanhCaXp1T1hxcm4vZkMzL3Y3UlFMRlFJTk12cmN6QXF4V29BL3FYeE9haUU1Slg5YzNCUktBSWlnZjgzTStUemM1Q2dDRkNwN004WDVITVFhc1VTSWVCVzFNL0JRV1hUK2lGZ2F1d295dWVndGpYVVZDalY2d0hFdXduYlkvcEd6VDhMRDdvY0FTSWlJaUlxei9SWHIxNHQvSmJDUkVSRVJFUlVhU2prRGxDU1hoODZNZGVtanNLeXIxS05UUjFFUkVSRkZCWjBwWmxHbzdiT3V2NWovODRyVWpZenBrNzRSS2xVcWdCZzlNaWhzekl6TXpPemp6ZHAwc2ducS9iWG43YWZ6ejcyMmNjTE5scGJXOXNDd091OVhobHkrL2I1eE96alB0NWV6MlRWN3ZyeDJ6K3pqNjFic2VSSGV6dmJLZ0RROGRuMjNTNWZQdjR3KzNqYjFpMDdadFYrdi9ucm85bkhmdHEyOFVRTlIwZG5BR2o1ZElzTzU4Nzk5MTcyOGM0ZG4rMlJWYnZ5ODBYYnM0K2RPTHcvMk1uSnlSVUE2dGFwM2VERW9YMjNzNC8zZjczWDhLemFSUXZucjg4K2R1N2NmKys1MVhGdEFBRFcxdGEySnc3dkQ4NCtQbTcweURsWnRkTW1qVmtvL1l0SGd3Yk44dk01dlAzbWdIR2w5VGxzK25ydGI5ay9oeXRuenNSa0g4L3Y1K0RadUpGUFFUOEgxMW8xM1lyamN6ajAyOTVyMmNlTDhEbWtiL2hxOVZHTlJsMWJDRFNId0Nnb2pOWCsvV2VLaUlpSWlJaUlpSWlJaUNxbUNydGpCeEVSRVpWTmtpUjFBdkFKZ0djRzlPMkR5SHYzSUlTQXJhMk4yVHczdHpwNG9YTkhHQTFHTkhSM2h4RENiTnkzVFN2VXJ1VUNBTEMzc3pNYmM2bnBqTTZkbmtONmVqcWFObWtNcFVwcE50Nm1kVXM4VmVOeGs2YURnNzNabU5OVFQ4SHZ1V2VSbXBxS3BwNk5vVktaZjd2VTZta2ZPTmcvZmw3VktsWE14cXBVY1VESFo5dmgwYU5FTkhDdkI0MVdZemJlb3JrMzFQK3M1K3owbE5tWXRiVVZudXZRRHZIeDhhaFJ3eEU2bmM1c3ZHa1REOFIzN2dRQWNIVnhNUnZUYURYbzRQc01ZaHJHUXF2Vnd0cmF5bXk4Z1h0OWRQbW50cDViWGZ5Yjd6T3Q0VmEzTmdEaytqazBidFN3MUQ2SDZ0V3JtWDBPYXJYYWJEeS9uNE9yYTYwQ2Z3NGQydmtpTGk2dUdENEhhN1B4SW53T21pcjI5cTVOUFJzalBEd0N6N1p2ZDJYQ3V5TmkzZHpjY3F4QmxaZVBqNC9wRDBKQXdQK1A4U0VpSWlJaUlpSWlJcUx5VCtROXBYUzVOZlk1SWdUOEFLRHY0SGZRYi9Eb0VubU8wV2hFU3RJalNBRHM3S3ZrT2Iray9MRGxDL3k0NVVzQWdDVGgvZERyQVF0a0MwTkVSRlJDYXRUd3RMV3VybjdIMnNycTh0V0xmeTRCMEJ3QTB0TFNvZEdvb1ZCVTZFM0VpSW9zSXlNRHNRL2lFSFUvR3ZYcTFwR3FWcTN5clJEaWJibHpVZG5Sb2tXTG8xbXZMMTI2NUNkbkZpSWlJaUlpb3JMQ3c4UER6c2JHNW5UVzljV0xGNzNrekVORVJHVlhyVWJOM2xJckZKdUVVQ2drQ2NrcDZmcDIwYmYvQ3N5N3NuUlUyaDA3RkFvRmJHVnM2Q0FpSXFwTXRGWFZua0tJZDlQUzB0eUhqNTZBVHo2WWg2ZWVxZ0dkVGl0M05LSnlRYVBSd0tXbU0xeHFPZ09QbTdNSFM1TDB2UkRpZDVtalVSa2hoT2drZHdZaUlpSXFHRTlQVDF1MVd1MERBRUtJcElDQWdBQzVNeEVSVlRTMnRyWUtTWkthNVQyVGlJaW9iS3UwalIxRVJGUTVOR3ZXekZ1ajBVd0dBRW1TcmwrNmRPbFR1VE5WUmtwSjFBQ2thb0NBM3FEUGNid0pFZVdmd1dEQW84UkUzQTJQZkwxT1E2K2dPOEZYd2dBWTVNNUZSRVJFUkFVamhIQlhLcFUvQW9Ba1NYOERlRUhtU0VSRVJFUkVWRWJ4cHlwRVJGU2hxVlFxVndCRC9yazhCb0NOSFhKUW9JcUFzQU9BYWxXcndON2VUdTVFUk9WVzdJTUhtUC9oSWdUZnZQV0tRcWw0cWxianhrTWpybDkvSUhjdUlpSWlJaW9ZSVlRYWdQTS9sMUZ5WmlFaUlpSWlvcktOalIxRVJFUlU0dlFHNDM5VlJzVnJHNzVhOFd0Tlp5ZnUyRUZVQkttcGFUajU1eG1rcEtRK0pVRTBVYWNwMUhKbklpSWlJaUlpSWlJaUlxS1N3NStxRUJFUlVZbUxDQWtNQnhEK2ZLZm41STVDVk80cEZFcFVjWENBZ0NJOUtUbjVZYXBTWlpRN0V4RVJFUkVSRVJFUkVSR1ZISVhjQVlpSWlFcVNFRUtTT3dNUlVYR3E0VmdObjN3NEgvUG56UHpUWURST3ZhL1Z4OHVkaVlpSWlJaUlpSWlJaUloS0RuZnNJQ0tpeWtUSUhZQ0lxS2lzckt6d2JMdG5BT0JlMzk2dm5wQTdEeEVSRVJFUkVSRVJFUkdWTERaMkVCRVJVWW1yVThlcnFsS25xblAxMmcwNE9OaWpsa3ROdVNNUkVSRVJFUkVSRVJFUkVSR1ZDenlLaFlpSWlFcWVsZklGS0l5L2poZ3pBUnUzZkNkM0dpSWlJaUlpSWlJaUlpSWlvbktETzNZUUVWR0ZKb1NRNU01QWdFTEFHa0s0UnQyUFJzS2pSM0xIcVRTTVJpTVVpb3JSeHl0SkVnd0dBNFFRVUNxVmNzZVJWVnBhT3E1ZXY0SFlCM0dPZGR5OVd0NjVxUWtFL0RQbHprVkVSRVJFUkVSRVJFUkVKYU5pL0UwL0VSRVJsV2tDeGpnSkNHalN1QkZjYWpyTEhhZFN1SG56SmpwMDZJREJnd2NqTVRHeFNHc2xKU1VWdUNZb0tBZ2JOMjdFbGkxYml2VHNMUDcrL21qYnRpMjZkT2xTTE92bFIxUlVGQTRjT0lCSEJXaEcyckZqQjVZc1dZSS8vdmlqNUhMZHY0L0JJMFpqOVBqSlhZUmF1ZDNOTGJWNmlUMk1pSWlJaUlpSWlJaUlpR1RISFR1SWlJaW94S1UvaWowc3JCMHZyVis3OHE2VmxhNUlhMTIrZkJsR283R1lrdVhOeThzTGtpVGgxcTFicGZaTUFHalFvRUdSZHFaWXRXb1YwdFBUVWE5ZVBkaloyUlY2bldQSGptSCsvUG1ZTTJjT1huenh4WHpYL2ZYWFgxaTllalhVYWpVR0R4NWM2T2ZMYWYvKy9WaXpaZzIwV2kwT0hUb0VhMnZyUEdzT0hUcUVpeGN2SWowOXZWU2JVSWlJaUlpSWlJaUlpSWlvNG1KakJ4RVJFWlc0eU1qSUZDQXlwYWF6VTVIWGV1ZWRkNUNaV1hxblRodzRjQUFaR1JrWU9IQmdxVDBUZU54UVlXZG5oOVRVVkVoUzNpY0txZFZxcU5WcUFNQzVjK2R3NHNRSktKVktEQmd3QVBIeDhVK3MwK2wwME9rc045dm85WHFzWGJzV1NVbEptRHQzTHRScU5mejgvUEtWUHl1ekhNZW1CQVlHWXRXcVZYbk9lL2JaWjNOdE9qbDgrREFBb0dYTGxqbWFPclp1M1FwM2QzYzgvZlRUMEdxMVJRdGNRRnF0Rmw1Tm15STZKaWIyNXUyd0FMMWVaSlJxQUNJaUlpSWlJaUlpSWlJcVZXenNJQ0tpaWk3N1Q4U0ZiQ21vMk5qWjJTRWpJLzgveDg3SXlERE50N2EyaGtKUnNKUG9GQW9GaEJBRnJzdStxMGhCYXdGQWlNZS9YWHYwNklHRWhJUTg1L2ZyMXc4elo4NUVXbG9hRmk1Y0NBQXdHQXdZTkdoUXJuWHZ2dnN1Um93WVlYRk1wVkpoNWNxVkdEcDBLS0tqb3pGcjFpd3NXN1lNN2R1M3p6TlBWbU5IWWQ1N1VTVWtKT0RpeFl0NXpxdGR1L1lUeHlJaUluRDkrblVBeUxIelJtSmlJcFl2WHc1SmtqQmh3Z1M4L2ZiYlJRdGNRRFdkbmZEOTVxOEI0QThoUk9sMkhGR1pKVW5Ta3p1NGlJaUlpSWlJaUlpSXFGeGpZd2NSRVJHVkszLzg4VWVCNW4vNjZhZjQ0WWNmWUdWbGhTTkhqcGgydFNpbzgrZlA1M3Z1Z3djUDBMVnJWMGlTaE9IRGgyUE1tREdGZWlZQVdGbFpJVDA5M1hTZGxwWUdBRGwyMmNoNlh5dFhya1JFUkFUczdPemc2dXBxY2MzNCtIamN1M2ZQck81Sm5KMmRzWHIxYWd3ZlBoeUppWW1ZUG4wNjFxeFpneFl0V3VSYUorZU9IVmxzYkd5d2FORWlzM3ZwNmVtWU9YTW1EQVlEbkp5ZXZJUE1vVU9IQUFBYWpTYkhMaVgrL3Y2bTkvZmNjODhWYzJxaXdwRWtxWmZjR1lpSWlJaUlpTW9hZjMvL1JHOXZieSs1Y3hBUkVSVVZHenVJaUlpb3hOVnU2UFdjVXFsNGQvelVXV2picWlVR3ZkRzMxSjU5NWNvVkFFQ2JObTBLM2RSUlVFZU9ISUVrU1JCQ29GZXZvdjJzZGQrK2ZhYlhZV0ZoNk4yN054d2NISERvMEtFY3UyRWNPblFJTzNic2dCQUNTNWN1UmN1V0xYT3NsNW1aaWFGRGgrTGV2WHR3YzNORG56NTk4c3pnN3U2T3p6NzdER1BIamtWNmVqb21UWnFFTDcvOEVvMGJOMzVpalY2dkIxQzR4bzV4NDhZaE1USFI3RjVTVXBMcHY1WjJ5QmczYmh4YXQyNXRkaytsVXFGZHUzWm05MzcvL1hjWURBWUlJZEN6Wjg4blp0aXpadzhBb0hQbnpyQ3pzek1iTzNQbURBREExZFVWOWVyVnkrZTdJaXBaQVFFQngrVE9RRVJFUkFXalVDZ1NBWndFQUVtU1FtU09RMFJVVVJrREF3UC9ranNFRVJGUlViR3hnNGlJS2pSSmtxNUlralFFQUl4RzQzMjU4MVJXU3FXeW5oQVlzTyszQTlCcE5hWFcySkdXbG9hZ29DQUFRTWVPSFV2bG1jRGo1Z0VBYU4rK1BXcldyRmxzNjU0OWV4WUEwS3BWcXh4TkhiZHYzOGFDQlFzQUFHKzk5WmJGcGc0QVdMWnNHYTVkdXdaN2Uzc3NYNzRjdHJhMitYcDI2OWF0TVhQbVRIejg4Y2VvWGJzMnFsZXZudXQ4ZzhFQW9IQkhzVnk5ZXZXSng4OFlEQWI4OVZmT3Y0L0p6M0UxQVBETEw3OEFBRHAwNkFCbloyZUxjODZmUDQ4N2QrNEFBRjU3N1RXek1hUFJpQ05IamdBbzNkOVQvODZRbHBhR3pFeUR5c1hGeFRveU1qSVY1c2RPRVJFUkVWRTVFQmdZZU5QVDA3TXZBQmlOeGt5NTh4QVJFUkVSVWRuRnhnNGlJcXJRTGwyNkZBbGdzOXc1cUdUY3ZYc1g4Zkh4VHh3UENnb3lOUmhVcTFiTnRIdEhYcnk4TE8vUW1abVppY3pNM1ArK05UbzZHZ0VCQVFDQUhqMTZJQ1VsSlYvUHpLTFJhS0JTV2Y0VzdkeTVjd0FlN3o2U1hVeE1ETWFORzRlVWxCVFVxMWNQUTRZTXNmamNFeWRPNEljZmZvQVFBdlBuejBmMTZ0WE41dWwwdWx3Yk1mcjA2UU9kVG9jWFhuZ0JXcTAyMS9kUmxNYU9MQk1tVEVERGhnMEJBTUhCd1ZpNWNtV080MVUrK3VnalJFVkY1V3U5Nk9ob1UzTk12Mzc5bmpodjU4NmRBQjRmNWRLcVZTdXpzVXVYTHVIQmd3Y0FnTzNidCtPSEgzNHdHOC82L2JGbnp4NVRFOG0vOWVyVkN6Tm56c3hYWmt2aTRoN2k4OVZmSVBKZVpFdU5YWTM1VmV2clBuNTQ2MWIrT2x1SWlJaUlxQ3pSWDcxNk5YL2Z6QklSRVJFUlVhWEd4ZzRpSWlJcWNmb01uRmFxalNNV0xaeS92bDdkdXNXMjd0cTFhM0h3NE1GOHpaMDBhVksrMXoxNzlxekY1b3BseTVibCtFRitibWJQbnAzdnVWbG16SmlCL3YzNzU3aWZrWkdCOCtmUEEzaTgyMFNXcEtRa2pCMDdGbEZSVWREcGRMaDkrelk2ZCs2YzZ6TWtTY0xVcVZOejNQLzIyMi9oNmVtWmEyMlBIaTFoWGwwQUFDQUFTVVJCVkQzeTh6YVFscFlHQUVoT1RzN1hmRXVhTm0xcWFxelFhRFFBY2g2dlltMXRuZS8xOXUzYkIwbVM0T0xpQWw5Zlg0dHpvcU9qY2ZUb1VkT3poQkJtNDcvKytxdnB0Y0ZnTURXdy9KdlJhSVRSYUxRNGxuVk1UV0VsSlNkajc2LzdrSktTV2w4U29yZURVZmY1UTRDTkhVUkVSRVJFUkVSRVJFUVZGQnM3aUlpSXFNU0Yzd29JQmhBODRQWGU2MHRpZllWQ1lmckJmMkVaRElZOGQrUElvdEZvNE9EZ1lIWXZNVEVSYVdscHNMYTJobzJOamNXNlI0OGVJVDA5SGJhMnRyQ3lzakliaTR1TGUyS1RBQUNjT25VS1NVbEo4UEx5TWp0Q0pHdFhpYnQzNzJMaHdvV1lObTBhZ01lN2IyU1hucDRPU1pLZzBXaHk3S0tSMVlTUkpUSXlFaGtaR1RreVZLOWVIWFoyZGsvTW1GMVdRMGRxYWlydTM3OFBKeWVuZk5XVnBLeW1qTjY5ZStkbzJNaXljZVBHSnpaZUpDUWs0TUNCQXdDQW9VT0hZdENnUVRubVRKNDhHWUdCZ1hqNTVaY3hlZkpraSt2a3RkdEpYb1JRd05yS0NnYTlJVE10UFNNbFZhbXkzRUZDbFlxUGowK1ZyTmNCQVFGUDNzcUlpSWlJaUlpSWlJaUl5aDAyZGhBUkVWRzUxN1p0VzZ4ZXZicElhK3pmdngvejVzM0wxMXhmWDE4c1c3Yk03TjVISDMyRVhidDJZY0NBQVJnN2RxekZ1dG16WitQZ3dZTVlQbnc0Qmc4ZWJEYld0MjlmM0xwMUs5ZDhBTkM1YytjY2pRZlRwMDlILy83OXpacE5UcDA2WlRabjBLQkJ1SGJ0R3BZdVhXcTI0d1h3ZUJlTzdNZVpUSmt5QmNIQndSYnp2Lzc2NjAvTW1GMzJJMTVDUTBObGIreTRjdVVLUWtORG9WS3A4T3FycjFxY0V4TVRnOTI3ZHo5eGpiMTc5eUk5UFIwS2hRSjkrL1pGbFNwVmNzekoydWxGbzlGWUhDOE8xYXRWeGV6cFV4QVJlYzkveVlyVm42blQ0eEpMNUVGVXJnZ2hzdi9tOVpNdENCRVJFUkVSVVJuaTRlRmhaMk5qY3pycit1TEZpNWJQM3lVaUlpcmoyTmhCUkVSRUZab2tTZmorKys4QkFPM2J0MGZkWWp3S3ByVEV4OGZqNU1tVEFJQVZLMVpneFlvVlp1TkxsaXlCbjU4ZjR1T0w1eC9wNjNRNnN4MC8vcjJqUjM1RVIwZWJYb2VFaEtCdDI3YkZrcTJ3ZnY3NVp3QkFwMDZkVUwxNmRZdHpObTdjK01SZFc5TFMwdkR0dDk4Q2VId1VqcHlOS3JhMk51ajFhZzhBdUQzKzNaRzdaQXRDWllvUW9wUGNHWWlJaUtoZ1BEMDliZFZxdFE4QUNDR1NBZ0lDQXVUT1JFUlUwZGphMmlva1NXb21kdzRpSXFLaVltTUhFUkZWYU0yYk4yK3FWQ3FuQVlEUmFBd09DQWo0V081TWxaR2JtNXRPQ0Z1SG1KaFlhSFZhMk9mek9JL2lZREFZc0hUcFVnQ1BqeElwajQwZFAvMzBrK2xvRkNzcks5T3hNeWtwS2ZrK1BxWWdObTNhWkhiOTd4MDk4aU1zTE16MCt0S2xTM2p6elRlTEpWdGg2UFY2SER4NEVBRGc1V1g1SCtiY3VuVUxPM2Z1QkFEVXJsMGJkKy9lTlJ2ZnZuMDc0dUxpQUFBREJ3NHN3YlJFUkVSRVZGa0lJZHlWU3VXUEFDQkowdDhBWHBBNUVoRVJFUkVSbFZHS3ZLY1FFUkdWWDBJSUZ3QkRBQXhSS0JRdnlaMm5zcEowOWowa3JlcE03emZleHVwMVg4c2RwMFNscEtUZy92MzdGbjhWWnVlTGpJd003Tml4dzNROWRlcFVIRGx5QkVlT0hFSFhybDF6elpIOWw5Rm9CQUNrcDZmbkdDdHVHUmtaaUl5TU5GMWZ1blNwMko5UkVDcVZDdjM2OVFNQXJGdTNEbGV2WHMweDU1TlBQb0ZlcjRlenN6TUdEQmlRWXp6cjY5U2lSUXUwYnQyNlpBTVRFUkVSVWFVZ2hGQURjUDdubCtWdDVZaUlpSWlJaU1BZE80aUlpS2dVQ0Noc2hZQmJSR1FrSGhiVGNTR0Z5aUZFaVQ5aisvYnQyTDU5ZTdHdHQyZlBIdE5PRVFYeDdMUFBXcncvYmRxMG9rYkswMTkvL1dWcUpLbGF0U29lUG55SW9LQWdOR3JVcUVEcmpCOC9IZ3JGNHo3a3JQVVNFaExRdm4xNzA1ejA5UFI4clRWMjdGaEVSa2JpOTk5L3g1UXBVN0J6NTA3WTJOZ0FBUGJ0MjRlTEZ5OENBQ1pNbUdDeDJXWE1tREdvVmFzV1hGMWRDL1FlU2tKNmVnWkNidDdDZzdpNGFyWGR2WnZkdlJsNEhZQmU3bHhFUkVSRVJFUkVSRVJFVkRMWTJFRkVSRVFsVGtoU3FpUVFWY1BSMGRuTzFyWlVuNTJjbkd4NnJkVnFTL3g1VGs1T2NIWjJ0amdXRmhhRytBSTB0aVFsSmVITEw3OEVBTmpiMitQUm8wZjVycTFmdjc3WmRYaDRPREl5TXVEczdBeHJhMnV6c1R0MzdrQ3ZMNzYrZ0xObnp3SUE2dFdyQjI5dmIremR1eGQvL1BGSGdSczdzbzZmK2JmQzdId0NBTE5uejhhRkN4Y1FFeE9Ecjc3NkNwTW5Ud2J3Lzk4amJkdTJSZGV1WGJGNzkyNkw5VDE3OWl6VWM0dmJ2YWdvOUI4OERDa3BxVjBWYW9XN201dm5zNkdoVnd0MlZnNFJFUkVSRVJFUkVSRVJsUnRzN0NBaW9ncE5DQ0ZsdlpZa3FlUzNheUNMRXBIMm15NURkZkdIYjc4SnRyVzFLZFZuWjIra3NMZTNML0huOWVqUkEyUEhqclU0Tm52MmJCdzhlRERmYTIzWXNBSHg4ZkZ3ZFhWRisvYnR6WTVrc1NSclZ3dVZTb1VmZi96UmJHelFvRUc0ZHUwYTVzeVpnM2J0MnVYSUhCVlZmSDBCcDArZkJ2RC9ZMHYyN3QyTGd3Y1BQdkhyOGlTZmZmWVp2TDI5QVFDQmdZR1lQbjA2N08zdHpkN2JxRkdqRUJZV2xxLzFiRzF0TVhIaVJNeWJOdy9idDIvSGlCRWpZR2RuaHg0OWVtRERoZzE0NzczM25sajc1NTkvNXF2NUpTRWhBUUFRRlJXRkV5ZE9QSEZlclZxMWNqVGZFQkVSRVJFUkVSRVJFUkZad3NZT0lpSWlLbkd4TjI0a0FraDBxMXVuMUo4ZEhSMXRldTNnNEZEcXp5OEtSMGRIQU1Da1NaTVFFQkNRNS95c0kwUktZMmVTTE1IQndXallzS0haOWRXclZ3RUFmbjUrYU42OE9iUmFMY0xEdzNIbXpCazg4OHd6K1Y3YjN0N2U5RFhJYXNvUlFwanVBWUJTcVN4UTNpNWR1bURKa2lWSVNFakFrU05IMExOblQ5alkyR0REaGcxUDNHa0ZBT2JNbVdOcTJzaVAwNmRQbXhwY0xIbmpqVGNLZlN5T1JxT0JSOE9HaUltTmZYZzNQT0phcHM2WVdhaUZpSWlJaUlpSWlJaUlpS2hjWUdNSEVSRVJWV2puenAwRDhMalpvVTZkMG04c0tZbzMzM3dUTldyVWdKK2ZYNzRhT3hJVEV3RUFWbFpXSlIwTlJxTVJxMWF0d3JGang4eU9MdG01Y3llQXg0MFliZHEwZ1VxbFFvY09IWEQ0OEdGczNyeTVRSTBkSlVHdFZxTnQyN1k0ZVBBZ0FnTURUY2VydUxxNjVscm41ZVZsK3ZybUppUWtCTW5KeWFoZXZYcXVhOWFxVmF0Z3diTnhxZW1NbmQ5dkJvRGZoUkFEQzcwUUVSRVJFUkVSRVJFUkVaVUxiT3dnSWlLaUNpMXIxNFNtVFp0Q3BTcjViMzMyN2RzSGYzOS9pMlA1UFRJa3V4ZGZmREhmYzVPU2tnQUFCb01CUC8vOHM5bFkxcEUwWjg2Y1FXeHNyTmxZYW1wcWdUSWxKeWRqenB3NXBxTkdVbE5UWVdWbGhkallXUHp5eXk4QWdGNjllcG0rM3IxNzk4Ymh3NGR4N3R3NUJBUUV3TWZIcDBEUEsyNHVMaTRBZ1B2MzcrZTdac1dLRmZtYU4zTGtTRnk4ZUJFZE8zYkVuRGx6Q3BXUGlJaUlpSWlJaUlpSWlDZzdObllRRVZGRkoyVjdMV1JMVWNuVmJ1VFRXaWt3OElOUFBrTnpyMmJvK2ZKTHBmTGNFeWRPNFByMTZ3Q0FpSWdJN05tekI5MjdkNGRHb3lteFo5Ni9mNzlBRFFQRjZlN2R1d0NBaHc4ZllzR0NCUmJuZlBmZGQwVjZ4cDA3ZHpCbHloVGN2bjBiS3BVS3MyYk5NdTBRc21iTkdxU2xwVUdsVXFGLy8vNm1tbWVlZVFiMTY5ZkhyVnUzc0dqUkluejMzWGNGUGtLbE9HVmtaQUJBcVRUNkVCRVJFUkVSRVJFUkVSRVZGZjgybTRpSWlFcWNVZ0ZQSVRCcDA3ZmIwT2UxVjRxdHNhTkdqUnFvVzdjdW5KeWNjb3dsSnlkaitmTGxwdXY3OSsvand3OC94Sm8xYTlDL2YzLzA3ZHNYRGc0T3BuRkhSMGUwYnQwYUFLQlFLQXFkYWNDQUFSZzhlTERGc1VXTEZ1SDQ4ZU9GWGpzdjE2NWRBd0IwNk5BQm5UcDFNaHRidjM0OW9xS2lNSERnUU5Tdlg5OXNiTldxVlVoSVNNaHovWFBuem1IVnFsVklTa3BDbFNwVnNHVEpFclJvMFFJQWNQbnlaZE51SFFNR0RNanhtWXdhTlFxelpzMUNjSEF3Tm0vZWpHSERoaFg2ZlJaRldscWFhYWNSWjJkbldUSVVsU1JKTUJnTWtDUkpBRkFDTU1pZGlZaUlpSWlJaUlpSWlJaEtEaHM3aUlpSXFOeWFNbVVLcGt5Wmt1Titlbm82SmsrZWpORFFVQUNQR3cwTUJnUDI3Tm1EdUxnNHJGdTNEcHMyYlVLZlBuM3cxbHR2d2RIUkVXM2F0RUdiTm0yS25NbmEydHBpb3drQTZIUzZJcSsvWmNzVzdOKy9Id0JNN3k5TFZtTkh0MjdkOE5KTDVzMHpPM2Z1UkZSVUZIeDlmZEd1WFR1enNmWHIxeit4c2NOZ01PREJnd2NBZ01PSER3TUFHalpzaU04Ly94dzFhOVlFQUNRa0pPQS8vL2tQSkVsQ3RXclZNR0xFaUJ6cmRPblNCZDk5OXgydVhMbUNkZXZXb1VtVEp2RDE5UzNvMnkrd0V5ZE9ZTzNhdFhCMGRBUUFoSVNFSURvNkdnRHcvUFBQbC9qelMwSjhmQUkyYmYwZTRSRVIzblViZTA5T2VhRC9JaWJtYXBMY3VZaUlpSWlJaUlpSWlJaW9aTEN4ZzRpSWlFcWNaTkNmZzBJMWFkNS9waTF2NkY0Lzc0SWlDQTBOeGJ4NTgzRDE2bFVBZ0plWEZ5WlBuZ3lWU29VUkkwWmc4K2JOMkxWckYxSlRVN0YxNjFiczJMRURQWHYyeExCaHc1N1lrRkdXM0xsekIzZnUzTWx4UHpJeTBuVHNqS2VuWjdFOTc4S0ZDOGpNekRSZCsvbjU0Y01QUHpRZHY2TFg2ekYzN2x4RVJVVUJBTjU3N3ozWTJkbFpYR3ZldkhrWU9IQWc5SG85WnMyYWhYWHIxdVdhZGZ6NDhhYmRVNHhHSTRESFRTVHQyN2MzelVsUFQ4ODFmNU1tVFJBVUZJU2dvQ0N6KzcxNjlUTHQwRkxlSkR4NmhBMmJ2MFZLU3Fvbm9Iakh4Z1piWTJMQXhnNGlJaUlpSWlJaUlpS2lDb3FOSFVSRVZLRUpJYVRzbDdJRnFlVENndis2QnVEYXNNRnZMczl6Y2lIZHUzY1BXN1pzd2E1ZHU2RFg2d0VBM3Q3ZVdMRmlCVlNxeDkveU9EbzZZdXJVcVJneVpBaSsrZVliN055NUU1bVptZmpwcDUrd2QrOWU5T25UQjBPSERqWHQ3bEFXalJ3NUVuNStmbWIzYXRXcWhTMWJ0a0NTSkRnN082TnUzYnJGOXJ5c1hUb0FZTml3WVJnelpneUVlUHhIeVdBd1lPN2N1VGg5K2pRQTRJMDMzc0N6eno3N3hMWGMzZDB4ZnZ4NGZQNzU1MGhLU3NJNzc3eUR6ei8vSEsxYXRiSTRQeU1qdytMOXRMUzBmT2QzZEhURTZOR2pFUnNiQ3lFRUhCd2M4TXd6ejVpT2tDbVhoSUJTcVlSQ0NLTWtHUTBwUWlIbFhVUVZuU1JKOFhKbklDSWlJaUlpSWlJaW9wTEJ4ZzRpSWlJcXQxSlNVbkR5NUVuczM3OGZwMDZkTXUzcUFBQjkrL2JGcEVtVExCNS9VcjE2ZFV5ZlBoMkRCdy9HK3ZYcnNXZlBIbVJtWm1MNzl1M1l2WHMzQmc0Y2lDRkRoc0RXMXRiaWMvLzg4MDkwNjliTjdGNWlZaUlBWVB2MjdmamxsMThzMWoxNjlBZ0FzR0hEQm16YnRzMXNMQzR1TGwvdjJjbkpDUjRlSG1iM2twT1RzWGZ2WGdCQXAwNmQ4clZPZGxrN2NtUTFiR1EzZGVwVTNMbHpCdzBiTnNUWXNXTk45OVBTMHZEKysrL2pqei8rQUFENCt2cGk4dVRKZVQ1cjBLQkJDQTRPeHErLy9vcVVsQlNNR1RNR0kwYU13TEJodzB3Tk9GaysrK3d6ZUh0NzU3cmVxRkdqRUJZV2x1dWNrU05INXBtclBLbnE0SUJ4bzBjaFBEeml5cVp0MjllSkZBVjM2eUJJa3RSTDdneEVSRVJFUkVSbGpiKy9mNkszdDdlWDNEbUlpSWlLaW8wZFJFUkVWRzdvOVhyY3VIRUQvdjcrT0h2MkxQejkvYzJPQ1FFQUh4OGZqQjgvSGo0K1BubXU1K1RraERsejVtRGd3SUZZc1dJRlRwdzRnZlQwZEd6Y3VCRzdkKy9HeUpFak1XREFnQngxR1JrWmlJbUpzYmhtU2tvS1VsSlNjbjF1VWxJU2twSUs5ck40ZDNkM2RPellFUzR1TGpuR2xpOWZqdGpZV0FEQXl5Ky9uT2RhVVZGUkVFTEF6czRPL3Y3K2VQRGdBUUNnYXRXcU9lWnF0Vm9zWDc0Y1dxM1dySDdhdEdtNGR1MGFBS0JGaXhiNDdMUFBvRlFxOC9WZTVzMmJoOVRVVkJ3K2ZCZ0dnd0ZmZi8wMTJyUnBrK016czdlM3ozUDNsUGJ0MjhQZDNiMWNIS05UWEJ3YzdERnk2RnNBY1BXRDkyWi9LWGNlS2hzQ0FnS095WjJCaUlpSUNrYWhVQ1FDT0FrQWtpU0Z5QnlIaUtpaStoOTdkeDRmNDdYL0FmeHpucGxKWnNpR1dFb1FHbHRzU2JYMWEyKzExVVZiV202clZCZFVhN3RxU1ZHcXRLcVUybHBMTGFWVnBkemFWVGZ0MVFXM0tDVWpJcFlFVVVwQ2tEMlRaT1k1dno5aTVtWmtKcGxzbmlRKzc5Zkw2elV6ei9hTjRUazV6L21lNzFHam9xS2l0UTZDaUlpb3RKallRVVJFVlpyRllvbng4dko2K2ZwYjF5UHhWR2tjTzNZTXI3NzZLbXcybTlQblhsNWU2TlNwRTU1Ly92a1NMYkhScEVrVHpKczNEd2NPSE1DY09YTVFGeGVINU9Sa25EcDF5dVgrblRwMXd2VHAwMHYwTTdqVHQyOWZ4TWZIdTkzZXZYdDNkTy9ldmNEblY2OWVkVlRyQ0E4UFI2dFdyWXE4MWs4Ly9ZVDU4K2M3ZmRhZ1FRUFVxVlBINWY0M1ZqMDVjZUlFVHB3NEFRRG8yTEVqNXM2ZEM1UEpWT1IxN2ZSNlBXYk1tSUhaczJkanc0WU5lT09OTjV5U09sYXZYZzFWVlZHN2R1MGl6elZtekJpUHIwdEVSRVJFVkpGRVJVV2RDZzBON1FVQXFxcm1GclUvRVJFUkVSSGR1cGpZUVVSRVZWcE1URXdDZ0MrMGp1TldGOXc4N0o5UTVJeEh1ajJOTGc5M3hyalJJMHQwbnJadDI2Si8vLzVZc1dJRmZIeDhjT2VkZCtLQkJ4N0FRdzg5NUhiWmxPSzQ2NjY3c0hidFdxeGZ2eDdmZlBPTjI2VkZGRVZCdFdyVlNuMjlHODlaRWpWcjFzU2dRWU93ZE9sU0RCOCszTzErNzd6ekRqSXlNaEFTRWdLVHlRUWhCS1NVVUJRRnQ5OStPeVpPbk9oeERBODg4QUFtVHB5SW1KZ1lqQnMzcnNBU0twN1E2WFI0ODgwMzBhMWJON1J0NjF3UnRVR0RCc1UrSHhFUkVSRlJKV1M5M21jbElpSWlJaUlxVk1HRjFEVVczRExzRnlIUUdRQjY5UnVDM3YyR2FoMVN1VnEvYWlrMnJNcXJvQzBsM28wL2JwNmljVWhFUkVSbExyaGxXSDhoc0JJQWV2N3pLY3llL2w2SnoyV3hXQkFYRjRkV3JWcDV2UFJIV2JGYXJiRFpiTkRwZENWS1ppZ3ZxcXJpMjIrL2RWblJvekJTU2dDQUVCWHVWMEpOMld3MldLMVdDQ0hnNWVXbGRUZ0Y1T1RrNE95NTg3aVduUEo5ejk2dlJKdy9iVDREd0twMVhFUkVSRVJFUkVSRVJFU1ZWWVBtYmZvYUZHV2xFSW9pSlRJeXM2MzNYam9USGFWMVhIWVZaMFNDaUlpSXlBTkdveEZ0MnJUUjVOcDZ2YjVDSlhUWUtZcFM3S1FPZ0FrZDd1aDB1cHVlTkZRY0Z5NG00T25uWGtKbVpsWlhuUmVhQndlSGRvcVA1MHpQVzExWVdGaUEvYlhaYkU3V01oWWlJaUlpSWlJaUlpSXFXeFZ2WklLSWlJaXFIZ3UrdHVyVXR2LzVmdE1SUHo5ZnJhTWhJcXB5aEJCYjhyM3RyRmtnUkVSRVJFUkVGVWlMRmkxOHExZXZ2c2YrL3RDaFEyMEwyNStJaUtpaVltSUhFUkVSbGJ2NGVITXlnT1FXelVPMERvV28wak1ZREFodTFCaFhybHhOVGJpVWVEckh5OHBsV0FoQ2lBZTFqb0dJaUlpS0p6UTAxTWRnTUlRQmdCQWkzV3cybTdXT2lZaW9xdkh4OFZHa2xOcVVmaVVpSWlwRFRPd2dJcUlxclYyN2RpMzBldjJiQUNDbFBCMFpHVGxWNjVpSWlFcWpRZjNiOE8zbWZ3UEFkMEtJRjdTT2g0aUlpSWhLUmdoeHUwNm4yd0FBVXNxakFCN1JPQ1FpSWlJaUlxcWdGSzBESUNJaUtrODZuYTRlZ0pjQnZDeWw3S1oxUElUeldnZEFWSVVrYVIwQUVSRVJFWldjRU1JQW9ONzFQN1UwRG9lSWlJaUlpQ293Sm5ZUUVSSFJUUkhZb29Ydno3L3UrbXZYZi9jZ0l5TkQ2M0NJcW9JVFdnZEFSRVJFUkVSRVJFUkVST1dQaVIxRVJFUlU3aHEzYW5lSGoyTGE5VnJFMkxzblQ1dUpVNmZqdFE2SnFDbzRyWFVBUkVSRVJFUkVSRVJFUkZUK21OaEJSRVJFNVM3amNuWXNWTVRuNU9icUV4SVRFUlY5Vk91UWlDcWxuMy9iaGU2OVhzU3lGVjljNmQxM1lDd0FvWFZNUkVSRVJFUkVSRVJFUkZTKzlGb0hRRVJFZEJOeEFGUWpTVWtuMG93QmJlZnBGVjJYeGcwYi9mVDRvdzgzQk5BQkFDNG1KT0xEQllzQUFMVURBekhxdFNIdzl2WjJITHY3OTczWTl0MFBBSUQ3N3YwLzlIaXk2Ly9PZStVS0ZuL3lHZExTMDFHclprME1HL0lxL0h4OUhkdi9PSEFRRzdkOERRQm8zN1lOWG5xK3QyTmJja29LUGwrMUJoY3VKc0Rmenc4RCtyMklCdlZ2YzJ5UE9YNENuNjlhQXdCbzJhSTVYdTMva21OYmFsb2FWcTlkaC9pemY2RmF0V3A0K2FYbjBTUzRzV1A3bWZpeldMenNNd0JBNDBhTk1Iem9RTWUyckt3c2JOaXlEVWVpajhKb05LTFgwejNRcm0xcngvYXpmNTNEeDB1WEF3QWExSytQaU9GREhkdHljM094K2V0djhlZWhTT2oxZW5SNzRqSGNkMDlIeC9hL0wxekV2SStYQUFCdXExY1BvMGNPYzJ5ejJXejQ4VCsvNE5kZHV3RUFUM1I1RkE4OTJNbXgvZEtseTVnOWIyR3B2NGNhQVFFWS9xOUJOK1Y3eU1qSXdNb3YvKzM0SHA3djNSTXRtemU3S2QvRHR6LzhoRDM3L2lqMTkvRFFnL2ZqaVM2UGVQdzk3UGhsSjZLUHhpRDZhRXd0cUhnZENCa054R1dEaUlpSWlJaUlpSWlJaUtvc0puWVFFUkhSVFhFKzdzaXV4czNDZW1lblhmNDVNTENXQW1BVWdQdGk0MDdkdVduck4zVUFvRWx3WTd3MlpDRHlqV01qOXRScGJOcjZEUURBMThmWEthRWdQVDBEMzI3L0NVbEpWOUNvWVZEZW9IKytoSUl6Wjg4NmpyVllzcDBTQ3JLeUxOang2MDRjTzM0U2RldlV3VE05bm5KS0tMaVlrT2c0OXNINzczTktLTWkyWk9PMzNiL2o0Q0V6QWdMODhlUVRqemtsZGlSZHVlbzQ5bzZ3OWs0SkJibTVWdXpiZndEYmYvb1p2cjQrdUtmalhVNEpCVmV2WG5NYzJ6cTBsVk5DZ2FxcStQTlFKRFp0L1FaZVhsNW8yYnk1VTBKQlNrcXE0OWlXTFpvN0pSUklLWEVrSnNheHZXbHdzRk5pUjFwNnVtTmJhYjZIQnZWdnc2QUIvVzdPOTVDVDQvUTlQUFJBSjZmRWp2TDhIc3hSUjhya2U2aGJwNDVUWW9lYjd5RVhRQ3lBSTAyQ0cxMkVsUDhDUkxiVnFpNWhVZ2NSRVJFUkVSRVJFUkZSMVZmaFppNEh0d3o3UlFoMEJvQmUvWWFnZDcraFJSMVNxYTFmdFJRYlZuMENBSkFTNzhZZk4wL1JPQ1Fpb2lvbFBEejhBU0hFYndDZ3F1cCtzOW5jc2FoajZPWUtidDZ1ajlBcC93WUFLZVh4akN1NWQxMitISlB1Mk40aWJKUlFNQThBcElyNThTZk1FZlp0UWJlM0R0Rjc2WGNMaUhxcVJKeXc1SFNLajQ5SnNHOXYzS0xkcTRxaWZKcDNyRndYZitKd0gvdTJCaUh0Z2d3RzVSc0JoRUhLODlJbW5vcVBOWnNkeHpZTDY2Ym84UzBBcUZKK2QvYjQ0U2NkTVFXSDFoTW13d1pBM0FlSkpKc3FuLzdyNU9ILzJyYzNhdDcrUHAxTzdBWUFWWlgvUFh2aWNLZi9IUnNXSUl4WURvRm5KWkNzcXVxZ3YwNUViWFJzRDJuM2Y4S2c3TTI3THY0OGU5eDgxLytPRFRiQ0dMQkVDTHdzcGJSSUZXK2NQWG40WThmMlptRmhRby9JNjM5WDV2Z1Q1dkI4ZjlYNjRKYnRwd29oM2dRQWFaTVQ0azhlL3VCLzMwUGJsa0tuTzFiYTcwRkt4TU9TYzgvTitCN3FOMjhlNkswemJiRi9EMUtxZmVOUFJHMi9HZCtETlByUFZvUVlYdHJ2UVZYVjk4K2VpSnJrOGZjUUhGcFBHdlV2V2ROeVB2Lzc3K05YUUhUZEhYZmNJZTJ2RHgwNlZPSDZlVVJFUkZSUW16WnQ3dlR5OGpvQUFGSktjMlJrWkhoUnh4QVJVZkYwNk5EQlgwcVpiSC9QL2hJUkViblRvSG1idmdaRldTbUVva2lKak14czY3Mlh6a1JIYVIyWEhTdDJFQkZSVmVjWTZCS0MvYmFLS0ZjUmh3d3FJZ0JBbGZMYTVjc3h6aFVJVk95VXlOdHV0ZG5NK1RkbHlLekxBZEx2SFNsUlRRaWs1T1FrcCtiZkxtMWluLzFZS2RXVCtiZmxwRmlUOWJXOFprT2l0b1JNejVZWmZ6dGRWMUZqcEtya3hRVjV4dW5Zbk9SVWIrODZDeVN3RVVKbVNXRTU3WFJkWVRrdFZWUGVkU0V1NU44V3IwL1BhaXg4VmdvVi93Vmt0bXAxL3BsZ3RjWkxuVmNFQUFpaFhuSTZOajQrdDFHcnNMV0tDck1Vc0ZsaDNaMS91MFdtLzIxVWZmS3VLM0Faem15cUZOOHFFZ2tBWUJPMjMvTnZWQzFJVkV5bC94NEFtWHF6dmdldm5KeDBlRmR6ZkEvWk9ibkhuSzVianQ5RGNNdXdUVkpGWEdtL0J3aTVQLy9Hb3I2SDZ3a3pjMEJFUkVSRVJFUkVSRVJFdDR3S044TEZpaDJzMkVGRVZKYkN3OFB2RjBMc0JBQXA1ZjdJeUVoVzdDQWlvaXFIRlR1SWlJZ3FIMWJzSUNJcWY2ellRVVJFbnFyb0ZUc1VyUU1nSWlJaUlpSWlJaUlpSWlJaUlpSWlJdGVZMkVGRVJGV2FFRUlXdlJjUkVSRVJFUkVSRVJFUkVSRlJ4YVRYT2dBaUlxTHlaTFZhb2RjN21qdVdXaVFpb2lvcGYybGhJaUlpSWlJaUlpSWlxbHFZMkVGRVJFUkVSRlRKU1NtZjFqb0dJaUlpSWlLaWl1Ymd3WVBwWVdGaDRWckhRVVJFVkZwTTdDQWlJaUlpSXFya3pHYnpiMXJIUUVSRVJNVWpwY3lVVXBxdnZ6MmhhVEJFUkZXWHpXdzJtNHZlallpSXFHSmpZZ2NSRVZWMUoxUlZmZm42NnlSTkl5RWlJaUlpSWlLNjd1alJveWREUTBPZkFBQlZWWE8xam9lSWlJaUlpQ291Sm5ZUUVWR1ZGaFVWZFFuQUYxckhRVVJFUkVSRVJIUURhMHhNVElMV1FSQVJFUkVSVWNXbmFCMEFFUkVSRVJFUkVSRVJFUkVSRVJFUkVibkdpaDFFUkVSRVJFU1ZYRmhZV0lEOXRkbHNUdFl5RmlJaUlpSWlJaUlpSWlwYlRPd2dJaUlpSWlLcTVJUVFXL0s5N2F4WklFUkVSRVJFUkJWSWFHaW9qN2UzOTI3Nys4akl5SEF0NHlFaUlpb3BKbllRRVJFUkVSRlZja0tJQjdXT2dZaUlpSW9uS0NqSUZCZ1kyQUlBVkZYTmlvcUtPcUYxVEVSRVZZM0paTkpKS2NPMGpvT0lpS2kwbU5oQlJFUlZXbGhZV0RORlVkNENBRlZWNDgxbTh4U3RZeUlpSWlJaUlpTHk5L2R2cmlqS0R3QWdoRGdLNEJHTlF5SWlJaUlpb2dxcXdpVjJTQ205OGw0SkhJODJZK3U2bGRvR1ZNNk9SNXNoSlFCSUFPby9HcmRvOTRiR0lSRVJWU21wV1dxd2x3RXZBNENVOG56akZ1MHl0WTZKaUlpb1BMRlBRVVJFVkRsWWJHcVFOMUFQQUZRSmxXMDRFVkhadTVxZVk2eFIzZUI0ejNzdEVSRzVKWEVIcEJBU0VsSkNhQjNPalNwY1FJMWJ0RHNoaEdndVJJVUxyVnpKdk93TzNHby9OeEVSRVJFUmxWNE5rK0o0ZlMxTDFUQVNJaUlpOHBRQ0NYK1REZ0JndFVtazVVaU5JeUlpcW5vRWdBRDJsNGlJcUJqVXZIRjdhM3A2MWordW5EKzVYK3Q0N0NwY3hRNGhoT0ZXVEc2NEZYOW1JaUlpSWlJaUlpSWlJaUlpSWlLaWlrSVJBbEtGVUF4NmI2MWp5YS9DSlhaQWlqUjdIWkhnbGcwUjNMS2h0dkdVcy9qajV4Qi8vQndBUUVxWkF5a3NHb2RFUkZTbFNDSDFBcUphM2h2WUFHUm9HeEVSRVZHNThMTy9rQ3BTdFF5RWlJaUlQS01LcVFOUUhRQWtwQ3BWcEdzY0VoRlJWY1grRWhFUkZVa0tHQVNrU1FnQkNHbkx6YzZwVUwrZlY3akVEZ24xbWtCZVdheTdIZzVINzllNmF4eFIrVnEvYUZ1K3hBNnhRR1Ruek5VNEpDS2lLc1ZrVk80MEdnM2ZBSUNVTWpvbEplZHhyV01pSWlJcWM5V05GeDJ2czNOYWFCZ0pFUkVSZWNqYktOb0QrdTBBb0JPSVFYYk9vMXJIUkVSVTFRaEYrZ0ttazQ0UDJGOGlJaUkzYkRvOHF6Zm81d05Da1VDdWw3ZlJwblZNK1ZXNHhBNGhsRnQyZ1RNaGtCNGZINU9nZFJ4RVJGVkpXRmpZVlVYSkt3VWxKYXk4enhJUlVWVlVzK1lkanRkczY0aUlpQ3FITm0zYUJObGZDeUhZWHlVaUtnY2RPblRJa2xJNjN2TmVTMFJFN2pSbzNpYkYvbHJZbHhpcFFCU3RBeUFpSWlJaUlpSWlJaUlpSWlJaUlpSWkxNWpZUVVSRVZab1FRdVo3WGZGU0xJbUlpSWlJaUlpSWlJaUlpSWdLd2NRT0lpSWlJaUlpSWlJaUlpSWlJaUlpb2dxS2lSMUVSRVJFUkVSRVJFUkVSRVJFUkVSRUZSUVRPNGlJaUlpSUt0UFVBZ0FBSUFCSlJFRlVpSWlJaUlpSWlJaUlpSWdxS0wzV0FSQVJFWlVubTgwbTlYcEhjeWUwaklXSWlLaThTQ21UdFk2QmlJaUlpSWlJaUlpSXlnY1RPNGlJaUlpSWlDbzVLZVhUV3NkQVJFUkVSRVJVMFJ3OGVEQTlMQ3dzWE9zNGlJaUlTb3VKSFVSRVJFUkVSSldjMld6K1Rlc1lpSWlJcUhpa2xKbFNTdlAxdHljMERZYUlxT3F5bWMxbWM5RzdFUkVSVld4TTdDQWlvaW90TXpQemxJK1B6OHNBb0NqS1ZhM2pJU0lpSWlJaUlnS0FvMGVQbmd3TkRYMENBRlJWemRVNkhpSWlJaUlpcXJpWTJFRkVSRlZhWEZ6Y1pRQmZhQjBIRVJFUkVSRVIwUTJzTVRFeENWb0hRVVJFUkVSRUZaK2lkUUJFUkVSRVJFUkVSRVJFUkVSRVJFUkU1Qm9yZGhBUkVSRVJFVlZ5WVdGaEFmYlhack01V2N0WWlJaUlpSWlJaUlpSXFHd3hzWU9JaUlpSWlLaVNFMEpzeWZlMnMyYUJFQkVSRVJFUlZTQ2hvYUUrM3Q3ZXUrM3ZJeU1qdzdXTWg0aUlxS1NZMkVGRVJFUkVSRlRKQ1NFZTFEb0dJaUlpS3A2Z29DQlRZR0JnQ3dCUVZUVXJLaXJxaE5ZeEVSRlZOU2FUU1NlbEROTTZEaUlpb3RKaVlnY1JFVlZwb2FHaGpZeEc0K3NBb0tycUJiUFpQRnZybUlpSWlJaUlpSWdDQWdLYUNTRytBUUJGVVdJQVBLWnhTRVJFUkVSRVZFRXhzWU9JaUtvMGc4RlFEMEFFQUFnaERnTmdZZ2NSRVJFUkVSRlZCRjVDaUtEcnI1TTBqWVNJaUlpSWlDbzBSZXNBaUlpSWlJaUlpSWlJaUlpSWlJaUlpTWcxSm5ZUUVSRVJFUkVSRVJFUkVSRVJFUkVSVlZCTTdDQWlvaXBOQ0NIenY5VXNFQ0lpSWlJaUlpSWlJaUlpSXFJU1lHSUhFUkhkTW9SZ1hnY1JFUkVSRVJFUkVSRVJFUkZWTGt6c0lDSWlJaUlpSWlJaUlpSWlJaUlpSXFxZ21OaEJSRVJFUkVSRVJFUkVSRVJFUkVSRVZFRXhzWU9JaUtvMHE5VXE4NzNsV2l4RVJFUkVSRVJFUkVSRVJFUlVxVEN4ZzRpSWlJaUlpSWlJaUlpSWlJaUlpS2lDWW1JSEVSRVJFUkVSRVJFUkVSRVJFUkVSVVFYRnhBNGlJaUlpSWlJaUlpSWlJaUlpSWlLaUNrcXZkUUJFUkVUbFNRZ2h0WTZCaUlpb3ZFa3BrN1dPZ1lpSWlJaUlpSWlJaU1vSEV6dUlpSWlJaUlncU9TbmwwMXJIUUVSRVJFUkVWTkVjUEhnd1BTd3NMRnpyT0lpSWlFcUxpUjFFUkVSRVJFU1ZuTmxzL2szckdJaUlpS2g0cEpTWlVrcno5YmNuTkEyR2lLanFzcG5OWm5QUnV4RVJFVlZzVE93Z0lxSXFUUWh4VGxYVkNBQ1FVbDdST2g0aUlpSWlJaUlpQURBYWpiRzV1YmxQWFgrYm8ya3dSRVJFUkVSVW9UR3hnNGlJcXJTb3FLaExBT1pySFFjUkVSRVJFUkZSZmdjUEhzd0ZjRjdyT0lpSWlJaUlxT0pqWWdmZE5NSEJ3UUUyTDcrMkFpSllBWnBBSjJwb0hSTlJaU1dsbWdtSjAxSWlQaXZIZXZSeWZFeUMxakVSbGFVYVRadjYreHBNYlFTVVlFQnBJaFJSUyt1WWlLb3lDZVJLVlQwdmdYaWJsQ2N2bkR3U0I4Q3FkVnhFVlA2Q2c0TURWTy9xclNIMVRkbFBvMXVOa0xCS3FaNVhCVTRMbXhwM05qWTZGbXovaUNvTjlodUp5cEFxY3dBWkw2V016MVp5anlVY1B4NnZkVWhFQUJBVTFMcW1NQ2x0OUVJRVN3Vk5JSlFBcldNaXFuU2ttcVdxOGd4ME10NmFnK01YVGtXZjB6b2tLaGttZHRETm9EUUthZGNOZWpGSEowU1FnTlJMQ2IwQUZLMERJNnE4aENvVVlaTVMxdXBHcjZ2Vlc3Wi9MMTdKWFltWUdKWnVwY3BPTkdyVzVoR2gwMzBvaEdpYTEyWUluUUIwV2dkR1ZLVkpLUlZGc1VGS3ExNG8yY0V0MjIyOW1tNGJuWHIrNkZXdFF5UFBoSVdGT1I1dW1jM21aQzFqb1VwRE5BcHA5eVQwWW83Q2ZocmRvaVNrRklwaTAwbHBsVHA5ZHVNVzdiZWxKS2FNVEU2TzUzMlVxR0pqdjVHb2pFa0JLWVJpaFpRMkU0eHBqVnUxVzJaTHUvcisrZlBuczdTT2pXNVpTcU1XYlhzcVFwa0ppSG9RVWdmMlY0aEtSRUtvT3AxaWt4Sldid015Z2x1Mm54dHZ6ZmdJY1hIWldzZEd4Y1BFRGlwZm9hRmV3YXBoZ1JEaVZUait2UWtJb1dsVVJKV2VFRUlCb0FnQkE0QUdnUGdrMktidmtkSzA2UXZYVHA5TzBUbytvcElKOVFwdWFaZ3RoQmdHdGhsRU41VVFRZ0RRUXdnOUFLT0Ewcittai9Ka3paRDJMOGJISGY1UjYvaW9hRUtJTGZuZWR0WXNFS29rMk9ZU0FjN3Rud0NNUW9pK0FiZjVkd2tJYk5NblBpNzZONjNqSXlKWDJJWVJsWWZyYmFKQkNHRUFZRlNnVEJRK3RaNXQzQ3pnNmJPeDBjZTBqcTgwUWtORGZieTl2WGZiMzBkR1JvWnJHUTk1NFBxNEVpQUdDbUZQMnVPOW5xaWtiaGhQTWdtSUdZME5QZy9MUm0xNy8vWFhrV3RheDBlZVkySUhsYXRHcXVGbEFJTndQWXV5Um8wQVBOanBQalFMYVlyQVdxeU9TRlJTNlJrWk9IMzZESDdmdHg5bjRzOENBSVNpZFBYejhwMTJEUmdGUU5VMlFxTGlhOVJTL3p5QTRiamVadmo1K3FMemc1M1FQT1IyMUE0TTFEWTRvaW91TnpjWFovODZoK2lZWTlpemJ6OEFRQWpVa25wTWJ4RFM3dWpmY1ZGYys3MkNFMEk4cUhVTVZIazBhcVh2QStuYzVqN2MrUUgyMCtpV282b3FrbE5TOE5lNTg5aTBkUnV5czNNZ0lPcEt2VzVHZzVCMnZkaitVWGtMQ2dveUJRWUd0Z0FBVlZXem9xS2lUbWdkVTBYSGZpTlIrY2pKeWNIcCtIZ2Nqb3JHd2NqREFBQWhSQXZvZEIvV2FOcTBUMldlU0dZeW1YUlN5akN0NHlEUDJjZVZoTWk3MTljT0RNVDk5OTJMWmlGTlViTUdWNDRrS2k1VlZaRjA1UW9PSGpxTVgzZmw1Ymtwd0NNd2lXa0FYdE0yT2lvT0puWlF1Ym10U2F2R0NqRDZlaVlZL25GUFI4ejlZQ29DL1AyaDErdWhLS3lZUlZSU3FxckNack1oSnljWEM1Y3V3N0xQdmdBQUNJRVhna1BhYm95UE83SlQ0eEFyalBidDJ6ZlE2WFJqQVVCS21SQVpHVGxUNjVpb29JWXRXdFJYaEJncGtOZG0zSDNuSFpnL1p3WnFCQVJBcDlOQnAyTkZYYUx5SktXRXpXYUQxV3JGanp0K3daVDNaeUU1SlFWQ2lMWUduZXdKWUNHWU5FaFVKZVQxMDhTby9QMjBPVFBlUTQyQUFQYlQ2SllqcFhTMGdVODg5aWpHakorSVM1ZVRJSUE3OURvOEQyQXUyUDVST1FvSUNHZ21oUGdHQUJSRmlRSHdtTVloVldqc054S1ZIM3Q3bUp1Ymk4MWZmNGZwcytjaUs4c0NDSFR5MS9zK2ZnMVlwM1dNZEd0b0dOTG05dnpqU2cvZWZ4OW1UcHNNZno4LzlsZUlTa2hLQ1ZWVmtkdlBpalhyTnVEOW1YUHpQbGVVNXhxMWFyUDFyMlBSLzlFNFJQSVE3NEJVYmd4NnI3WVFvaTRBMUsxVEIyTWpocU5PN2Rydzh2Smk0MHRVU29xaXdHQXdvSHIxYW5pbDM0dTRxOE1kZVJ1azhJY09IYldOcnNLcEF5RGkrcDkrR3NkQ2JpZ3d0aEJTTkFTQXdGcTFNT3Exb2FoYnB3Njh2THo0Y0k3b0poQkNRSy9YdzJnMG9zdkREK0dwYm8vWmYxOHpRQ2dkYTljT3JhWjFqRVJVTmd4NnI3YjJOcmRlM2J4K21yM05aVCtOYmpWQ0NFZmY2dTRPNGVqVHEyZmUvd01odkNDVXU0T0R3L3kwanBHcVBDOGhSTkQxUDNXMERxYWlZNytScVB6WSs0UW1rd2xQZGUyQ1J4OTZFRUlJQ0lqcTBNbDdFQkxpclhXTWRHc1FPbDBIKzdoU2cvcTNZY0xZQ05RT0RHUi9oYWdVaEJEUTZYUXdHcjNSKzVsLzR1SE9EK1I5RHZnclV2bUh4dUZSTWZBdVNPVkc2SVFmSkx3Qm9FM3JWbWdVRktSMVNFUlZVcTJhTlhGWGg3eHFna0pBQjZIVUFNQW5HbFNwU0NGOUlLUUpBSm8zdXgwaFRadG9IUkxSTGN0a011THVPenZBWkRSZS8wVFdxbDdkaTVYK2lLb0lvUk4rOWphM1RTajdhVVIyQm9NQmJkdUU1bXYvRUpDbFU3MjBqSW1JbkxIZlNIUnorUG41NGM0T2Q4RExLNjhaRkZJRTFrMnJ4ajRoM1JTS1FBMzd1TklkWWUxUnIyNWRyVU1pcWxLcVY2K0dPOFB6eHBPa2xEcEExQUFndEkyS1BNWEVEaW8vQWpVQTZRMEF0OVd0Q3o4L1g2MGpJcXFTZERvZGJydnRObmg3NXlYT1M0aGFRVUZCZkFCSmxZcVFpcCtVd2dRQXRRTnJvVWFOQUsxRElycWxCVFdvNzNpSUI2QldqbGNtSCtJUlZSVUNOZXh0YmozMjA0aWMxQTZzQllQQkFBQVFrRFYxVURrN21hZ0NZYitSNk9acDJLQSt2THdNOXJlMVRTYkZVTmorUkdWRlF0U3lqeXNGTmFpUGF0VllRSlNvTENtS2dscTFhc0pnTUVBSUlRRGhqNUFRamlkVkVrenNvSElqVk9qdDY2QVpESHFXUkNRcVJ5YWp0K1AvbUJEd3p2Yno0Mys0NjNKemM2WFdNVkRSaElCZWlMeEtNM3E5SG5vOXg1Q0p0R1F5bWY1WDRsUUlrODFtWkwrQnFJckk2NmZsdGJuc3B4RTVNM29iODdkLzN0NWVCclovUkJVSSs0MUVONC9KbEs5TmxEQlpyYmxzRSttbUVJREJQcTdrNVdXQVRzZC9la1JsemRzNy96SjIwcnQrWmlZZkRGUVN2Q01TRVJFUkVSRVJFUkVSRVJFUkVSRVJWVkJNN0NBaUlpSWlJaUlpSWlJaUlpSWlJaUtxb0pqWVFVUkVSRVJFUkVSRVJFUkVSRVJFUkZSQk1iR0RpSWlxTkNHRXpQOVdzMENJaUlpSWlJaUlpSWlJaUlpSVNvQ0pIVlNsV2ExV3JVT2dLdXpDaFF1SWpJelVPZ3dpSWlJaUlxSnlrWm1acVhVSVJFUjAzZVhMbDdVT3djRm1zeUV4TVJHSmlZbXcyV3hhaDFObFdTd1dyVU1nb2lxRTQyVkVsUjhUTzZqSyt1dXZ2OUM5ZTNlOC9mYmIrUHZ2djdVTzU1YXdlL2R1TEZxMENLdFdyWEw2L055NWN6aHk1RWl4emhVYkc0dTB0TFN5REs5TWZmMzExM2oyMldmeCt1dXY0OEtGQzFxSFEwUWxVSjZkbWRqWVdQenh4eDlJU0Vnb3NLMjA5N1lMRnk2Z1E0Y082TkNoQTJKall3RUE1OCtmaDVTeWlDTzF0MmZQbmpLTk5UbzZHbnYyN01HbFM1Zks1SHhsNGRTcFV5WCsrUTRjT0lEaHc0ZGorUERodUhqeFlobEhSa1JVZWQyS2JYWmNYQng2OU9pQlBuMzZGTG52a0NGRDBLTkhEM3ovL2ZlbGl2ZEdzYkd4ZU9LSkovRDU1NS96SVRBUjBYVkhqaHpCQ3krOGdMRmp4K0wwNmRNRnRtZG1adUxnd1lObGZ0MjR1RGc4OGNRVEdENThPT0xpNHNyMDNLdFdyY0tDQlF1SzFRZEpTa3BDMTY1ZDBiVnJWeVFsSlpWcFBEZkwwYU5ITVhyMDZHSzM5NGNPSGNMdzRjTWRiWHRSMHRQVDhjY2ZmeFRyR2xKS2JObXlCVjI3ZHNYZXZYdUxkU3dSRmQ5SEgzMkV5Wk1uSXlvcXFzQTJWVlV4WXNRSUxGdTJER2ZQbmkyemEvN3h4eDh1MnhFZ3IvK3pZc1VLTEY2OHVNeXVkL1hxVlR6MjJHT1lPblZxa2VObEVSRVI2TmF0bTlQMXIxMjdoamx6NWlBbEphWE1ZanAxNmhUV3JWdUhkZXZXbFdsYmN1clVLWXdjT1JMWHJsMHJzM01TVlJSNnJRTWdLZzluenB6QjBLRkRrWlNVaEI5KytBR3RXN2N1OEVETWFyVkNyeS81ZjRITm16ZGo3dHk1cUZ1M0xqWnYzbHpha0l0MDVzd1p6Snc1czl6TzM3Tm5Ueno2NktPbE9zZWVQWHV3ZnYxNjFLNWRHLzM2OVFPUTl6QnowS0JCdUh6NU1wNTY2aWxFUkVRZ0lDQ2cwUFBzM2JzWDQ4YU5ROU9tVGJGNDhXSlVyMTdkYWJ2RllvR3FxcVdLRlFDOHZMeEsvRytnV2JObXNGcXR5TTdPeHFSSmsvRHBwNTlDVVpnclIxUlovUHZmLzhiR2pSdXhZTUVDTkdqUW9NelB2MnpaTXZ6eXl5OFlOV3FVNDM0SUFQLzV6My93M252dllmcjA2ZWpVcVZPSnppM0UvMVlVVWhRRlI0NGN3YkJodzlDaFF3ZE1uVG9WdnI2K2JvODljK1lNY25KeVNuUmRUd1FIQjhQYjI5dmx0b3NYTDJMRWlCRUE4cExqZ29LQ1NuMjkrZlBuNDlDaFE1ZzhlVEs2ZCsvdXRNMWlzV0Rod29VWU9IQWdhdFNvNGZZY2h3NGRRa1pHaGtmWFV4UUYvL2pIUDl4dS8vNzc3ekZseWhSMDc5NGRiNzMxbHROMzVZbkxseTg3SHRwNUdoTVJVVlYzcTdiWk9UazVPSC8rUEl4R1k1SFhPWGZ1SEJJVEU1R1ZsVldpT0YyeDJXeVlNbVVLMHRQVDhlbW5uK0xoaHg5R28wYU55dXo4UkVRVlZXWm1Kc2FORzRjNzdyZ0Rqei8rT09yWHIrKzBQVFkyRmlkT25NQ0pFeWN3YXRTb0FzZFBtVElGTzNic1FKOCtmVEJpeEFpUDd1T2VXTGR1SGFTVTJMOS9QM3g4Zk1ya25IYWJObTNDK2ZQbjBhbFRKOXgyMjIxbGV1N2lTazFOeGZuejUwdDludERRMEVLM0p5WW1Zc2lRSWNqS3lzTEFnUU94YU5FaUJBWUdGbm5lbkp3Y1RKczJEV2ZQbnNXK2ZmdXdZc1VLdEd2WHp1MytGb3NGRVJFUk1Kdk5HREprQ0FZT0hPaFJQekU3T3h1clY2OUdTa29LM256elRheGV2WnJ0TUZFNTJyRmpCeElTRXRDeFk4Y0MvNmNqSXlPeFo4OGU3Tm16QjYxYnQwYmp4bzFMZmIzRXhFU01HemNPNmVucG1EaHhJcDU1NXBrQzExeTBhQkVBb0hIanh1aldyVnVwcjdsdTNUb2tKeWZqKysrL3g5Q2hRd3ZkTnpVMUZRa0pDVTdKRmxPblRzWE9uVHZ4MDA4LzRlMjMzeTV4SHltL3lNaEl6Sm8xQ3dEUXZIbHpqKzdEUlVsTFM4UGd3WU9Sbkp5TXdZTUhZK25TcGFoVnE1WmplMVpXRnJLenMwdDFEUjhmSDZkeHBmajRlUHo1NTU4ZUhkdXpaMDljdUhDaFJBa3lCb01CelpvMUsvWnhWTFV3c1lPcW5LTkhqMkxreUpGSVRrNUc5ZXJWTVdQR2pBS0RNUHYyN2NPNzc3NkxDUk1tNElFSEhpalJkWEp6YzJHeFdHNWFTYnowOUhRY09IQ2czTTUvNzczM2xzdDU2OVNwZ3g0OWV1RHp6ei9ITjk5OGc5MjdkMlBDaEFsNDVKRkgzQjV6N05neFpHWm1Jam82R3FOR2pjTEhIMy9zMUJFZU9IQWdqaDA3VnVyWUprMmFoS2VmZnJwRXg0YUdocUovLy81WXNXSUZybHk1Z2dzWExwVEpJQ1dWUFNGRS9pbVJ4UnRscFNvcE9Ua1puMzc2S1pLVGs5Ry9mMy9Nbno4ZnJWdTNCZ0FNR2pRSWh3NGQ4dWc4OCtiTmMzUml0bTNiQnB2TmhtN2R1c0hMeTh2bC9sYXJGY3VXTFVObVppYmVlT01OekowN3Q5QWtBVThvaXVKSWR0dTllemRlZXVrbExGaXd3RzBuTXlJaW9rd2Vrcm16YnQwNmhJU0V1TnkyWjg4ZUFIbkpIMEZCUWVqUm80ZkhzMy9IamgyTHpwMDdleHlIeldiRDBLRkRjZVRJRVJ3OGVCRExsaTJEbjUrZnkzMW56SmpoZG9iRWpRd0dBL2J0MitkeW01UVMzMzMzSGF4V0t6WnYzZ3hGVVRCaHdnU1BZeVlxTFNsbHN0WXhFSlcxVzduTkxnNTdDWHlkVGxmcWM5a3RYYnJVMGVkNi9mWFhIWU5KV1ZsWmhmYmxpckoyN2RveStabUppTXJManovK2lMMTc5Mkx2M3IzbzJMRmpnY1NPK1BoNEFJQzN0M2VCaEVPcjFZcHExYW9CQUw3NjZpdnMzYnNYVTZkT2RiUmRKWldhbXVxb3l2VHd3dytqWHIxNnBUcWZKNDRkTzRZMWE5YTQzWjcvZWVqczJiTUxUV0R4OWZYRitQSGpBZVFsUm16Y3VCSFBQZmVjeTNaci8vNzlqbjFMNDQ4Ly9paDBNbGZkdW5VeFlzUUl6Sm8xQzNGeGNSZ3dZQUNXTGwxYVpCTHA4dVhMSFRQMm4zcnFxVUtUT29DOGZ4TkNDRWdwSFczcisrKy9ENVBKVk9oeFJxTVJNMmZPUlAvKy9aR2VubzV4NDhaaDFhcFZibjkzSWFMeTgrdXZ2d0xJRytlNDU1NTd5dVNjMDZaTlEzcDZPdXJWcTRmSEgzKzh3UGE3N3JvTHZYcjF3b1lORy9EQkJ4OGdQRHk4UUh0VUhCYUxCUnMzYmdRQTlPclZDN1ZyMXk1MGYvczlQVGMzMS9IWlcyKzloYlMwTkJ3NmRBZ1JFUkY0NFlVWE1HclVxRkpObmk0UHZyNisrTmUvL3VWNDNqZDQ4R0FzWDc0Y05XdldCQUFzV3JRSS8vNzN2MHQxamRXclZ6c2xFRVpHUm1MR2pCa2VIZnZQZi80VFM1WXN3UTgvL0ZEczY5YXVYUnZidDI4djluRlV0VlNzLzNGRXBiUno1MDY4OWRaYnNGZ3NDQW9Ld3J4NTg5Q2tTUk9uZmFTVStPeXp6M0Q1OG1XTUhqMGF6ejc3TEVhUEh1MTJockU3OXV6cTRzN0dMYWxXclZyaHh4OS85R2pmM2J0M1k5cTBhV2pidGkzbXpKbmowVEZsbmUxdnA5ZnI4YTkvL1F2MzMzOC8zbnJyTFp3L2Z4N3Z2UE1PV3JSb2dZWU5HN284NXBWWFhzRzFhOWV3ZHUxYVJFWkdZdXpZc2Zqb280OWdNQmpLSlVhN01XUEdJREV4MGVQOTdRT1NYbDVlZVBQTk40dDFyYzgvLzd6Y2Z4NGljaTBnSUFETGxpM0QwS0ZEY2ZYcVZRd1pNZ1N6Wjg5MjZwejUrdnE2ZlRCMTdkcTFBZ2tKMDZkUFIyNXVManAzN3V6MlFZdGVyOGZDaFF2eHlpdXZJREV4RVdQR2pNSENoUXR4MTExM0ZTditHOXVkdSs2NkMwdVdMTUdJRVNOdy92eDV2UHp5eS9qeXl5OExmU0FsaENpeS9iSlhSdktrR3BFblZaVHNsU2pzQTJ1Wm1abU9nYWkwdERTb3FncVR5ZVR5NzYrNGF6YnJkRG84ODh3ek9ITGtDR0pqWS9IYWE2OWh5WklsaGJaMXZyNitCU3BFMldWblp4ZFp2bEVJZ2JsejUyTFlzR0U0ZlBnd05tN2NDRVZSeXVTaEpKRW5wSlFseTFZbHFzRFlabnZHL2pPV1ZXTEh6ei8vakJVclZnRElhN2VmZmZaWnh6WXBaYWttTjFTR3BlT0k2TmEyZGV0V0FFRHIxcTFkSm1TY09YTUdBTkMwYWRNQ2ZTVzlYby9Ka3lmajdydnZ4dnZ2djQrelo4OWl3SUFCZU9XVlZ6Qnc0TUFTRDM1dDNiclZjZTk5OGNVWFMzU080a3BJU1BCNDBNays2T2xPelpvMU1YNzhlR1JsWldIRWlCR0lqSXpFa1NOSE1HM2F0RUxiTHZzZ25LZHljM09MdGF6S2M4ODlCMVZWTVdmT0hGeTRjQUVEQnc3RTBxVkwzU1lnSGp0MkRGOTg4UVdBdk9lMG5qd0w5UEh4d2FKRml6QjU4bVQ4OU5OUDJMbHpKd1lOR29RRkN4WVUrZk0xYTlZTXc0Y1B4OXk1Y3hFYkc0c2xTNWE0ckJKRFJUdDQ4R0I2V0ZoWXVOWnhVT1Zqczltd1k4Y09BSG5KWEdWUnNYdmx5cFdPeVU4UkVSR3cyV3d1NzEwREJnekF6ei8vakNaTm1zQmlzWGgwZi9QMjluYlp4OW04ZVRPU2s1TmhNcGt3WU1BQWo4NERPQytKR1JnWWlLVkxsMkwrL1BsWXMyWU4xcTVkQzE5Zlh3d2VQTGpJODkxc3p6NzdMSzVjdVlKbHk1WWhQajRlUTRZTXdmTGx5NHVzSkY5YTk5NTdMNTU4OGttWDI5NTc3ejFIVzk2aVJRdVgzK2Zldlh0aHM5a1FGaGJtOGhsbWVjZFBsUU1UTzZoS2tGTGkwMDgveFNlZmZBSXBKUjUrK0dHODg4NDdMbTkrUWdnc1dyUUljK2JNd2FaTm03Qng0MFljUG53WUgzendBWUtEZ3oyK3BuMlF5ZFBHL0k4Ly92QTRNYU5seTVibzNidTMwMmQ2dmQ3alVsVDJrcjRHZzZGTXlsZVZoZGF0VzJQdDJyV1lQWHMydW5idDZqYXB3MjcwNk5HTzBtQjc5KzdGcEVtVE1HUEdEQ2lLZ3Rtelp4ZGFMbXZRb0VHNGV2VXFubi8rZWFlSGtEZTY4ZThtTGk2dVJEUFpQWjNwblY5WkxDVkRSQ1YzKysyM1kvbnk1WTc3UlVSRUJENzQ0QVBIOW5IanhxRnIxNjR1aiszVHA0L0hhK25lcUY2OWVsaThlREZlZWVVVnBLU2tZTXlZTVZpK2ZEbGF0R2poOFRsY3RUdnQyclhEc21YTE1HellNSFRwMHFYSUFhS2hRNGRpNE1DQmJyZkh4Y1hodWVlZUE1QlhBdDlkRlk0YjkzVW5PenZic2Fid3d3OC9EQ0N2eEQyUTE0WS8rT0NEU0U5UHg3eDU4M0RublhlNlBFZGtaQ1JzTmh2YXRHbmpVVG5qN3QyN0l6MDlIWFBuemtWTVRJeWpBcFM3bVZHREJ3L0dDeSs4NEhMYjd0MjdFUkVSVWVRMWpVWWpGaXhZZ0VHREJ1SGt5Wk5ZdjM0OWpFWWpINzdSVFdFMm0zL1RPZ2FpOG5DcnQ5bWVzRDl3TFl2WmN0SFIwWGpublhjQTVKVjlualp0bXROMmIyOXZmUExKSnlVKy84MllaVTVVbVVncE02V1U1dXR2VDJnYURDRTJOaGJSMGRFQThtWTB1M0w4K0hFQWVRUDc3anp4eEJObzFhb1ZYbi85ZGZ6MTExOVl2bnc1Z29PREM4ektUazlQeDJPUFBWWmtYUG1YMHh3eVpFaVIreGRtOXV6WkhsWHR2ZlBPTzdGNjlXcTMyNjlldmVybzU4eWZQNy9RSkFWNysyUTBHaDN0d0U4Ly9RUXBKYVpObStheS9USWFqWTQrbzZmKytPTVBEQnMyckZqSFBQLzg4OGpLeXNLaVJZdHc2ZElsTEZteXhPbjNETHVjbkJ5OC9mYmJzTmxzcUZHakJ1Yk1tZVB4SkVFdkx5KzgvLzc3Q0FnSXdQcjE2M0hzMkRFTUdEQUFhOWFzS1hLaVhaOCtmZkR6enovRGFEUzYvVGRKSHJHWnpXWnowYnRSVmJkczJUS2NPWE1HanovK3VFZVYzSC8vL1hkY3Zud1pBTkNqUjQ5U1gzL2Z2bjJPSlZZQWVKUWdkdlhxVlkvLy80OFpNNmJBc3kyTHhlSklTdXZYcjEraHl4WGIyWis3M1RnR285UHBNSHIwYU54KysrM1l0bTBiK3ZmdjcxRmNXaGd5WkFnU0VoS3diZHMybkQ1OUd0OSsreTFlZXVrbERCbzB5TzN6djhLa3BxWVdtVnpadUhGanQrMzY5T25USGEvNzl1Mkx2bjM3T20zUHlzckNmZmZkQndDWU5XdVcwL0l4UlBreHNZTXF2ZVBIajJQMjdOa3dtODB3R0F4NC9mWFhDd3d3NWVUa0lEczdHOW5aMmJCWUxNak96a2FQSGoxZ3M5bXdkZXRXeE1iRzRxV1hYc0xreVpQeDZLT1B1cnpPaVJNbmNPclVLY2Y3bUpnWUFIazNYSHM1eEJ2VnExY1BkOXh4QndEZzFLbFQrUHJycnozNm1aS1RrNTBTTzBhUEhvMmRPM2Q2ZEd4K2h3NGRRb2NPSFlwMXpOYXRXOUd3WVVOczM3NGRYMzc1WmJHT3ZYanhJb0M4bVhFdnZmU1MyLzBXTEZoUTRMTU9IVHJnOWRkZmQ3d1hRdUNkZDk3QnVYUG5jT1RJRWV6YXRRc25UcHhBcTFhdGlsenYwNTd0SHhBUVVLeGtIYnVubjM2NjFLV1dYVGwxNmhTV0xGbFM1dWVsd3VYazVGelE2L1VSQUNDRUtIektQZDFTZ29PRHNYanhZZ3dlUEJnbWsrbW1yVkVZSEJ5TW1UTm40clhYWGtOR1JnYkdqQm1ETFZ1MklEMDkzZW1CblR0WHIxNTF2RTVLU25LVStnMElDTUM4ZWZOUXAwNGRKQ1ltd3MvUHI4anlyamZMenAwN2tabVppWVlORzZKdDI3Wk8yMDZkT29YMDlIUUlJUXBkQnpraUlnTHA2ZW1PZHNvVEw3endBczZkTzRmMTY5ZkRiRFpqMXF4Wm1EeDVzdE0rcWFtcEFPRDRleXd0SHg4ZnpKczNELzM2OVVOU1VoSysvdnByUFBmY2N4eklJaUlxaFZ1aHpUWVlERGg1OHFSamYvdU1jQ21sbys4SkFQWHIxNGZWYXNXbFM1Y2NuOWtUT3hJU0VwejJ2Vkg5K3ZVTG5lVjE3Tmd4dlBiYWE3QllMSTcyN01ZQko1MU81ellKazRpS3oyZzB4dWJtNWo1MS9XM1JOeFlxVjF1MmJBRUErUHY3bzB1WExnVzJKeVFrT083dE4vWnJiaFFjSEl4VnExWmh3b1FKYmt2dGw2UUtVbW1YaEM2c0dtSlVWQlIyN05pQnNXUEh3dGZYdDlEK1dmNkt0ODJhTlVQZHVuV0x2TFlRQXUrKyt5NHlNakt3YTljdS9PYy8vNEZPcDhQVXFWUExaQlo4U2IzeXlpdElTMHZEeFlzWDhkNTc3N25jWjlHaVJUaHo1Z3owZWoxbXo1NWQ3UDZkdlpxanlXVENGMTk4Z2U3ZHU4UEh4d2ZEaHc5SFpHUmtvY2RhclZibzlmb2lCM2FiTm0xYWFESU9FUUVIRGh6QW9VT0gwTHg1YzQ4U096WnYzZ3dBYU42OE9iS3lzaEFYRitmeHRlcldyZXVZZ0F2ay9hNDlmdng0eDRSUCs3aVJPekV4TWJCWUxHamV2TG5IMWRicjFLbFQ0TE5ObXpZaEtTa0pOV3ZXTEhUTUpqOTd2OFZkbjZkSGp4N28zcjA3YkRZYkxseTRBQ2xsbVNTc2w3V0pFeWZpNHNXTGFOKyt2ZU5uOS9mM2g3Ky9mN0hQNWNsenc5VFVWTWVTYlRjcWFxS3ZmWm12Z0lBQUpuVlFvWmpZUVpYYWh4OSs2TFRlbzVlWEY3Nzg4a3VzV0xFQzJkblpqb1FPVDJSbFplSE5OOS9FMGFOSE1XTEVpQUtsQUgvODhVZEhabU4rMTY1ZHc5dHZ2KzN5bkE4OTlGQ0JCdHJmMzkvdHJOK3RXN2ZpOE9IRGJtUDA5L2YzNkthZWtaR0J4TVJFR0kxR2o5WmVzOWxzam9iRDd1clZxNDQxbFl2TGFyVVcrMWhYdjNRWURBYk1uVHNYSTBlT3hQang0eDJ6SVM1ZnZvd1BQL3dRTDd6d1FwRWRhVmNtVHB5SUxsMjZ1UDNsclZtelp1amN1WE9SNS9ubGwxOFFIUjJOa0pBUXQ3TUU4OHYvaXh6ZFBDZFBua3dDTUYvck9LcWEwTkJRcjVpWW1Fci80TEZaczJaWXRHZ1IvUHo4RUJRVTVIS2Z1WFBud21xMTR0VlhYeTJ6S2toMzNYVVh4bzRkaTJYTGxtSEdqQmt3R0F5SWlJaHd6QTd6MU5DaFE5MXVtekJoUXFGVmkyNm03Nzc3RGdEUXJWdTNBdHY1OUhPRkFBQWdBRWxFUVZTaW9xSUFBQ0VoSVdXV1hKSGYyTEZqY2U3Y09XUm5aeGVvbkhIeDRrVWtKU1VCUUpsMlFPdldyWXVQUHZvSXMyYk53dlRwMDVuVVFVU2xFaG9hNmhNVEU1T3VkUnhhcStwdDlpT1BQRkpnMWhhUU4wc3UvK2VUSmsxQ2NuSXlQdjc0NHdMN2Z2enh4eTQvdDVzOGVUSzZkKy91Y2x0VVZCUkdqUnFGOVBSMEdJMUdmUFRSUjJqVXFGRmhQeElSbFlHREJ3L21BaWgrNmRCS0lpUWt4Qzh1TGk1VjZ6ZzhZYlZhSFJPM09uVG80SlJzWjVkL3dyK2lLRGh5NUVpUjV4MDBhQkJVVlMyd2IzQndNS3BYcjQ1Tm16YTVQVFl0TFExRGh3NkZ4V0xCZmZmZDV6UWhxcVRzQ1JqSGpoMkR5V1J5U3BwZnRtd1pMQllMVENZVGhnOGZqbzBiTjJManhvMHV6NU8vUFA5cnI3MVdhTldvNWN1WE81Nko2ZlY2ekp3NUU4T0hEOGZCZ3dleGZmdDJWS3RXRFJNblRpejF6MVlVVHlxa3VIc2VhRStvc2Rsc0dENTh1TnZqVjY1Y1dXZ0M2c2lSSTNIUFBmYzRsbmV6VDBJc3lvMUx5eFVXSTlITlZsV2VFZDdvd29VTCtQMzMzd0VBSjArZUxMSmE3WTN5Lys0ZEZ4ZUgxMTU3RGVucGVkMDZSVkd3ZlBueVFvL3YxYXNYVHA4K2pYSGp4aUU4dkdRckNhV21wdUt6eno0RGtOY2ZzVDkzMjdsekovYnMyWU1CQXdhNGZHWmxueWlXbHBhR28wZVBJakV4RVFrSkNVaElTRUJpWWlJU0V4Tng4ZUpGWExseUJWSktQUFRRUTVnOWUzYUpZaXhMSTBhTXdJRURCOUNuVHg5RVJFUTRsdGcwR0F3MzVmcmZmZmVkNHhsb1VYSnljcHp1N2ZaSjVVMmJOa1ZtWm1hQi9iMjl2Y3RzNlUycTNKallRWlhhald0ZFptUmtJQ01qdytrem85R0lhdFdxb1ZxMWFqQ1pURzVmLy9ubm56aDY5Q2hXcjE2TnBrMmJGbmpnRlJBUTRQUUFNUzB0RFNrcEtkRHI5UVVhdnl0WHJpQXJLOHZsamRaa01ybDltSGJ3NE1GQ0V6dTZkdTJLc1dQSHV0MXV0MlBIRG93ZlB4NmhvYUZGL29JQTVHWFozNWlZY1AvOTl4ZFpHZU5HVzdac3dlKy8vdzUvZjMrM3lTN3V1SHZ3V3F0V0xYejU1WmRPNjFOUG56NGR1M2J0d3NtVEo3RjI3VnFQU3g4Q3dQYnQyeDEvcGs2ZDZsRkNoanYvL2U5LzhmWFhYK09oaHg0cTFYbUlLaU9Ed2ZEUHNMQ3dQZ0MyNWVUa2JLek1BMDZGelVJQ2dBMGJOaUEzTnhjOWUvWXMwK1d0ZXZmdWpTNWR1bFQ1OVJHdlhidUd2WHYzQWdDYU5HbFNZTHY5QVdkeEsweDVTcWZUWWViTW1mRDI5aTd3c0hIdDJyVUE4bjVYYU5PbVRaSG5rbEo2Zk4zUTBGQ3NYTG15ZU1FU0VibGdOQnE3aElXRkRRZXdGc0JHczltY3JIVk1XcW5LYmJZUXdxbU12YzFtUTBwS0NnQTRmZTdKY21UdXVKc04vZU9QUCtMZGQ5OUZUazZPSTduZVBrSGhwNTkrd3BFalJ6QnMyTEFLVXdtTWlDb1BYMS9meVdGaFlYVVZSZm55MEtGRE93QVVQVHF0a2F5c0xNZDY5Ny84OGd0KytlV1hRdmUvc1JKZ2NjMmJOdytkT25VcXROTHMzTGx6WWJGWW9OZnJNV2JNR0tlRXU4ek1UTmhzTmhnTWhoSzFEVk9uVHNXSkV5ZWNsanNaTldvVVB2cm9JM3orK2VjSUNRbkJsU3RYUEZyU3pGNWx5cDBicTRSNGVYbGh6cHc1ZVBubGwzSDI3RmxzM3J3WmdZR0JwVjVtcGlnbHFaQlMzSE40c3ZTeVBha0R5UHM3dDFlUmRDVXFLc3J4YkhmU3BFbUZWa1lwajRrU1JKNHdHQXdUdzhMQ0dscXQxaytqbzZQM293TGY2NHRqMWFwVlpiS2NlbVJrSkVhUEhvM1UxRlFFQmdZaUtTa0pxcXE2clJCa1oxOEM1b3N2dnNBMzMzeFQ1SFZHakJoUllKbVZaY3VXSVNVbEJTRWhJZmpuUC84SklPOCt0WERoUXB3NWN3Wi8vdmtuaGc4ZmprdVhMamtsYmRpWG5vK09qa2EvZnYwS3ZhNmlLQjVQcmk1dnVibTV5TTNOZFVxWXVGbEpIVURlTW0xMzMzMjN5MjFyMTY1RmJtNnU0LzBISDN6Z3NzTC9vVU9IMEtsVHB3S2Z6NXc1RTQ4ODhralpCVXVWRmhNN3FGSzcvLzc3TVhMa1NOU3VYUnYrL3Y2b1hyMDZmSHg4NE9QakE1MU9oeEVqUmlBOVBSMGpSb3dvTWlNN0p5Y0hVNmRPaGIrL3Y4dkVpMzc5K2prMVlpdFhyc1RDaFF2UnBFa1RmUFhWVjA3N2poOC9IanQyN0NpM0RMcjE2OWZqNzcvL2RybnQxVmRmTGZEWnRtM2JuSmFSeWM5ZCthMmdvQ0MzTStIYzJiOS9QNEM4RHBvbkZTODhsVCtwQThqcjlPelpzd2Z4OGZGWXZIaXh4ek1XTEJhTFl4bVk0T0RnQXN2dWRPellFYmZmZm51NWxRMExDQWh3VkFsaGRpVlZkb3FpMUJSQ1BBM2dhVzl2NzRYaDRlRmJWRlg5WEZHVTZHdlhycVhGeDhkWDJLa2lmLzc1Sjd5OXZVdFU4YWVzNVI4Z1dyRmloVWVKQTFKSy9OLy8vUjhBNExQUFBuT2JrRkJSN2pNYk5teHdXKzVYU3VsSStqQ2J6WGpqalRjSzdETjE2dFJTRFdJQlFQWHExUXQ4dG0vZlBxeGJ0dzRBOFBqamp4YzZXR1V2ZVdtMVdyRm16UnJjZmZmZGpyYXBaczJhaGE0blRYU3poSVdGT1c0b3QvTEFmMVdrcXFxZm9paWRBWFNXVXM0TER3L2ZMS1ZjYmJWYW83eTl2ZE1PSGp5WUJjRHp6TE5LNUZacXM0VVFUb05yTVRFeDZOdTNMNHhHbzlQbjl2UGFxM2hZclZiSE1wS0xGaTF5dVV4S2x5NWRrSktTNGpLeEl6VTFGZSs4OHc2c1ZpdU1SaU5telpybGlObGlzZUNqano3Q3BVdVhjUHIwYWFmMXdJbUlQTlJBVVpUbkFMd1lIaDUrRWNBUDEvdU5KeXBhdjFFSVVXUy93ejZncjlmckM2MVE0WW1pK211blQ1OTI5RmVlZSs2NUFsV1VoZzhmanNPSEQ2TjM3OTRZUDM1OHNhOS82ZElsR0F3R3AwSEFaczJhWWN5WU1aZ3hZd1krL2ZSVGZQbmxseTZyU1FGNUE0N1BQUE1NZ0x5bENtclhydTMyV3E0U0R2ejgvREIvL256MDc5OGYvdjcrZU9LSko0cjlNeFNYeVdUQzRzV0xQZHAzMzc1OVdMVnFGWUM4UHFtblpmRnZYRFowMDZaTjJMVnJGNlpNbWVJeVFiU29DUWI1QjB2RHc4Tkx0T1EwVVhsVEZLV0JFR0tBbDVmWGdQRHc4Rk1BdnJmWmJDdHpjbkxPSGo5K1BCVkFibEhucUdpdVhyM3FHSFN2VzdldW82S1RLMnZXck1HSEgzNklCZzBhWU51MmJVN2I5dXpaZzlHalJ5TTNOeGNCQVFHT3BEWUFMZ2YxWGRtOWU3ZEgrdzBZTU1EcG5oNGJHNHNOR3pZQXlLdG1hMjkzdnYzMlcwZENYa1JFQkNaTm11U29KT0tLbjU4ZjZ0YXRpM3IxNnVHMjIyNXp2TGIvcVYyN2RvVjVCcW0xc0xBd2pCdzUwdVcyVFpzMk9TVjIyQVVHQnJwOGJtbDM1Y3FWUXI4ZnV2VXdzWU1xTlpQSmhQNzkreGY0WEVxSmNlUEdJVFkyRmdFQkFXalhybDJSNS9MeThzTFVxVk05dnJZOTY4OVZSODQrZ0ZWZURkcjI3ZHZkVnZad1ZSTHN0OTkrdzg2ZE8xM3UzN1ZyMXlKbm5xbXFpcVZMbDZKVHAwNGVQVlJOU1VuQnRXdlhDbVNJNW5meTVFa2tKaWE2ekQ0c1NuQndNRjU2NlNXc1hMa1NhOWFzUVpjdVhRcFViM0hsczg4K2M2d0IrdFpiYnhYSTFuenJyYmNBNUpWbUxHcDlTK0IvYTJhbnBLUjR0SC9EaGczeDRZY2ZGcmtmVVdVamhQQUIwRmVuMHowdnBZeXRVYVBHZ1JvMWF1eVNVa2FscDZkSHhjWEZWWXkwYmVSMWFrYVBIZzJyMVlvcFU2WVVTUEFxTDFsWldiaDI3VnFCejJ2V3JPbDRlRmljTnNOZ01EZ3kwRXZ5UUhIRGhnMzQ3YmZmM0c3UC8vQm93b1FKaFZaR0tpd3JQenM3Ryt2WHIzZTcvZWpSbzQ0WkNNZVBIOGZ4NDhjTDdQUE9PKzk0bk5oaHNWZ2M5K2I4cWxXcjV0VFcvZmpqajVneVpRcHNOaHY4L2YwTExZOFA1RDNnOVBIeFFYcDZlb0g3K0toUm85QzdkMitYMXdYeU9taGVYbDRleFU5VUdrS0lMZm5lbGwyR0xWVW9Rb2pxQVBvS0laNDNHQXpucFpRSHdzUEQ5d0hZbTVhV2RxZ2l0Ym1seFRiYlBTR0U0MXhaV1ZtT3o2dFhyMTdvTlZ3bGR2ajUrYUZIang3WXNXTUg1cytmNzlUZlc3RmlCUzVkdWdRQWpnZlFSRVFsSllTNERjQXJpcUwwQlhBeUlDQmdmL3YyN1hkTEtROUVSVVVWYjMycmN1RGo0K01vdWU5Sy9tcTNFeWRPZEZ1TnR5eW9xb3JwMDZmRFpyTWhNREFRZ3djUEx0UHpXeXdXWEx0MkRVRkJRUVVtVXozNzdMTklTMHREejU0OUMrMkg1ZDltcjVaY1hBMGJOc1NpUll2UW9FRUQrUG41RmZ2NDR0THI5ZWpZc2FOSCs5cWZId0o1Q1JYRnJXb01BUEh4OGZqZ2d3K2dxaXFlZSs0NVRKczJ6YWxhQjkwOG9hR2hQdDdlM283Ujhjakl5Skt0YTBGRkVrTGNEbUNFWHE4ZnBOZnJqNFdIaC85WFN2a0hnTi9OWm5PODF2RjVhdlhxMWNqSnlWdGQ1dkxseTRYK0xtOWY0dGZWVXZNaElTR29YcjA2ckZZclB2NzRZOGU5UkZFVS9QRERENFhHTUhqd1lKdzlleFlmZnZpaFIyTWYrY2RpckZZcjNuMzNYVml0Vm5UcDBzVnArYWNsUzVZQUFPNjk5MTUwNnRRSjk5OS9QNjVjdWVKSTJLaFRwdzdpNHVMdzFWZGZvVTZkT2tYR1dWWjI3OTZOK0hqUC80bDA3dHk1V0JVVnUzWHJWcXdFaVRGanhoUzdyWmRTZXJSMFZuNXZ2UEdHb3hLSHFxcFFWZFdSK0E4QTc3Ly9Qalp2M2x5c2MxTFZ4c1FPcW5TMmJ0M3FxTHJnanFxcWp2S0ptWm1aZVBIRkYwdDh2UlVyVnJqTWhyWVBaTGxxME8wbHVzb3FzYU43OSs0SUN3dERxMWF0QUFDTEZ5OTJXd2JNWkRJaEppYkc2Yk1aTTJhNG5TMXROQnBoc1Znd2F0UW9BSERaR0U2ZlBoMWJ0bXpCK3ZYcnNXelpNalJ2M3J6UWVITnljckJtelJxM2EwNG1KaVppNU1pUnVITGxDc2FNR1lNK2Zmb0FBSktUazlHdFc3Y0Mrd2NIQjJQTm1qVk9udzBhTkFqZmZmY2RMbCsrakJrelptRFZxbFZ1U3dzRGVXdUhmdkhGRndDQUhqMTZGRnJ5Ly9qeDQ4VXEvM2p3NEVFTUhEaXd5UDNHalJ0WDdMWDRpQ29adlJDaWxaU3lKWUNlUW9ocnZyNitGOExEdzcrMFdDd2JqeDA3ZGxIckFHdlVxSUg2OWVzak5qWVdiNzc1SnY3NjZ5K1hsWTdLMnE1ZHV4ekpZL2t0WExnUTk5NTdiN0hQWnpLWmtKdWJXK0pTaDBsSlNZNk9aMUhzNVJkTDR0dHZ2M1U1T0diMzY2Ky9Bc2licGZUQ0N5ODRQazlNVE1UOCtmTUJvRmhKRWYvOTczOWR6bFo3OHNrbk1XWEtGRmdzRmt5YU5NbHhYVzl2Yjh5Y09iUFEyV1ZBM2tQZVdiTm1ZZUhDaFRoMzdweFRKNjErL2ZvNGRPZ1FSb3dZNGZMWWxTdFhPZ2JKK3ZidFcramZaLzYydWwrL2ZnVWVzdWJYcWxVcmZQcnBwNFhHVGJjV0ljU0RXc2RBTjVWZUNCRU1JQmhBZHdCSnZyNitmN2R2My80cm04MjJNVG82K3B6RzhaVWEyMnpQNUUvc2NGZDl5dDZldU9zdkRSdzRFQysrK0NJYU4yN3MrT3pzMmJOWXZYbzFnTHpLVmh5SUlpb2ZRVUZCcHNEQXdCWUFvS3BxVmxSVTFBbXRZeXB2UWdnRGdOWUFRb1VRdlFBa2hZZUhId093S1MwdGJWdGNYTnhsYlNOMHpUNWhTZ2lCKys2N3IxeXZ0V2JOR3NjRW92SGp4enNxQ0phVmhJUUVBSEM3ckVldlhyMktUSDdQM3ljYU5XcFVrY21MUFhyMFFLOWV2UXA4Ym4vV1daRVYxaThyVEhCd01ONS8vMzFNbVRJRlNVbEpHRFpzR0lZTkc0YVhYMzY1eE9la2tqR1pURG9wWlpqV2NkeGlqQURDQVlRcGl0SmZTbmtwUER3OFNrcTVLU2NuWjF0Rlh0STVNVEhSVVRFSnlCdnJ1WFRwRXVyWHIrOXkvOElTTytyVXFZTTMzM3dUUVVGQmFOV3FGWktULzFkY3M2aWxJKzFqUzM1K2ZzVmVadkxBZ1FPT3lWTUhEaHpBWTQ4OUJvdkZBb3ZGQXF2VkNvUEI0S2lhNjJxeTg0NGRPL0RWVjE4VnVsUlVXYk9QM1hpcVJZc1d4VXJzU0U5UEwxWmloejJ4cHppKyt1cXJBdFg5aTJQYXRHbjQrdXV2dWV3S0ZZcUpIVlRwWkdkbk85WWE5a1JPVGs2SmJzSjI3akxzN0dXVGJrWml4NE1QbHU5eittclZxaFc2VmxydjNyMnhmZnQycEtXbFlkaXdZZmpzczgrY0h2cTVzbjc5ZXZUdjN4Kyt2cjVPbjZlbnAyUGt5SkdPR2RvSERoeEE3OTY5SFE4WlhhMVRtZjlocFozUmFNU3dZY013WmNvVUhEdDJEQnMyYkhDYk5KR2JtNHZKa3lmRFpyT2hUcDA2R0QxNmRLR3gyeW1LZ3R0dnY5M3Q5c1RFUktTbXBzTEh4NmZRelAxejU4NlZlZzFQS3JsV3JWcmRaaktaeGdHQXFxcVh6R2J6REsxanFtcGNsQ0lYMTJjVVZ3Y1FCT0J1azhtMElEdzgvR3NwNVVvaHhINUZVWklQSGp4b0FWRDZ4U3FMSVRBd0VNdVhMOGVJRVNOdzVNZ1JMRjY4R0dmUG5zWGJiNzlkcm1zdTZ2VjZweGxOcGIwblZLdFdEYW1wcWNqSXlDalI4WTgvL25paEhZU0VoQVRNbVRNSFFGNjV4bnIxNm5tMGIzNjV1Ym1PVHBsOXRuSitVa3I4L1BQUEFJQm5ubm5HYWNrMCszcld0V3ZYTHJSYXlJMFVSWEVhdExveENkSm9OS0pseTViNDlkZGZVYTllUFh6d3dRY2VsL2Z2MkxHajI5bGRlL2Z1TFRCWTVpb0IwOTZKOWtSUkE0QnNWNGh1VGE2Vy94QkNlQU5vQUtDQlRxZTdXNmZUZlJnZUh2Nk5xcXBiVlZYOXpXYXpYWXFKaWNuRVRXNXpTNHR0dG1jeU16TWRyd3RiVmd4dzN6Kzk4U0cwMVdyRjIyKy9qWnljSE5Tc1dSTmp4NDRGa0ZmMjM1TktoVVZoY2lMUi93UUVCRFFUUW53REFJcWl4QUFvZkIzaFN1ekdOa3prald6N1hQOFRET0FKUHo4L2hJZUhiNVJTcnNuSnlkbVhuSnljZXVIQ2hRcXg1RmorcFBUeVhJcng5T25UanVWQ0huendRVHowMEVObGZvMnpaODhDZ050bmUxYXJGY2VPSGZQNGZMR3hzVVh1Yzg4OTkzaDh2b3JBM1lTNjR1clNwUXVDZzRNUkVSR0J4TVJFZlB6eHg0aU9qc2EwYWRPS2JMZUpLaU0zOTNvL0lZUWZnQkFoeERQZTN0N3BGWGxKNTZWTGx5STdPeHNCQVFGUVZSV3BxYWs0Zi82ODI4UU9lN0tjcThRT0FDNHJENnFxaWdrVEpoUWFoNzF5M2llZmZGSm9aWFM3c1dQSE9wYU5hdHUyTFhRNkhXdzJtOHNKVnkrLy9IS0JKYjd5OC9mM0I1RFhGOHJOelMyeS8yV3ZORkdhQ29YZTN0N0ZTbm9yYkpKdllkNTc3ejIzM3lVQUxGaXdBRkZSVVNVNmQrM2F0UXNzeVdWbk5wdkxyRzJoV3hzVE82alM2ZG16SjU1NjZpbVgyNVl1WGVxbzdEQjI3RmowNk5IRDVYNzc5Ky9IRzIrOEFVVlJNSG55NUVJVEo5eVZIYlEvNEhPMTNUN2p0cXhLN2Q1bzJMQmhicGRpK2VhYmJ3cDhObUhDQkxkTHNheGR1eFl0V3JRbzlIck5temZIOU9uVE1YcjBhRnk3ZGcwalI0N0VGMTk4VVdoR1pFWkdCbGF2WG8xaHc0WTVQck5ZTEJnN2Rpemk0dUx3Lyt5ZGQxaFQ1eGZIdnpjSlM0TmdSYXZXdXExNzRXaXRyVnNjVlN4cXRiV1YxbHExZGRTOVJhMGlJdUplMkZacmE3WHVnYk11Qkg0aUNvS0NJQW9pSWlqSUVGa0pHZmY5L1JIdmJRSkpTQ0FRa1BmelBIMUtjdDk3NzBuQTk5ejN2T2Q4RHdEMDd0MGI2OWF0NDUyd3JhMHRqaDgvem84L2YvNDg5dXpaby9NZXc0WU53OEdEQi9IczJUTzlmY2ppNHVMdy9QbHpBSUNibTV2QmxRNjJ0clo2TXl4WHJWcUYwNmRQbzN2MzdsaS9mcjNPY1pNbVRVSllXSmhCOXpRRkZnTHk3bnRXMW92ZmQzUXNlVVpUSVFnaExNTXcycDQ4Q0ZCa3dhczE0TUl3akxiM3RXVUU2QjFYM0wwS24wOElxVXNJbWZYbTJNdk9uVHNYNkJwYjJuc1pPVTdYdlVwMGZrbkdzaXhiR3ZzL1ZqdXVPbEZ0OGNiOXJQNUF6akRNQ0laaFJoQkNuckFzZThmUjBmRXV5N0kzY25Oenc0d1RxU3NkdHJhMjJMbHpKMmJPbkltd3NEQ2NPM2NPQXdjT0xGRnJLRVBwMzc4Lyt2ZnZ6Ny91M2J0M2tTengxTlJVbmVwSzZ0U3FWUXMxYXRSQVNrb0tyMDVsTEkwYk4wYmZ2cm83TlhEek5BQjA2OVlOelpzM04yaXNPb2NQSDBaeWNqTHExcTJMRHo3NEFBRUJBUnJIZzRPRDhlelpNNGhFb2lMQlNpNHdxRytScVkxKy9mb2hKQ1NFZjgzTjArcjg4TU1QYU55NE1YcjI3R215UUZxUEhqMDA3dnY4K1hPdHp5cWJOMi9XMmsrVEl5QWdnRmNxMmJScGs5N1BiMHpDUzJteFlGRE4zbFkwN3oxSHg3TFpsZFFESVVScDZMeW1aWUdzZHdOQXozV0xQZC9ZYzQyeHJhUjJxYy9Cam82T3N3MDUzOFRmbVVtL2IwT2VMVXA2YlZPZHE4T1BHblN1a2ZmdXFYYU82a0R4UG5lNFVDZ2NMaEFJTWtVaTBZM09uVHVIS3BYS0cvbjUrU0hsNlhOTEMvWFoyaUdFUUNxVndzYkdSaU5RVzl3Nng5RGc1OTY5ZXhFVkZRVkF0WDdpQXNrRkJRVW1TU3lzTE1tSklvYllpQzBGTXgwZEhRMnZMQ2s5K3Y2SmxtaitMdW5jYmN6OGFNSTUyeVNmdzFCN1N1b0RTdkhkRkxrbUlhUWhWTW53QUlET25Udi9aSXd0QnRpazk3eGlmRm1wUHo4aHBFa2gvOFQ3TFhWZlZtak1hSVpoUmx0Yld6OSs5OTEzUStyVXFSUE1NTXlOL1B6OGgrYnFONWFXbHNZLzd6ZHAwZ1NSa1pGR1gwTWtFaFdyVGxGUVVJQ2xTNWZ5QldwaFlXRVlQSGl3MXJIYy9PL3I2OHNubmVoaTRNQ0JtRHQzTHYvNnlaTW5BS0JWb1JoUXFma0dCZ1pxUFZaU2pFM0tsRXFsUmllMUdDdC9ydy8xZjd1bExkejc0SU1QOE5kZmYySFdyRmw0OE9BQkdJYXBkTzA2aFFMWTJ0ZTJYRkNuam1QUjZydVNVZmlYWlZCOFVjdjhZOUE4eGJLc2xmcjgwNmxUcC9tbXZEN0syUDd5dXI0NmhzUU0xYTZqVTk1YjIxeXZxNlV6Z05DY25Kd1ljNjVYc3JPemNmNzhlUUNxbVA2Tkd6Y1FGQlNFTzNmdW9IdjM3a1hHc3l6TEsyTTBiZHJVcUh0ZHVuVEpvSEhxOFNaOVRKMDZsVS9zRUl2RjJMMTdONnl0clZHelprM1VxRkVEYm01dXVINzlPaG8wYUlBSkV5Ym92WmE2c20xR1JnYnExcTBMbG1XUm1wcUt4TVJFUEh2MmpQLy9zMmZQa0pTVWhDVkxscFNxVGRtT0hUdlF1WFBaZDBscTJiS2wzamhuU1ZxRE5XalFBRTVPVHVqWnN5ZUdEUnVtZFF5bkpGelNoQlFLaFlNbWRsQXFIU0tScUVqQ2hGd3VoNGVIQjN4OWZRR28rbDk5OWRWWFJjNzE5L2RIblRwMTBLZFBIeXhkdWhTclY2L0dpaFVyc0hEaFFvd2VQZG9vTzdoS1dtMkpIZHhDd2xTS0hZVVpQSGl3emdwanNWaU05OTkvSDJQR2pPR3pBL3YwNmFNelU5RFFLb05ldlhyaDU1OS94cFl0VzVDVWxJVFpzMmZEeDhkSDc4YlNYMy85aGM4Kyt3eU5HaldDUkNMQnJGbXpFQm9hQ2tEVkE4M1QwMVBqZHlrVUNqVVdsZHlEaUM0RUFnR1dMVnNHVzF0YnZRb2lyVnUzeHNHREIzSHQyclVTeVNkWE5peEZncm9Db0toK2RPa2dSRnVKNkJzWWhqRWt1S1AzK29ZT0xQVHdVK3g1RE1Nd2FvR2pPZ3pEZUhMbjZmbEkzTG5hM2piNmN4SkNpdjErZER6VWxiWXFxYmpnWDJudVdlUVpRdDltay9weGhtR2FBR2dDWUlSQUlNaXd0YlZOS1ZBb254WW9HTEFvSHpuU2F0V3FZZHUyYlpnelp3NCsrdWdqZ3phSXlsb3E5ZnZ2ditlei9QV3hjK2RPUG5QZVdFbEV6ajhWOTdkZldyS3pzL2xLWEc0aFhKaURCdzhDQUFZTUdGQkUzWWxMN05Dbm1sUWFnb0tDc0dMRmloS2Y3Kzd1cmpjeFJoZnZ2ZmVlM3VQcXJkVHExNit2TTlCYTNvaEVUSFdCQVBQTmRIdlcwTDlYRS9naWZaVHF1bHJtK0JKZlQ4djNVZlFOUWp3TnVaWUI4NXJKdms5RGZLRTZ4UVE3eW5JU004ckdZdjQrVFdWbmFYenVPd0NHQXhnaUZBb3piRzF0WDhnVUpFMnFCSXBOUzZrZ1ZGV2ZYUmk1WEk3dzhIQzBiTmtTeDQ0ZHc2bFRwN0JxMVNwK1k4L0N3b0svVjJHNDc4T1E5ZW1kTzNkNEg5Nm1UUnYwNnRXTFA3Wmd3UUtENUl1RGdvS3dkKzllQUlDM3QzZVJnZ0I5U2ZrVkNaRUExUVFDNkV1VU16bUVFSVBLK01yUTU1WG9tcWJ5Yy9wOG5ESFByM3JtQUpOOFo4YjR0T0tDOTRRUTNsaUdZZDVqR0daREtjMERqUGljeGN5WHBmNiszcWhLYWIxbmNUNE1RRE9HWVpveERQTTVnTFRxMWF1L0ZNb1ZTZVc1YnVRNGUvWXNiNk92cnk4ZmZ6UUdPenM3WHBsUUZ4NGVIbmowNkJILzJoRGZZWWdxWU9IclBIeW82dmlqYjcxUnJWbzFzQ3hiNm1ROEt5c3J2ZjRuS3l0TForR1lNWXJOeFpHZW5tNlVvbk5HUm9iR3Vmb1M5QXNqRUFpS3FGNXlTbVQ3OSsvSGhBa1R5aXhtWEZaWUNCaGJobUdLOWowdElicjhYU245bTk2NHBmbzhJeEFJUFBTTjE3am9mK2NWNjVOTTZIKzBqdGZqVThya096Tml2RWFta3ZxNXhTU2tGMjdwbkc1cmE1dGFvQ0RwRWprQnpOQ3lxRWFOR2xpNGNDSCsvUE5QakI0OUd0bloyUWdLQ3NMdDI3ZngwMDlGY3kvajR1SjRCYjFPblF6djlpTVFDSFFXNG5LTUh6OGVDUWtKMkxGakJ6cDA2RkRzTlFzWEw2a25TUVFHQnVMNjllc0FnQ1ZMbHVqYzArR1NOemhsSndCWXVuUXBzckt5a0p5Y3JIY3VOR1I5OUxiU3JWdTNZbHRYR2hLSDVQNk4wT1FQaWo1b1lnZWwwdlA4K1hNc1hMZ1EwZEhSRUFxRldMaHdJVWFOR3FVeEpqbzZHcHMyYlVKWVdCanM3T3l3ZCs5ZWZQNzU1OGpMeThQR2pSdXhkdTFhM0w1OUcwdVdMREc0THhjWDBOSlc3Y3R0bkpXVllzZVlNV1AwSHVjZVFEaEtreW1wanF1ckt5SWpJM0h0MmpWRVJFVGczMy8vMVhydG1qVnJ3dGJXRm9tSmlmRHc4TUNHRFJzd1k4WU1Yc0pxOE9EQitPV1hYMHp5L2JScjE4NmdjUTBiTnNSMzMzMVg2dnRWVmQ3STVsWGFCcUJxbXhzQVVIYmEzWldNQ3REVFZVQUlzV1lZcG9hUUVWcVJjbGFJdDdhMnhyWnQyNG9OcUpUMW5NNWhZMk9qa1N3b2s4bDRHY1BDU1hCYzVXeG1acVpSOXlqcnhFTU9mMzkvNU9Ua29HSERoaGcyYkZpUnhJNzQrSGdFQlFVQkFMNzg4a3VOWUo1Q29lQ3JFWXhaRkJ1RFRDWXJWWURTa0NwdGltbGdHSWF1Wmd0aDROeGR1VW9BS3pFVndKY2FDc013akRXQUdnSUcyWXo1RmUyTm9pcjZiQTZGUW9FNWMrYmc5dTNia0VnazhQYjJ4dSsvL3c2WlRJWkpreWJ4Nm92NittNXpnY0hpL2w2VGtwSXdmLzU4M3M4VnJxNXUwYUtGUVRZL2UvYU0vN2xObXpaNDk5MTNEVHFQUXYxZUpacFRUVWFoejh3QUtOZmVER1g5blpzb29Wd0lvQm9oeE5ZYzYwYVdaWEhxMUNtVklXOWs3YTJ0cmRHa1NST0R6bi8yN0JseWMzT0wzYVE1Y3VRSXpwNDlxL0Zlang0OU1HWEtGSzNqMTZ4Wmc5allXUFR2M3gvang0L1hPbWJMbGkxYVcyZ05HVElFOXZiMnhjN3I4Zkh4T3RzZUc4cm16WnYxSm1VdVdyUUlEZzRPbURkdm5rWk0xc3JLQ24vODhRY0FZTzNhdFlpTWpJU3pzek8rL1BKTEFLbzE1KzdkdXlFV2kvSHJyNzhDQU83ZnZ3OFBEdyt0OStIVU1rckNOOTk4WTlSNFhVazhOalkybUR4NWNwSDN2L3Z1TzUxSlBPb3QxMmJNbUtGVCthUjE2OVpZczJhTlVYYWFFM1A0dTBMem5jRVBpMVhSTndIR2ZXNWo1L28zQ1pLRjN4WUJxTTR3akIwaDdHdUdNVjhQcnBFalI2SmJ0MjRRaVVSOGNrUlVWQlJ5Y25LS0ZDYmR2WHNYZ0twNDFsalYyV3JWcXVrOXp2a05LeXVyWXNmcUl6YzNGNTZlcXRvUFoyZG5qVGJEVDU4K3hiRmp4M2psRFczSkc5eG41T0ErYThPR0RmSCsrKy96UHh2NytkOEdZbUppTUd2V0xLUFBXN1pzbWRiM3VWZ2xiZFZGMFFkTjdLQlVXZ2doT0gzNk5EWnQyb1RjM0Z5SXhXSjRlbnBxOUd3TUR3L0hIMy84d1c4b1dWdGI0OHN2ditTenByLysrbXZVcTFjUHk1WXR3OVdyVnhFV0ZvWXBVNmJnODg4L0wxWWlNRDA5SFlCMlZRbFRCaFE5UER4dzY5YXRVbC9IR0hidjNsMGtzNXhqNWNxVmVQTGtDVWFPSEZra3FZT1RneE9KUkZpd1lBR21UNStPME5CUWpCNDlHbWxwYVFCVUQwYUxGeTh1VWRaaFNrb0s0dVBqaXgzSFBYd2tKaWJ5RzRmNjBLWGk4ZnIxYTN6MDBVYzZ6K01Dbm41K2ZuckhHWlBWYndwa0NqYkZRaWc4SndCSzNZcUZFQ0xFbTRRTzlVb2l0ZCtmOXZSdHRiRnE2Rm9SRkhtZk83L1EzNG5CMTFTL1B5R2tGc013MzczNStSWERNSDlvRzJlS2V4bDZ2dHJpeGVqdnhCQ2J0TDNQNkY2UmxmUmVyUmlHNmFuK2hyYUZuTGJiRWtKU0NDRVBHSVlKWkZuMmVyYW51WWdBQUNBQVNVUkJWRjVlM2gyRlNPekNNSXgyamRreXBMZ05JcGxNeG4rdXNwWktQWGJzbU1ick9YUG13Ti9mSDVNbVRjSVBQL3lnY1l6TDZ1ZDhrYUZ3L3Ftc0Z3aWZmdm9wUkNJUjVzeVpvOVVYZW50N0ExQlZEOWphMnZJQnVpbFRwaUE4UEp4UG5peXJ4STVseTVaaDRjS0ZtRFJwRW1Kall6RjkrdlJpbGJ2Kyt1c3Y3TjI3RnlLUkNHM2F0Q2tUdXlvcUNnWEpZd1hNUG9FQVpkR0toWG5qYTNnS3owRUd6TTg2ejlWMnY1SWVMOFl1azE2N0pPY3lERFA3emY4QllKTzU3ZEoyVEl0UE1PcDhkWXF4clZSL0IzcDhackhubHRIZllBdUdZVFIyUkF6MXVRQ3lDU0dSQUFJQVhNdkp5Ym10RUlvbk1BTDAwamE0SWxNVmZIWmFXaHBDUTBNUkdocUsyN2R2QTFENWJ2VnFQZ3NMQy96NjY2OVl1blFwa3BPVGVlbG5kYm5rd25CL0cvcldZTm5aMlpnNWM2WkpxNk1yT3dvVytTeUxUUUlCeXVSTElZU0lDcjB1a2Y4cmkvbXdsRDdQNUxicVdiY1ZaNHZPNDZieWNhWDFiU3pMMW1ZWTVvczNMOU1CSERYU0ZwM0h5OUNmR1h5TUVOS0hZWmltaGQ0cmVwTDJkZU56UWtnVWdNc0Fyc3Rrc252NXJPVlg1YjF1REFnSVFGSlNFZ0JWMjJkdmIyOG9sVXBzMjdhTlQ5N1RSVzV1TGo3NzdETUEwR2p6VlppUWtCQnMyS0FTYTJuVnFoVnExYXFGR3pkdXdON2VYcWRpTDdmSlY2dFdMWjFqZE1uSjkrclZTME9SeVJBYU4yNXNWQ3p2eVpNbnhXNzJwcWVuSXpRMGxOL2tYYjE2TlN3dExXRm5ad2NiRzVzaXJhUGZmLzk5L2oxT2RVUW9GUEx2NWVYbDhlcFZsV2t6UGpFeDBTRC95N1daMW9haGhZb2xSYzZTSEd0QzFqRU1VNkpXTE5yaWl5V0lMUm9VRjlOeGZVc0FNOVdHclM5OHJxRnhOMFB0TCtuMXVmZU1qUjJXSkQ3NTVqNmx2ajRoNUJPR1lWcXFqZFYrd2FLM1VoSkNrZ2toOXdraHB3VUN3YTJjbkp3WWhVaThpR0V3VUlkZDVRS25mdTdvNkFoN2UzdGtaV1hoekprekdEZHVuTVk0cnAyS3NTMUVXSmJGOTk5L3IzY005Mi9lMDlQVFlNVzdZY09HWWVUSWtScnZiZHk0RVNrcEtYQndjTURzMlpwaWRIbDVlYnlpcmpwaXNSZ0toUUpTcVJUZHUzZUhpNHNMbjd6QitaLzgvSHdVRkJRVTZ3dmZadVJ5T2IvdlpReTZpczN5OGxSaHQ4cWljRWd4RHpTeGcxSXBpWTJOaFplWEY4TEN3Z0NvS29mV3JsMkxKazJhUUNxVjR2TGx5emgrL0RqZjgxSWdFR0RJa0NHWU5tMmFScldRVXFsRXYzNzk4UHZ2djJQcDBxVklURXlFcDZjbjl1M2JoL0hqeDJQdzRNRTZINHk1Q1Z0YkFNMlVpUjA1T1RsR2I5eHhqc0hDd3FKRVZkbjZlbEpXcjE0ZEJ3OGUxQWlXWm1Sa3dNZkhoNjlnQUZSVkJmMzY5Y08xYTlmNDcyclNwRW40OGNjZmpiYUh3OS9mSDE1ZVhnYVBQM2Z1SE02ZE8xZnN1RHQzN3VnOFpraFNCaUdrM0pNMzlDRm5tZFJrcVhSdFduUjA4VHJKeFZQYXpRbFRuMmYwK1UyYU5HbGpiMi9QeWJXa2hZZUhMOUkycmt1WExrWGVrMGdrcGJKVEpwTVpmYjVDb1NqUlBVdDZIZ0N3TEt2MTNIcjE2dWs3NXdjQVBRR2pBbk1YV0piOVI2bFVoZ0xJdkgvL2ZpWUFPUUEwYmxVMkcvakZJWkZJOUNZNXFGZkhGTTdLTnllY0wzdjU4cVZSNTNHZnA2d1hDUGIyOXBnOWU3Yld5cXlyVjYveUNZdlRwMDlIVUZBUTh2THlzR2ZQSG9TRmhmR2ZyVVdMRm1WVzRXdHRiUTFyYTJ1NHVMakF5OHNMSjArZWhLdXJxMDZmbVplWGgrUEhqd01BaGc4Zmp2cjE2NWVKWFJVVk9VSCtpeHlGZCtyakNPUCs0QXpIbVBuTDFCSGFzb3I0bHJ1ZG5UdDM1aU0wK21TU1MrdmJkRkVTbjZlUDB2aTE4cmdlaHk0ZkN1ajNvOXFReStXNk51YStFUXFGbndKRys5elRBRzdMWkxJVWhtRXlvcU9qWlFEUXVLVjVmRzVwZWR0OTlzMmJOekY5K25TdHgzcjA2SUZQUC8wVW4zenlDZC9XNitEQmcxaTdkaTB1WHJ3SVFGVXRkdmp3WWEyVjFZWFU2NHJ3NnRVclRKMDZGUWtKQ1dBWUJyVnIxemI2R2VOdFJFRVl5ZXNDc3VYSmcvQ254WTh1RVliT1M2YWN2OHBpTGpUVk5RMjZqcloxbXpxbTluT205Ry9hZkpHMXRiV2pqWTNORndCQUNFbk95c3FhVTVMcmxCWlQrYlBDdmt3Z0VPd0R3Q2QyRlBaak9uellHWlpsanhKQ2JnTjRGUkVSa1FGQUNaaG4zYmgvLzM0QXFrMiswYU5INDlhdFc3aCsvVHBPbmp4WjdLYmN3WU1Ia1p1YkM2RlFDRmRYVjYxalltTmpNWGZ1WENnVUN0U3NXUk1iTm16Z2t6d3FFdnYzN3plcVlyeDM3OTdGdHUrNmN1VUsvemZCSmNEMDZ0V3JpTnBGVGs0T2dPS3IyeDBkSFhXMnU5bTZkYXZCc1R1SlJJS3hZOGZ5OFZGSFIwZTR1N3NiZEM2Z094azFKQ1FFcWFtcGNISnkwb2lyenBzM2oyLzVYWmhIang3aHlKRWpBSUNmZnZwSlo5dHFmY3BkcGtESklpY3RUZWFWbEJSVk1nbXlVaVIwbTJBOEdqWnNXS05XclZwOFlrZDRlTGloTGF4MTNzdVVjVVJqZlUxSi9FQkp6dEhtRzdUNUJLVlN1Uk5BeXlJSG9QUDVNNTlsMmJNQURzcmw4aWk1WEo3MTZORWpmZ1BFWERGQ2JRaUZRdlR2M3gvSGp4L0g0Y09IOGRWWFgvR2ZLVEV4a1ZkRkdqSmtpTkhYdm5mdm5rSGo0dUxpREw1bTRiL0x5NWN2NC9UcDB3QUFOemMzallRL1FnanExYXVIUVlNRzhjb2IzUC90N2UyeGZQbHluRHQzRG1LeEdFNU9Ua1h1dFh6NWNrUkZSV0hkdW5VR3RZcDVHMm5mdnIzT291eDE2OWJoeElrVGNIZDN4OENCbW5sS1FxRlFhMEV5cDN6NHpqdnZtTjVZeWxzRFRleWdWQ295TXpPeGNlTkdYTHg0a1gvd0h6ZHVIQ1pObW9TN2QrOWkvLzc5dUhMbENwL1pKaEtKTUhUb1VFeWNPQkVOR2pUZ3J4TVpHWWtkTzNaQUxCWmovZnIxYU5PbURRNGRPZ1FmSHgvOC9mZmZTRWxKd2ZyMTY3RnAweVlNSFRxMFNQOHJxVlRLOXd6VDlqREQ5V3dzVHZYREVOYXVYV3ZVZUpsTWhrOC8vUlFLaFFJK1BqNWxVdTNNTFQ2a1VpbisvdnR2N051M0R4SkowWVR0dVhQbjR1Yk5tNUJJSkxDenM0T0xpMHVwN210aFlRR3hXRnpzT0c3aGFHbHBXYXBxUFRzN096N3JWaHRyMXF5QnI2OHYrdmJ0eTh1WmFlUEhIMy9VS24xWlNTaE85YTdDNjNqYjJOZ29DeTBpdEs3azlTWDRWRlgwVllOMDd0eVpWNFFwdkVnakttUU13K1FDU0ZjcWxYOEErUHZldlh2SlpXVnJTWmt5WlFvYU5Xb0VWMWRYclRLMEwxNjhBS0R5SjRiTVArVUY1M3ZVcGM2TFE2bFU4djVwOWVyVkJnZW12dnJxSytNTkJIaUozTUp3dllxZG5KelFxVk1uZE9yVUNRNE9EdmpsbDE4MDVzb0JBd2FVNkw3RzhObG5uMkhYcmwxSVRrN0c0Y09IaTFSZWNPemV2UnV2WDcrR2xaVlZrVXBzaWtrd3hwZFVlTDlqTHRUbjRqdDM3bFNjak5NcWpENC9hZ3lkT25YaUkvMDZBcU55UWtnT3d6QnBMTXZ1THlnbytQdkJnd2RsdFJGdE50NTJuNjIrVVZPelprMjBiTmtTd2NIQnNMYTJ4dmJ0MjR1TUY0dkZjSGQzeDgyYk4vSDY5V3ZJWkRKNGVYbmg1czJiV0xGaWhkYktPVTVoVVoyTWpBeE1uandaQ1FrSkFJQUZDeFlnSkNSRTU4WVl4YVFZNnRPbzcxUGpiVnUzdFd2WFRxWTJ0NU9FaElTUzl3c3NJMHJqenpwMzdzejNNTlMyYmdSUVFBakpBZkNJRUxJdk56ZjNkRnhjblBHbHIyWEV6WnMzZVFuNjhlUEhReUFRWVB6NDhiaCsvVHIyN2R1SDRjT0g2MVJNU2toSTRGdUpqQm8xaWsvTVV5Y2xKUVhUcDA5SFhsNGVSQ0lSdkx5OGRDcm9taHR0Y2IvU3dpVW4xcTlmWDZNMWdEcUVFRDRHVzVya0JXTTJ5VTZmUHExUjlCWVdGb2JuejU4YlhaRmZHRjlmWDV3L2Z4NTc5dXpCeVpNbitmZUhEaDJxOHh3L1B6OCtzV1BBZ0FGbzNMaHhxV3d3SS9wOFdabjd1ZHExYTdPRkVzdDBWelVheU52bWp3eEZtMC9vM0xrei8zMXFtK3NaaHBFQ2VNMnk3SDFDeUQ5U3FmVG93NGNQYzhyY1dBTUpEdy9uRThpMDRlTGlndVBIanlNcEtRblhyMTlIMzc1OUFRQW5UcHdBb0pxYjlMV2Mwb1pBSU5CUTVTdE1SRVFFNUhJNTJyUnBZNVRxcnZwKzFPUEhqN0Y2OVdvQXFrUnhwVktKUC8vOEUwK2VQRUY4ZkR6aTQrTXhmZnAwblMyc1dyWnNpWFBuemlFNk9ycklzYTFidDhMUHp3OEFjUDM2OVNxYjJBR28xcCtabVpuWXZuMDdhdFNvVWFRMWkwQWdNS2dBUEQ4L0g4bkp5UkNMeFZxZkdTZ1VEcHJZUWFsVWlNVmlKQ1FrZ0JDQ0R6NzRBQXNXTEVDTEZpM2c3T3lzSVZsWHAwNGR1TGk0WU9USWtSb1AvUThmUG9TUGp3OENBZ0lBcUNiZDRPQmc5T2pSQTFaV1ZwZzVjeWFHREJtQ1hidDJJU0FnQUFxRlFxczBvYnFjWU5PbVRZc2NOMlZpaDdFOGZQZ1FDb1VDTmpZMmFOZXVYWm5jUTZGUTROU3BVL2p0dDk4MDFFVHM3T3cwZmc5MTY5YkY2dFdyTVcvZVBMeCsvUnJUcGszRG5qMTdlRmxFWXhrNWNtUVJLVEZ0REI0OEdHbHBhWmc0Y1dLcE4rRDBPVjMxeWpkRHhsRW9WUUFGZ0RnQXR3a2hnU3pMUnVUbDVkMkxpNHZUWG5waVppUVNDV0ppWWhBVkZZWDY5ZXRyM1NUaUZxenF5WUZsQmN1eUJrdmJObXJVQ0lCcU15WXZMODhnQlk1WHIxN3hQeE5DRE82QnFtMFRxRFNNR1RNRzhmSHhHcjJpblp5YzBMUnBVOHllUFp2L3pnY05HbVRTKzJwRExCWmp3b1FKMkxwMUszYnUzSW0rZmZzV1NkaU1pSWpnWlNtblRKbFNZUU90RkFxbHlxRWdoTVF6REhPUEVCSk1DQW5PeWNtNVUxRjlibW1wQ2o2N2Z2MzZtREJoQW5yMTZvVjI3ZG9oSmlZR3djSEJlcThkRXhQRHI3ODRpZWpBd0VDTUhUc1dxMWF0NHR0RmN1c1JiVDVkSnBNaE1URVJBREJ4NGtTTUdUTUdJU0VoQm4wMkNvVkNLU0Z5UXNnalFzaHRobUVDRlFwRmFDUW51VnVCSUlSZ3g0NGRBRlRKZDhPR0RRT2dhaGZadjM5L1hMMTZGUjRlSHRpNGNXT1J1STlNSm9PYm14dGtNaG5xMUttalU1RXBPVG1aWDZmTm5Uc1hqbzZPWmZpSlNvZTJhdTNTa0pDUXdDc3R1N2k0Nkl5ZHZYejVrbGNtNWxvamxDVnl1Ung3OSs0Rm9OclV0TE96dyszYnQrSHU3bzREQnc3QTJ0cTZSTmNsaFBCK3ZXM2J0aWF6bDBLcHdFZ0pJVEVBQXBWSzVXMUN5STJJaUlnbjVqWktuZmo0ZUd6YnRvM2ZLOUpGNjlhdDBiTm5UOXk0Y1FNYk5teEFqeDQ5OE9yVkt4dytmQmdBNE96c2JMQnl1MWdzeHJadDI4QXdqRjRWb3BVclZ5SXRMUTJIRHgvV3FkUlRISnMyYmVJTG9HL2V2SW1iTjI4V0dhTXZ4c1h0TGFXa3BDQTlQWjNmWjl1N2R5LysvUE5QQUNwVjJ4a3pacFRJUG5OUlhNSTk5NTBaUTBwS0NrNmZQbzFtelpvVlNld3dsUC85NzM5UUtwV29XYk1tQ2dvS1N1eHZLRzgvTkxHRFVxbXd0TFRFK3ZYckVSUVVCQmNYRno2WU5uYnNXQnc2ZEFoOSt2VEJ3SUVEOGVHSEgvS3lkd3FGQXRldVhjT1JJMGY0U21DQlFJQ2hRNGRpOHVUSlJiTGZQdmpnQTJ6YXRBa3hNVEVJQ3d2ak16RFZpWXFLNHUzUnRxZ29xOFNPNmRPbmEwZ01hNE5iRUJKQ01IbnlaSU92UFhUb1VJd2VQVnJ2R0VJSUxsKytqSjA3ZDJvNHdPN2R1K1BubjMrR3I2OHZuMFhPMGJkdlgweVpNZ1c3ZCsvR2t5ZFBNSFhxVkd6YnRvM0tTVkhLRFlaaDFIZXZhWlpOMlpEUHN1eFpobUVPRUVJaUpCSkpSa1hLdk5mRi9mdjNvVlNxQ3NpNmR1MnFkVXhFUkFRQWFOMUFNaVVTaVFRZUhoNThKbjF4Tkd6WUVBS0JBQ3pMSWpZMjFpQjFKdldlajcvLy9ydmVOaWRQbno3bGc0L2J0Mi9uTjZXS0cyc29peFlWN1lqVXRHbFRmdEh5eVNlZmxFdlFEbEFwaTV3OGVSTFBuajNEL1BuenNXZlBIbGhaV1FGUUJSSG56NThQUWdoYXQyNk5yNy8rdWx4c29sQW9GRDNrc3l4N2xtWFpJd0RDQkFMQnE3dDM3NzdHVzE3Ulh4Vjh0bGdzTnRxZmNzRlpTMHRMSER0MkRCczNic1Q1OCtlUmtaR0JlZlBtNGV6WnM3QzN0K2ZYeHR3NlZaMTY5ZXJoMDA4L1JiTm16VEIxNmxTajdrK2hVQ2pHUUFoSkJYQ0dFSEtTWVpnb21VeVdFVzJhRnJKbHdzbVRKL0hnd1FNQXFuZ2N0MFlBZ05telorUFdyVnNJQ0FqQTl1M2JOVGExQ0NGWXZudzVvcU9qSVJBSXNHTEZDcDFKZlYyNmRNSDgrZlB4NE1FRGpCa3pwbXcvVUNscDM3Njl3VW1OZ0VvdFdWK1JnSyt2THdDVkhQM3c0Y04xanVOYUZRZ0VBalJzMk5EZys1ZVVQLy84RTBsSlNRQ0FyNy8rR28wYk40YXJxeXNTRWhMZzdlMk5aY3VXbGVpNk1URXh5TXhVZFRIUlZrUklvYnd0RUVJU0FGd2hoQnhRS0JTUHBWTHB5NHFVZk02cHlKNDZkUW83ZCs3azV5bUdZZlFXUUUyWk1nVTNidHpBaXhjdmVPVlhtVXdHc1Zpc1U3R1dJeXNyUzJOUGgxUGUwYWVJeGRtVmxwWm1WQnNzR3hzYlhybXZZY09HR3NrY05XclVRSk1tVGRDc1dUTTBhZElFVFpvMDBhdEUxS1pORzFoYlcwTXFsU0lnSUFBdUxpN1lzV01IcjBiVnUzZHZ1TG01VmJxaTFubno1cG44bWx5eXZiWTlMeTh2TDJ6ZHVsWGp2VC8vL0JNalJveEFwMDZkK0dTL2YvNzVCNEFxOFdUOCtQRll0MjRkbWpadGl1SERoNk45Ky9ZMEtaRENReE03S0pXT2V2WHFZZFNvVVJydmZmLzk5NWc0Y2FKR1ptUk1UQXl1WExtQ00yZk84S29TUXFFUUF3WU13T1RKa3pXazYySmpZK0hqNDRPZmZ2b0p6WnMzQndDMGF0VUtyVnExMG1wRGFHZ29BRldHdGJhK2lXV1YyQkVaR1Zsc2Ywb09xVlJxY0o4MkFNVnVDbDYvZmgwK1BqNklqWTNsMzJ2ZHVqVisvdmxuZE8vZUhjQi9pN0xDVEpvMENiR3hzYmgyN1JwaVltTHczWGZmWWZ2MjdlV3lJQ3NOY3JtY2x4VFRCaWYzbkphV3BuZGNWbGFXeVcyalVNd053ekM1aEpCckFJN2w1K2YvWFJrU09RckR6WkdXbHBibzJMRWpBRldscW91TEMvK2E2NVBZdm4xNy9yenAwNmNqT3pzYkxWdHFiUjlxTkZLcEZMTm16VUpFUkFSV3JWcGwwSUxJMHRJU1RabzB3ZVBIai9IZ3dRT05PVHc5UFIzVnFsVXJzdkRqZ2xOQ29SRHQyN2ZYVzAyZ3Z1Q3NYYnMyNnRldmI5RFkwbkR4NGtYRXg4Y0RRSmttVUNRbEpTRTBOQlNmZi80NUFNREt5Z29lSGg2WU1HRUNIang0Z0tWTGw4TFQweE5aV1ZtWU1XTUcwdFBUWVdkbkJ5OHZMNE1yTUlvalB6L2ZxSVU1aFVLcDJoQkNKQURDQ0NIN0ZBckYzNUdSa2ErS1Bla3RvNnI1YkVNZ2hPRDgrZk1BZ0c3ZHVxRm16WnBZdlhvMU9uYnNpUFhyMTJQT25EbXd0N2ZuYmVEc0IxVHJuUGo0ZVA1N2NYTnowOXE2aFVLaFVFb0xJU1FUd0JrQXY0ZUhoMStBanRhb0ZZM016RXgrRTZadDI3WkZFZy9xMWF1SGxTdFhZdDY4ZWRpM2J4K3FWYXVHaVJNbmdtVlpyRjI3RnBjdlh3YWdTZ0RoMUpOMDhjVVhYL0RKaXhXWm5UdDNHdVd2ZXZmdXJUT0dxVlFxY2U3Y09RQ3FwSDVkN1d3QUlDZ29DQUNNYmtkUUVrSkNRckI3OTI0QXF0LzdrQ0ZESUJBSThPV1hYK0xRb1VNNGVmSWs2dGV2aisrLy85N29hd2NHQmdKUUtRTi8vUEhISnJXYlFqRTNiK2I2WXdDMmg0ZUhCNkdDenZVcEtTbDhiSXo3ZjRNR0RiQm8wU0s0dTd2emJaKzAwYlp0VzM0dU9IRGdBSjhFOHVPUFB4YXJxTEZwMHlhY1BYdTJSRFlibS9qdDVPU0V0V3ZYQWxDcG1qZG8wQURObXpkSDA2Wk5qVzVuWldGaGdXN2R1aUV3TUJDWExsM0M3ZHUzZWYvV3IxOC91THU3UXlnVUlpTWpBM1oyZGlhTG1WVkd1R0pyYnYybGpyYTlJYVZTaVk0ZE8vSnIyU05IamlBaUlnTFZxMWRIL2ZyMUVSc2JpL0hqeDJQUm9rVVlQbng0bFc1MVF5bEsxZjJYWmdMOGovbmorZVBuR0RGMUJLclowdUM4T2JHd3NJQkNvY0M5ZS9mZzcrK1BxMWV2OHM0WlVFMm9JMGVPeEpneFl6UVdDNW1abWRpelp3K09IajBLcFZLSnFLZ29IRHQyVEc5UFpvVkN3UWNOdVlTR3duQUJNeTZBWm1yV3JWdFhaQkV3WThZTTNMMTdGNnRYcjBhZlBuMDBqazJZTUFGeGNYSFl2SGt6dW5UcG9uRnN5WklsL09KQ0c0R0JnZGk5ZXpkZnBRQ29aSUtuVHAyS3dZTUhHeFRNWkJnRzd1N3VXTGh3SVFJREE1R2NuQXhYVjFlNHVibWhmLy8raG54a0hybGNqb01IRCtMYmI3ODE2cnlTa0orZmIxQUdaMlJrWkpsa2VsSW9GUm1wVkhva09qcjZiM1BiVVJxNFRhS09IVHZ5ODdWNjBDMHFLb3BQWnR1M2J4ODZkdXlJZHUzYTRaTlBQakdaRGR3R1VXaG9LQVFDQVhKemMyRnJhMnZRdWUzYXRjUGp4NDl4NTg0ZGZQWFZWL3o3Zm41KzJMeDVNejcvL0hQTW56K2ZmLy9KRTVYaVpkMjZkU3ZjWWtzcWxjTEh4d2VBYW5OS20zKzFzYkdCUXFFb2NTVUFJUVJIang3RmxpMWIwS05IRHo2eEExQUZDZWZPbll0MTY5YkJ6ODhQOCtiTncrUEhqL0g4K1hOWVdWbkJ5OHRMYjNLTE1UYWNQSGtTcDArZjVtVXJLUlFLcFRqa2N2bTVlL2Z1SFRhM0hlYWtxdmxzUXdnSUNPQjl1L3I2Yi9UbzBlaldyWnVHMmhhM0VjWWxZeVluSjJQY3VISG8yTEVqdG03ZFNwTTZLQlJLbVpHYm03c29MaTR1Mjl4MkdBTWhCQ3RYcmtST2pxcDJZY0dDQlZyWElPb0t0VHQzN2tSU1VoTHk4L054NWNvVkFLcGs5WEhqeGhsMFQyMUZZeFdOSjArZWFLaVdGSWMrdFE1L2YzKytDTS9GeFVYbnVLeXNMRnk2ZEFrQTBLTkhENFB2RFFDWEwxOUdqeDQ5OU1aNDFibDM3eDdtenAwTGxtVmhiVzBOTnpjM1hxRmt4b3dadUhQbkRtSmpZN0ZqeHc3STVYS04xcUtHd0xWNjZOeTVzOEUyVVNpVkJabE10aXc2T3Jxb05Gd0Y0K3paczN3aW5VZ2tncXVySzM3NDRRZUQ1N1laTTJiZzVzMmJlUHIwS1FDZ2VmUG1CcWt0Tlc3YzJLQldXeWtwS1RwVlBPenQ3ZEcwYWROaXI5R2tTUlArNXc0ZE9wUTZJYUJmdjM0SURBelVhTlhvNnVxS24zLyttZmVOaHc0ZHdwa3paL0QxMTE5ai9QanhwYnBmZVhENDhHRyt1TnRVUEg3OEdJQXFHZkg1OCtjYU1jUlZxMVpod0lBQkd1UFYvK1pPbkRpQjlldlhBMUMxWlJzOGVEQThQVDNoNit1TGxTdFhJanc4SElzV0xTcXp2VVpLNWFOaVJmVXJFU3pMNHRMK1MwaExTa044WkR5Vy9yM1UzQ1pWU1RJeU1uRHMyREdFaFlVaE1qSVNCUVgvcVhxSlJDSjg5TkZIR0RSb0VBWU1HS0F4OFdWa1pPRFFvVVA0NTU5L0lKRklBS2ljMUp3NWM0cDl1QTRLQ2tKMnRtcE4yck5uVDYxak9Edkthcksxc3JJcWtpWFBMVFlzTFMyTEhPT2NyTFpqdW1RVUF3TUQ0ZVBqZzVpWUdQNDlzVmlNU1pNbVllellzVWFya1ZoWldjSGIyeHVyVnEzQ3VYUG5rSk9UZ3dVTEZzREZ4UVd6WnMweWFGSHo5T2xUTEY2OEdFbEpTZVdTMkNFVUN2bXNTVjMyWkdSa0ZQdGc5ZWpSSTRPVlZpaVV5a0psV0xEcGcyVlp2cCt2TGtuMzdkdTNBMUROb1ptWm1aZzhlVExjM2QzUnIxKy9JbU1EQWdKQUNERXEwQVVBSGg0ZWVQWHFGUVFDQWRhc1dXUHdCaEVoQkYyN2RzWHAwNmNSRWhJQ3VWek96OHM1T1RtUVNxVklURXpVT0Njc0xBd0FUTDU0TVFVN2R1eEFjbkl5R0liQm5EbHp0STY1ZVBHaTBkZmxGTFRTMDlNeGRlcFUzTDU5RzhCL0NaanFqQmt6QmhrWkdmajk5OS81aEVkcmEydHMzcnhaNTkrSU1TUWxKY0hkM1IwaElTRjBBNDFDb1JoRlJaYXBMdytxb3M4MkJFNEMyZDdlSGtPR0RORTRWcmlGR3RjQ2dLc1c0OXBxeHNURVVBVXBDb1ZTcGxTMnBBNEFPSERnQUc3Y3VBRkFsWnpScmwwN25XTzVGc2k3ZCsvV1VMR2RPSEZpaFdodjlmTGxTd0F3U1dLL3E2dHJxYS9Cd2JWeGRuQncwS3Rlc1gzN2RoUVVGRUFnRUdnazVodUN0N2MzY25KeXNHVEpFZ3diTmt6dldEOC9QN2k1dVVFaWtZQmhHUHp5eXk4YXJkMjRkZUczMzM2TDlQUjAvUHJycjBoSVNNRFNwVXNOaW1lbXBhWHhCWE8wRFF2bGJhU3l4QWhkWFYwUkZCU0U1T1JrYk5teVJhZGF1eTRlUG56SUt6TUFxampQdi8vK2k2RkRoK285YjhLRUNaZ3dZWUxPNDBxbEVnY1BIc1N1WGJzQUFBTUdERUJvYUNpeXNySXdkT2hRWExod0FWbFpXV2pjdURGKy92bG5nOWNoK3NqT3pzYTllL2NRRmhhR24zNzZTZXMrVmtGQkFhK3NDNmg4eWVMRmk0dk14eTlldkVCYVdocnUzYnRYb1JNN3BrNmRpb0tDQXFPVlN3eUJTK3pJeTh2RDBxVkwrZDhsb1ByZXRLMDluejE3aGkxYnR2Qks4RjkvL1RWR2pCZ0JBRml4WWdYYXRHa0RiMjl2bkQ1OUdyR3hzZkQyOXRiYlZwdFNkYUNKSFFBa3VSSzkvYk00aENJaHJHeFUvd0REcjRVakxVblZxNzduQ08yYis1U3lSeXdXNDhTSkUzeVdkN1ZxMWVEbzZJaCsvZnFoYjkrK3FGR2poc1o0VHBIandvVUxrTXRWaW1CTm16YkZnZ1VMMEsxYk40UHVlZUxFQ1FBcW1TNXRmYTNrY2ptZitXbHRiVjNrZUVwS2lzNkVFTTZtaWtCUVVCQ2YxQ0VTaVRCNjlHaE1uandaZG5aMkpiNm1TQ1RDTDcvOEFqczdPeHc4ZUJDQXFtZXBuNThmcGsrZmpoRWpSbWdrbXFqL3V6eDc5aXc4UFQwaGtVaFFyVm8xS0pYS01xOW9FSXZGK08yMzMzUWVYN1ZxRlU2ZlBnMUhSMGMrcTFJYmt5Wk40amRVS1dhbmNqWDlvNVFaOSsvZjV5dXdDaXNaQWNEUm8wZjVKSUR0Mjdmajc3Ly94czJiTjdGZ3dRTE1uRG16eUVMRm1FUytnb0lDNU9YbEFZREdCcEdUazVQVzhjK2ZQNGV2cnk5aVkyTVJGeGVIdUxnNGVIcDY0dU9QUHdiRE1Nak56VVZRVUJCNjkrNE5BSHpmM2dZTkd2RFh5TTNONWF1ZERmVjM1VVZZV0JqZlIzTGN1SEg0NElNUFRIYnRoSVFFQUVCd2NERC8zb2dSSTdRbWo0U0hoL015ditwRVJFU2dRNGNPUm04QWNpZ1VDdXpidHcrLy92b3JuL2hwaWtRUkNxVXdoQkRhKzQzeVZsTFZmTFlobkRoeGdrOTJHVGR1WExIUzlKd2tjRnFhS29iQitjZkdqUnZyVFBTblVDaVVxc2lOR3pld1pjc1dBQ3JaL1o5Ly9sbnYrUFQwZEx4Ky9Sb013MmpFc0RJek01R1dscWEzeFlncHljL1B4OFdMRjJGcmE0dnExYXVEWVJqY3ZuMmJUeVl3eFVaUXYzNzlqRW9RdVhidEdoUUtSWkgzRXhJUytNcHZaMmRubmJHOXExZXY0dVRKa3dDQTRjT0hvMjdkdWtiWks1RklVRkJRd0JmMGFVTXFsV0xIamgxOGpGSWdFR0RseXBWRktxc0JsZkxsYjcvOWhwOSsrZ2twS1NtNGRPa1NJaUlpc0dqUkluejY2YWQ2YlZGdjMyeEtOVEVLaFdJY2xwYVcyTGh4SXlRU0NlclZxMmZVdWVmT25jT2FOV3RRVUZBQUN3c0xpRVFpU0NRU3VMbTU0ZmJ0MjVnMWE1YldOaHpGY2ZmdVhXemN1QkZSVVZHd3NyTENraVZMTUdyVUtBd2VQQmdBOE8yMzMyTFlzR0ZZdW5RcFRwdzRnZXZYcjJQS2xDa1lNV0tFVVlXM0wxKytSSGg0T1A5ZlhGd2NmMHhidXhjL1B6OXMyclFKeWNuSi9IdENvVkNqclNRSHAyQ2luaEJYRVJrN2RteVpYSmZySkFBQXJWdTNSa1JFQktaTm02YnpHU0FxS2dyNzl1MkR2NzgvbEVvbFJDSVJwazJiVmlTQjhvc3Z2a0RqeG8weGYvNThSRWRIWS96NDhUaDQ4R0NaSktaUUtoYzBzUVBBL0VIeklaTVduMVRZcWxzcnpQRlJiUVJjMnErU2dhdjViazE4OGpsOUlETVhWbFpXbUR0M0xsSlNVdENsU3hlMGF0V3F5SUlnS1NrSlY2OWV4Ymx6NS9qTU9VRGxhTWFORzRlaFE0Y2F2REI1L1BneFg4V3JLOXRiWFM2THE0d3FqTFpLNFlyR3hJa1RjZnIwYVhUcDBnVno1ODVGNDhhTml6M0hrTVFVaG1Fd2QrNWNkT3pZRVI0ZUhuajkrald5c3JMZzcrOWZKTnVUK3k0VEV4T3hZc1VLQUtxZTJWei90cktpZmZ2Mk9IUG1qTW1Dbkd2WHJvVk1KaXRWVWd5RlFqRXQ2b29NaFN1d3JsKy9EaTh2THdDcUpJQ1BQdm9JWGJwMHdlTEZpM25KOUpTVUZNeWJONjlFYlVGdTNMakJCLzI0RGFLUFAvNFlBUUVCU0V4TXhOT25UL0hzMlRORVJVVUJBRTZmUG8zVHAwOXJYTVBTMGhMMjl2Ym8wYU1IZ29LQzhNOC8vL0NiVG5SaCt3QUFJQUJKUkVGVVJGeFBVUFZOb3F0WHIvTHFGYnJhaUptREZ5OWVZUDc4K1NDRW9FV0xGa2IzRHRXWG1Lc2V5QVJVMVdBclZxd29VaEVXRWhLQ3YvNzZTeU9wdzhuSkNmZnUzVU5xYWlwMjd0eUpFeWRPOEpuenVueTdPcHl5RjZDU2J1WTI3aHdjSExCbzBTTDA3ZHZYNE05SW9SZ0tJVVMzampXRlVvbXBhajY3T0o0L2Y0NU5tellCVUNWc0dCS2c1RGIwT0tVT3JtMU5XUVZmdVVJSENvVkNxVXhFUlVWaDBhSkZZRmtXWXJFWW5wNmVPdU9GRHg0OHdQSGp4M0hod2dVK3h0ZTZkV3NJaFVMY3YzOGZKMCtleElVTEYrRHM3SXd4WThab1NPT1hCVlpXVnRpd1lZUE9lR1BobHMwbDRaZGZmakZLNWFsMzc5NWExV3NQSERqQS8renM3S3oxM0pzM2IyTHBVcFU2OWp2dnZJTlpzMllaWmF0VUt1VVRNM1VsdGZqNStjSGIyNXYzeFdLeEdPN3U3bnFUTkJvMmJJaTllL2RpM3J4NWlJNk9Sa3BLQ21iTm1vVXVYYnBnOHVUSk9oUDRyMTY5Q2dCNC8vMzMwYkJoUXdBcVg2bGUrYThMTHJrVlVDV1pGcWNRWW0xdFRWdTlhT0hPblR1NW5UcDE2bXh1T3lqbXg5N2UzcWdFak56Y1hIaDdlK1BNbVRNQVZIUEZwazJiWUd0cmk1a3paeUkxTlJWbnpweUJ2NzgvSmsrZWpKRWpSeHBVR0JRVkZZVmR1M2JoNXMyYkFNQ3ZZYlQ1aXc4Ly9CQ0hEaDNDdW5YcmNPM2FOYXhkdXhaNzl1eUJxNnNyaGc4ZnJ2WGZmRlpXRnZ6OC9QaEVEbTB0WG14c2JOQ2xTeGVOZlpiYnQyOWp4NDRkdUgvL1BnQlZvZTdJa1NOeC92eDU1T2JtWXRteVpkaTdkeStmTEU4STRWVTlXclpzQ1VDMTFqQjAvMHM5Y2VUSmt5Y2xVcGl5czdQajU5YXlSRDFaVVgxdEdSSVNndXpzYkx6NzdydllzV01ISmsyYWhMdDM3K3E4anIyOVBjTEN3cUJVS3RHOWUzZk1uejlmcHhwOHQyN2Q4TWNmZjJENjlPbHdjWEdoU1IwVUFHOXhZa2Z3K1dEazUrVHJIZE9wVHllODgrNDdSbDg3N2w0Y250eFg5YklkL04xZ2lDemUycSt4VWxDNFdrb3VsK1BldlhzSURnN0dqUnMzOE9qUkkvNFl3ekRvMWFzWHhvMGJWNkpxMmMyYk53TlFQU1IvOGNVWFdzZHdnVWNBR3IyME9Cd2NITEI3OTI2dDUyN2J0ZzNYcjE4MzJxN1N3RG1rd29GT0J3Y0hIRHAweUNpbnlHMmdHYkxwTldEQUFIVHExQWtyVjY1RWZIdzhWcTllcldHRFJDS0J2NzgvQU5VRGdrQWd3TVNKRXpGcDBxUXlWK3F3c3JMUytyc3JLZFRoVWlnVkQyNnU3dENoZzBhR3U2K3ZMOWFzV1FPV1pkRzJiVnNzV0xBQUFHQmhZUUZQVDA4c1g3NGMvLzc3THc0ZE9vU01qQXlzWHIxYWE0WThGOERTTmwvOS9mZmZBRlR6cnJ1N081eWNuSkNVbElUWnMyZnJ0TGRldlhwbzFxd1ptalJwd3Y4SEFGOSsrU1dDZ29JUUVoS0NnSUFBOU9yVmk2L0M1Y1lRUXZoN05tL2VITTJhTlRQdXl5b0dMaEFHR0NmeG01dWJpMW16WmlFcks0c1BuQnJid294TG9OQjJYL1ZOcFg3OStzSE56WTFYOHNyS3lzS0ZDeGZnNit1cjhaelF2SGx6TEZ5NEVJNk9qc2pOemNXR0RSdmc2K3VMbEpRVWJOaXdBVDQrUHVqZHV6Y0dEaHlJN3QyN2ExWG1Bb0JidDI3eFAzTkpIY09HRGNPOGVmTk1JcGxKb1dqajd0Mjc1ZnNRU2FHVUUxWEpaNnVqYlowbWtVaXdlUEZpNU9lclloMkdTc0J6MTQrT2prWkJRUUZmVWFhdnZVQnBpSTZPNW4rbXJWNG9GUDBRUXZJSklWejAvNkZaamFuQzNMOS9IOU9tVFVOK2ZqNUVJaEU4UFQyTHhJV1NrNU54NWNvVlhMcDBTYU50c1lPREEzNzY2U2RlUHQzWDF4ZmJ0bTNEcTFldmNPVElFUnc1Y2dTZE8zZEd2Mzc5MEtkUEg1UEdtemlFUWlFNmRPaUF5TWhJRUVKQUNBSERNS2hmdno0bVRKaGdVbFZFUStHS3Y5U0xwakl6TTNIMjdGa0FxazNNOTk5L3Y4aDVKMCtlaEtlbkp4UUtCYXl0cmVIdDdWMUVrUm40ejI5ekJRenFxRzhVcXNjMVdaYUZ2NzgvZnYvOWQ0M2ZJVmRFWmtpaTVidnZ2b3M5ZS9aZ3k1WXRPSHo0TUFnaHVIUG5EcVpNbVlJV0xWckF4Y1VGL2Z2MzUyT0JtWm1adklxdnVsckhzMmZQTUdyVXFHTHZwODRQUC94UTdKZ2hRNGJBM2QzZHFPdFdFWlIzOWUyMFVpaGF1SHo1TXJ5OXZYbTErT2JObTJQZHVuVjhBZXorL2Z1eGV2VnFCQVlHSWpzN0c5N2UzdmpqanovNHdxRENDU1FTaVFULy92c3ZUcDQ4eVNkTzFLbFRCN05uejlhcENNamg0T0NBOWV2WDQ5YXRXL0R5OGtKQ1FnSzh2YjJ4ZGV0VzlPblRCME9IRGtXM2J0MzRPTlhMbHkrTHpBV1dscGJvMkxFanVuYnRpbTdkdXFGdDI3WVFpVVJRS0JTNGV2VXE5dS9mcjFFZzlmSEhIL01GdjgyYU5jUGF0V3Z4NE1FRFRKOCtIUnMzYm9SWUxFWklTQWlmeE5HK2ZYc0F3SklsU3pSYXVCakttalZyakQ0SFVNWDg5S21wbXdvdU9SN1FYT053NmxMZHUzZUhuWjBkZnZ2dE55eGV2SmlQRFc3WnNnVmhZV0hvMXEwYjZ0V3JoOXExYThQYjJ4dlcxdFpvM2JxMXp2c1JRaUNYeStIZzRJQmR1M1pCSUJBZ05qWVdOV3ZXcFB0TlZaeTNOaVBoM08vbmtQbzBWZStZdW8zcmFpUjIvTERtQjFTcm9Udm9JTFpYQlV5dUhMZ0NBS2p4VGczYWhzWE1FRUtRbEpTRVI0OGVJU29xQ3ZmdTNVTjBkSFNSaC9yV3JWdWpUNTgrR0RKa0NONTc3NzBTM2V2U3BVdDhOZS9vMGFOaGIyK1BZOGVPNGNxVksramN1VFBxMXEyTDFOUlV2dGR4blRwMXRONUxKQkxwVkw4b2o0enE4K2ZQZ3hDQ2F0V3E0ZFdyVjdoejV3NEFWUVo4WVhRbGRZU0hoOFBQenc4T0RnNjhFMU52M1dLSXVnZWdlaURadm4wN1VsTlRpMngweGNmSDh3c3hCd2NIZUhoNGFKVmVwbEFNSUlWbFdhNjhnOHJVVTVDU2tzSS9qSE5KZmhLSkJGdTJiTUhSbzBjQnFEWkFObS9lckxGeEx4S0orQ1MwaXhjdjR2TGx5N0N4c2NIVXFWTng2OVl0MUtwVkM5Ylcxbmo4K0RFL3QycVQzVnU4ZURHKy8vNTd6Smd4QTRNR0RRS2dxdFN0VzdjdVpESVpXclJvZ1diTm12SC9iOXEwcVU2SjlaNDllK0tqano1Q2NIQXczTnpjNE96c2pDZFBWTW1uWFBEdXdvVUwvSUpLVjFLaUllVGw1ZUhVcVZNUWk4V29WcTBhTEMwdDhmcjFhK3pkdTVjZlk2ZzhibFpXRnFaTm00YTR1RGlJUkNKNGUzdnI5UjB2WDc2RW41OGZhdFdxQmJGWURKRkloSWNQSC9LZnEyYk5ta1hPNmRHakI3Ny8vbnM0T0RoZzdOaXhTRWxKd2NXTEZ4RVFFSUNRa0JDTlRQc21UWnBnOHVUSkdEaHdJTCtCSmhhTHNXTEZDb3daTXdaYnRteEJTRWdJOHZMeWNQNzhlWncvZng0aWtRaXRXclhDOU9uVE5kcmJ5R1F5L1Bubm4veHJCd2NIdUxtNVVjbGRDb1ZDS1FGVnlXZkw1WEtFaFlYQjF0WVdBb0dBLzN5Y2o1UEw1WmczYng0ZkJCNDZkQ2o2OWV0bjBQZkl0WUxKeTh1RGk0c0xVbE5Wc1JKSFIwZUR6dGZGNnRXcklSUUtVYjE2ZFlqRllsaGJXeU11TG82dmFMU3pzNk1KalJSS01WaGJXOGZLNWZMaGIxNFdMeWRNS1JNa0Vnbnk4L01oRUFqZzRlR0JIajE2UUtGUUlDSWlBa0ZCUVFnS0NzTERoNXA1TisrOTl4NWNYVjNoN095c2thQStZc1FJREJ3NEVBY1BIc1QrL2Z1Um01dkxWMHh2MkxBQjlldlhSOGVPSFRGeDRrU2RTaDdPenM3bzNMbXpVVW9mdTNidEt0bUhMd1VLaFFLeHNiRzhEN0MwdEFRaEJKY3VYZUxiVU5hcFU0Y2Y3K2ZueDhkc3VVUVlqcnk4UEd6Y3VCR25UcDBDb05xQTlQTHlRc2VPSGJYZW0xUGlrRWdrT0hyMEtENzk5Rk13REFPcFZBb2ZIeDhBcXNLOEJnMGFJQ3NyQzBlUEhzV3BVNmMwQ2hOc2JXMHhkZXBVakI0OTJpalZYa3RMUzh5ZlB4K0RCZzJDcDZjbi83Y1JHeHNMTHk4dmJOdTJEWWNPSFVLREJnMXc1Y29Wc0N3TEFEcGJjMU1vbElwRlpHUWt0bXpaZ3ZEd2NQNjlVYU5HWWM2Y09ScHJqbHExYW1IejVzM3c5ZlhGbGkxYmtKV1ZoWXlNREd6ZHVoVTdkKzdFaUJFajhQMzMzeU13TUJBM2J0elFTSUtvWDc4K3hvOGZEMmRuWjUxRlE5cjQ4TU1QY2Zqd1lmejc3Ny9ZdjM4L1ltTmpjZW5TSlZ5NmRBa2lrUWp0MnJYRDJMRmo0ZVRraEhyMTZ1SGRkOS9sRXprNmRPaWc0YStlUDMrT0V5ZE93TmZYRnhrWkdmejdqUm8xd3V6WnN6VVVqRWFQSG8ySWlBaWNPM2NPZCs3Y3dSZGZmSUZQUHZtRUw4eHQyYklsYXRXcVpmeVhYUUg1OTk5LytlUkNHeHNiV0ZsWklUVTFsZmV6TmpZMi9MNWZWRlFVcjhyRXFmUGEyZGxoeDQ0ZE9IUG1ESDcvL1hja0p5ZmoyTEZqT0hic1dKRjdXVnBhUWlnVThqNklaVm13TEF1RlFxRlRCZEhiMjVzcUFWZHgzdHJFRGc0YnNRMEV3djhlelBLejgwRUlnWTNZcG9qU3hnZGRQNEM5ZzM0WnBzeVVUTnoxVXlWM0R2aDZBQ3l0aktzc3BaaVdXYk5tNFgvLysxK1I5eTBzTE5DMWExZjA3dDBidlh2MzFsaEVsSVNuVDUveUdZN3Z2UE1PSmsyYUJFQzFpQXNKQ2VGN1E2b3pmdno0RXNuOWxqVTNiOTdFK2ZQbk5kNFRDQVQ0NktPUGpMcU91blJpWWI3NTVodWpycVZORnJGdDI3WVlQMzQ4N3QrL2ozWHIxbWxOUEtGUURDRXFLaW9Ud0JaejIwR3BPQVFFQlBBL096bzZJaUlpQWt1V0xNR0xGeThBcURhT3ZMMjl0VzVFQ0lWQ3JGcTFDa3FsRW5mdjNzVVBQL3dBZ1VEQXQ0dFN4OXJhV3V1R1NZc1dMWERnd0lFaXlYUEhqaDNUdVJta2oxV3JWc0hWMVJVcEtTbDhiK0QyN2R2RHdjRUJMTXRpKy9idEFGUlNmME9IRGpYNitodzJOamJZdFd1WHpoN0ZIMy84c2NHTDBkV3JWeU1tSmdZaWtRZ2VIaDRhaVJIYUVBZ0V2TlIrWVN3c0xOQ21UUnV0eDZaTm04Yi9IQkFRZ0hYcjF2R3ZHWWJCSjU5OGdqRmp4cUJIang0NmZYYnIxcTNoNCtPRHlNaElIRHg0RUZldlhvVlNxWVJDb1lCY0xpOFNhTFMwdE1RMzMzeURIVHQyWU9EQWdWaThlREZ0eFVXaFVDZ2xwS3I1N05telovTWJZUnljbjltL2Z6K0NnNE1CQUczYXRNR2lSWXNNdm0vZHVuVXhjT0JBWExwMGlVL3E2Tml4WTZsVnZCNCtmS2hSMVZjWVl5dVJLWlNxeUowN2QrUUFrc3h0UjFXblc3ZHVtRDU5T21yVnFvWCsvZnNEQUlLRGd6Rno1a3lOY1FLQkFEMTc5c1NvVWFQUXMyZFBuY2tBMWFwVnd3OC8vSUN4WThmaStQSGpPSFRvRU5MUzBnQ29OdEthTjIrT1JvMGE2YlJIWHp1UWlvUlFLTVNQUC82b3RlVUtvSXFicWllbmpCbzFDcmEydHZqMTExLzU3eGtBUWtORHNYejVjdDVIT1RnNFlPUEdqV2pidHEzT2U3ZHIxdzUxNnRUQnk1Y3Y0ZW5wQ1U5UHp5SmpCZzRjQ0pGSUJFdExTMXkrZkpsUDZyQ3hzY0ZYWDMwRlYxZlhVaVVnZHVqUUFRY09ITURseTVleFo4OGV4TVhGUVNnVXd0UFRrMWYvNE9MVzF0YldHZ1ZyRFJvMDRKTllUQWxWeXFKUVNrZDJkamF2TGd1b0NsK1hMVnVtdCtEVTJka1ovZnIxdzU0OWUzRDQ4R0VVRkJSQW9WQ2dhOWV1U0U1T2hwZVhGMWlXQmNNdzZOS2xDMGFPSEltQkF3ZVdXSlZjSkJMaHM4OCt3MmVmZllhYk4yL2l4SWtUdUhIakJnb0tDbkQzN2wzTW16Y1BnS3BOcEw1N3BLV2w0YSsvL3VJVENEcDE2b1J2dnZrR3ZYdjMxdXJmbGk5ZkRwWmxjZUhDQmJ4OCtSSW5UcHpnajMzMzNYZjh6enQzN3VSVm04cURrcXpMOUhIdTNEbmN1SEZENS9IUm8wZnp5c0ZjMjA1N2UzdU4xczhNdzhEWjJSbkRody9IblR0M0VCUVVoT2pvYUNRbEpTRTdPNXR2RjZaTmRVb2ZBb0dnUkowSUtHOFhiMzFpeCt4ZHM5RzR6WDhWb0lzK1c0VE1sRXpNL1hVdUdyWTB2dStTMzJFL3NDd0xHN0VOZW8zdVpVcFRLU1ZnMnJScENBME5SWk1tVGRDNmRXdit2eFl0V3BTb0g1Y3VoRUloTDl1N1lNRUNYbG1qU1pNbXNMS3kwZ2krMmR2Ylk5eTRjUmczYnB6SjdtOElQajQrSUlSb2RkWUhEaHpnajcxNDhRSnhjWEc4YzYxYnR5NisrdW9ybzRKNjNQZXJYdTBzRm92NWl1Zk9uVTNUc3BEYmtEUGw3NUpDb1ZCNjllcUZ4TVJFWExod0FlM2F0VU5HUmdaZm5lWHE2b29mZi94UnExUTdoMUFvaEx1N08xNitmTW5MNk5hc1daUHZqeXNVQ3Zuc2RsM1NlTm9Va1VxNkVLbFZxeGIyN2RzSFQwOVBCQWNIbzFHalJsaStmRGtBMVFQLzFLbFRzV0xGQ3N5Y09kUGdJSTlJSk9Jcmw3azVXQ0FRb0ZXclZyaDc5eTYvY0FGVWdhTVBQL3pRcUEwbU56YzNwS2VuWS9Ma3lRWlZMVGs0T09DZGQ5N2gyNW9BcWtWU2d3WU5NR1hLRklNU0o4YU1HWVBBd0VCa1ptWmkwS0JCR0RSb2tNNSt5OXBvMzc0OTFxNWRpMWV2WHVIYXRXdTRmdjA2Rml4WW9MVjl6TGZmZm92bXpadWpWeS82ckVpaFVDaWxvYXI1N09iTm15TXFLb3EzclVPSERwZytmVG9BWU55NGNRZ09Ea1ptWmlhMmJkdG1VUHRMZFJZdlhveUNnZ0xjdW5VTHJWcTF3cXBWcTByMEdkUnAyclJwa2NRT2dVQ0ErdlhyNDdQUFBzT0VDUk5LZlE4S2hVSXBMNzc5OWx1TjE1OTg4Z2wrL1BGSCtQajRvRjI3ZGhnMGFCQ2NuSnlNa2orM3RiWEZkOTk5aDIrKytRYisvdjQ0YytZTVVsSlNzR2JOR3FNVUlpb3FETU9nWmN1V3ZQb1ZoNFdGQlZxM2JvMUZpeFlWaWVrNU9UbGh3SUFCR3ArL1dyVnFmTFg0eHg5L2pPWExsMnRWMGxMSDJ0b2FXN1pzd2NhTkcvSGd3UU9ONUpLYU5XdWlWNjllbUR0M0xuLzlqUnMzWXNHQ0JSZzhlREJjWEZ4TXBpakZNQXljbkp6ZzVPVEVxenlxcXpWdTNMZ1J3Y0hCU0V4TTFGZzdpa1FpcmExb0tCU0tlYWxSb3dZOFBEeXdhTkVpVEp3NEVWOSsrYVZCZXhOaXNSZ3paODZFcTZzci92bm5IK1RrNVBEdFZSWXVYSWo4L0h3TUhqeTQxQVhJaGVuUm93ZDY5T2lCL1B4OEJBUUVJQ01qZzIvdlVWemlTTWVPSFRGNThtVEV4Y1hobTIrK0tiWk5vMGdrZ3J1N08vcjA2WU5EaHc3aHdZTUhxRjY5T2x4ZFhUVmF5UlEzZjFkMFdyZHVqZURnNENLS0dRNE9EaGd4WWdRbVQ1N012OWV1WFR0MDZOQUJqbzZPV3RlbERNT2dhOWV1UlpJeFVsTlRFUk1UZzRTRUJMeDQ4UUxwNmVuSXlzcENibTR1SkJJSm54ekVLVDR4REFPUlNJU1dMVnRTUlVRS0tweWNRT05XbmE0eERQb0N3QmZUbkRGbW1uT0pydU0yMGcycFQxT3haUDhTcllrZHl3NHU0eE03cHZlY0RwbFVCcTkvdmZRcWRoUklDN0JveUNMa1plZkJhYndUUnM4YVhTTGIxRG15d3hkSGQvZ0NBQWpCeW9TWXU3K1UrcUlWaE1ZdE84MWtCTmdNQUJQR2o0UGI0dmxsY2grV1pjdGxNUlFaR1lrclY2N283S2ZNSlRsVXRTUUVsbVYxSnBSUXlvOFRwODlnK1dwUDVPZm5nd0IvNVRHeWFXblIwZHBMSmlpVUNrampWcDIrWlJqc0E0QlJudy9IZW8vU2J6WVVoMVFxNVJVbVFrTkRZVzF0WGFwZTg0UVFLQlFLQ0FTQ0NqY25YcnAwU2FQTlNHbmhKQUVKSVVaSlJxckQ5WDAyOWh6dXZpS1J5T2p6eSt1WjRXM2dVZHhqZlAzZFpHUmtab0lBMFJJWjJ6ZjFjY1JMYzl0RjBVMm5UcDM0aGN6ZHUzZHA2ekdLVHNwcm5XWktxcExQMW1kYmRuWTJDZ29LS21Td2xCRENWeUpXWmwvN0tQWXh4bjAzQ1ptdlhvRUFVUXlZejU0OENIOXFicnNvRklxSzhsNDNFa0x3OHVWTG94TENLeU5aV1ZsUUtCU3d0N2MzT3E2cFZDcDU2WGhBbGVCWGtyWGFzV1BIWUcxdGpXSERoaGwxSHFYc3VCMTZCMU5tek1IcjE5a0FTd0xsZVlyUGs1S2lNb3MvazBJcEhZMWJkVnJCTUZnSkFET25UY0hNYVQrV3V3M3E2dzlLMVVYZHYrbnlqLy83My8vUXRtMWJyVzJpS3pKbnpsL0V3bVcvUUNxVmdoQnlTSmFkTnZINTgrZjU1cmFySXZEZUIrM0dXd2dFK3hoR0lDQUVlZmtGaW85ZlBya2ZZVzY3T0tyV0RuUXBDYmtZZ3J6c1BBaUVBdlQ3eXJCZXRwU3lwN3lDUnUzYnQwZjc5dTExSHE5cUNSMGNsVGxvUjZGUXFqYnFDelJUeU5neERLTzNhdGljcUdmT213S1JTRlJxdjFlU0pCTXVRNzJrVUo5RmVadGhHT2FrMmt2YWNKWHlWbEdWZkxZKzIyclVxRkhPMWhnT3d6QVZMa21HUXFGUVNndkRNRzk5VWdlZ1VoOHVLVUtoMENUei8ralJwUytncEZCMDBhWk5HN0dWbFZVZzl6bzhQTncwY3RPVXR4YWExRUVCVkhIRTRtS0o2aXBORkVwNVVEVjNva3VJM3hFL0FFQTNwMjU0NTkxM3pHd05oVUtoVUNnVUNvVkNvYWhnR0thUHVXMmdVQ2dVQ29WaUhBMGFOTEJ4Y0hCb0NRQXN5MG9pSWlJZW10c21Db1ZDZWR1d3NiRVJFa0k2bWRzT0NvVkNvVkJLQzAzc01KRDR5SGc4ZS9nTUFOQi9YSDh6VzBPaFVDZ1VRMm5XckZrZE96dTd4UUJBQ01rSUR3OTNON2RORkFxRlFxRlFLQlFLaFVLaDJOdmJ0MkFZNWd3QUNBU0NhQUNEekd3U2hVS2hVQ2dVQ29WQ3FhRFF4QTREQ1R5aFV1cHEycjRwR3JkcGJHWnJLQlFLaFdJbzFhdFhyd2xnRmdBd0RCTVBnQ1oyVUNnVUNvVkNvVkFvRkFxbEltREpNRXlETnorbm05VVNDb1ZDb1ZBb0ZBcUZVcUdoaVIxcXNFb1d4ellmZzlCQ0NBdExDMWhWczRKRGZRZlkxN0ZIeUtVUUFFQy9ML3VaMmNwS0JFT2tBS01BSUNxUXlhQlFLQ0FTMFQ4NUNxVXNrRW9Mb0ZRcTM3d2krVmJaMlVxOUoxQW9GUTJHTFFBRWNnQVdNcGtjY3JsY1ozOTVDb1ZTOWtpbFVyQ0VCUUF3aE9RSmhWTFd6Q1pSS0JSVG9WcW55UUZZMEhVYWhhSkpnYXhBemY5QklsTW82YnFLUXFsSTBIVWpoVkp1U0NRRllGa0NBQ0FNOGl3dHJhbFBwSlFQRENRQUZBQkVYTXhiS0JTYTJ5b0s1YTFDVmlBRCs5OVNSL3I4dWIwQ2VHNU9reWdHUXFNM2FyQktGcGYyWDlKNVhHUWhRcHVQMnBTalJaVWJBcVF4aEVqQU1MYVptYStRbDU4UHV4bzF6RzBXaGZMV3diSXNVbCttb2FDZ0FJUVFsakJJVGtwS2twamJMZ3JGS0FqemlqQWtsd0ZUTSt2MWErVGs1T0tkZDJxYTJ5b0twY3FTa3ZvU2Nwa2NBRUFZSkV0WlZtWm1reWdVaW9rZ1FCcWc4cmwwblVhaGFKS2VrUW01WE9YL1dKQVVpR1IwWFVXaFZDVG91cEZDS1RkU1g2YnlQaEZBb2t5V1N0ZUVsSEtCQVpzQ3drakFNTFpwNmVtUVNxV29YcjI2dWMyaVVONGFXRUtROGVvVlpISTVDQ0VzQ0ZLQmFEckhWeElFNWphZ0lpRVFDRkMvYVgzVWJsQWJOZXZVaEhVMWE0M2pDcmtDSzhlc3hPT0l4MmF5c0hMQnNpUU5nQVFBNHVLZklDMk5La3BTS0dWQlRrNHVIc1hHQVFBWVFBNGxTVEd6U1JVS2htR0l1VzJnRkkrU1ZXUXlRQzRBSkQ1TFF2S0xGK1kyaVVLcHNzamxjdHlQZWdCcFFRRUFnQkFrWnlvVWRJRkhvYndsc0N4SjQzd3VYYWRSS1AraFVDanhLRFlPQlcvOEh3aVRRckt6YVdJSGhWS0JvT3RHQ3FWOGtFcWxpSTU1Q0psTXRRd2toRWxNU2tvcU1MTlpsQ3FDZ2pBcGVMT3Y5T0JoTEY1bHZUYXpSUlRLMjRWRUlrSDBnNGZjU3hrTFFxVTZLaEUwc1VNTmdVaUFsVWRYWXMzcE5WaDNZUjIyQm03Rnhxc2JNZGx6TWo1dy9BQUFrSjJSamMxVE55TXBMc25NMWxaOEdDbTVUeGdtQXdEaUhzZkRlL04yYzV0RW9ieVZIRHA2QXY5ZXVmYm1GWk10WU5qYlpqV29Ba01JWWN4dEEwVTd1UXJKSXdBdkFPQnA0ak5zMnJyVHpCWlJLRldYVzdmdjRPRGhZMUFvRkFBaFVnRkxiaU1oUVdwdXV5Z1VpbWxncE9RKzN2aGN1azZqVVA0ajdPNDkvUG4zUDFBb2xDQUVFZ2JrenZQbnovUE5iUmVGUXZrUHVtNmtVTW9IUC8vLzRmaXBNMkJaRmdUSUFvdTdBR2g3VGtxNW9HUWxZZHkrMG9PWWgvRGF1TVhjSmxFb2J4V0hqaDZINzdrTEFBQUdUQTRCRzJSbWt5aEdRRnV4RklQWVhveXVBN3VpNjhDdThEL21qMy9XL1lNQ1NRSDJMTjJEcFg4dmhjaUNmb1c2U0V5TWZOV29WWHQzUVBnWHcwQjQ2YW9mQmptUHhzZ1J3MUNuZG0xVXIxN04zQ1pTS0pVV3BVS0oxTFEwK0FmZWdIL2dEZjU5UXNqZWhJZjNJOHhvR29WU0lsN0Z4Nyt1MGFxREZ3UG1NTU5BZUQzd0J2b05HWUV4b3o1SG5kcTFJUlpUeVVVS3BTeFJLcFY0OVNvTGNVK2U0T0NoWTN4bEZzQkVRcTc4MTZ6R1VTZ1VrNUtZR1BtcVljc082d1VNYzRoYnB3MzQ3SE44TWZKenVrNmpWRGtVY2dXZVBIMktlNUgzY2VXYVAvOCtBeEtXcnlBbnpHZ2FoVUxSQWwwM1VpaGxoMUtoUkVabUp1NUhQOENSNDZmVUR3VXBKZW5YZEoxSG9aaWE1NDhlcFRkcTJXa05HUHpKTUJDZXZYQUpDWW5QTUd6SUlOU3BYUnZWcXRtWTIwUUtwZEtSbDVlUGg0OWk4YitnWUVUSDhHb2RZRUgrZnZid2ZxZ1pUYU1ZQ2MxS01JTGVvM3RESnBYaDZLYWpTSTVMeHZXajF6RmczQUJ6bTFXaGVScGplYlJ4UytWWU1IQUdnTmk0eDFpM2dXWllVaWhsQVNIa1dyWXl6OFBjZGxBb0plVnBUTVRwUmkwN25HUVl3V2dBU0hpYUNLK05XODF0Rm9WU3BWR0NYWjM0NUg2cXVlMmdVQ2ltSmZGaHhDbDFueHYvNUNsZHAxRW9ieUNFRUVJVWJxbVBvMTZhMnhZS2hWSVV1bTZrVU1vUFFzaFRxVUl4UHlVcGliWW1vNVFyVHg4S2p6UnVxUnpEN1N2ZGozcUErMUVQekcwV2hmSldRUWlKWnFUTUtuUGJRVEVPMm9yRlNBWjhQUUJOMnpjRkFGejg0eUlVY29XWkxhcm8zSkZucCtXT1p3bjdHd2loRXQ0VVNsbEFTQUZMNEMxNVJad3o0K0t5elcxT1JZTmhHR0p1R3lnR28zajZNSHM4cXlUYkNFQmxyeWtVTTBJSWlWY3FGRTZKTVJGbnpHMExoVUlwRTFRK2w2N1RLQlFOQ1BDWUVETGc2Y01vUDNQYlFxRlFkRUxYalJSS0dVTUlsQVRrNkd0WlRzZVV1S2hvYzl0RHFZcTgyVmRpeVg2QXlJb2ZUNkZRRElVUXdoSkMvQW9LWkVNVEV1NW1tZHNlaW5GUXhRNGpZUmdHemo4NVkvUFV6Y2pPekVibzVWQjhOUFFqYzV0Vm9jbk1qTXZPek1Ua1JzMDcrRUJJT29QQnV3QlRsd0ZqYTI3YktKVEtDa09nSUF5YnhJSjV3WUNOZkJvVGVkUGNObEVvcGlGQit2UVJmbTdRcXYxdlFpTG94akRrWFJDbUxoaW1ocmt0bzFEZVpoZ0dDa0pJT2dpVG9vUXlRVWtLYmp5UGZaUnVicnNvRkVwWmtpQjlHc090MDlBSkRLbEwxMm1VcWdiRC9KKzlPdytQNld6L0FQNTl6c3hrTXBGVkVvTElRdXhCSWlqRmkxYTFSWFduMWI2cVZFVnBLYUcwcGJWcnFiVm9iVjFvYTZrdWx2ZlhhbFZSMFZJU3hOYUVrQVNKUkJKSlpKMlo4L3RqekpHUmJiS1pOTDZmNjVwTFpwN25PWE5uNWtSeXp0em52bVdETENNWnNud1ZzaFNYait3L3J2ekQzMzlFTlIrUEc0bXFtcENoTjBKT2hHUk1sSTNpYkp3eCt3OWN1SkJuNjdqbzNuWHJjNldoM3MzYmY2eUNzUjJFOElKQWZRSGhhT3ZZaVA1OTVEeEFUb1FzRW8yeUhCMm4xaDlBN0JrbVRmMEwxZnJFRG4yQkh2bDVSZmROZllFZVJxTVJrbFQrb2lXdDcyc05Mejh2SkY1TXhGLy8rNHVKSFZhNkZIUGlHSUJqdG82RGlJaHF2b1N6SjA4Q09HbnJPSWlJaUdvN0hxY1JFZEcvRlk4YmlZaHF2NFIvamg4R2NOaldjUkFSMVFTMVBySGp3K0VmRnZ2NC9KZm1ZL3pLOFdoOVgrc0tiYmZUdzUydzQ5TWRPSFA0REhLeWNxQnoxRlVtVENJaUlpSWlJaUlpSWlJaUlpSWlJcUlpYW4xaVIzbUVidytIZlIzN0VzZTFPaTI2RGV3R0FHamZzejEyZkxvRFJvTVJwLzg2alpBSFErNVdtRVJFVkE2U0pNbUY3Z3FiQlVKRVJGU05aRmxtWDFRaUlpSWlJaUlpSXFKYXF0WW1kZ3laTWdTNU4zTkxuZE80ZVdPTCt6K3MrS0hVK2M1MW5aWEVqc2JORzhQUjFSRlo2Vm1JUGhiTnhBNGlJaUlpSXJJWldaYWZ0SFVNUkVSRVJFUkVOYzNSbzBlemdvS0NnbTBkQnhFUlVXWFYyc1NPVnAxYldUM1gwZFVSZVRsNVpjNnI0MUpIK1ZvSWdhYnRtK0w0dnVPNGNPSkNoV0lrSWlJaUlpS3FDcEdSa2IvYk9nWWlJaUlxSDFtV3MyVlpqcngxOTV4Tmd5RWlxcjBNa1pHUmtXVlBJeUlpcXRscWJXSkhlY3pmTmI5QzYvejVFWFkzQUFBZ0FFbEVRVlFEL1hGODMzRmNqcmtNZzhFQWxVcFZ4WkVSRVZGbEdZM0dGQURqQVVDVzVRd2JoME5FUkVSRVJFUUVBTEMzdDQ4dUtDaDQ3TmJkZkpzR1EwUkVSRVJFTlJvVE95ckJ1NWszQUtCUnMwYkl6OG1IemxGbjQ0aUlpT2hPa1pHUjZRQ1cyam9PSWlJaUlpSWlvc0tPSGoxYUFDREIxbkVRRVJFUkVWSE54OFNPU21qY29qR0d2VDhNOXo5MnY2MURJU0lpSWlJaUlpSWlJaUlpSWlJaW9scUlpUjBWbEhNekIyNzEzSmpVUVVSRVJFUkVOaGNVRk9ScS92cFd0U29pSWlJaUlpSWlJaUtxSlpqWVVVRmZ6LzhhYW8wYUw3ejlBdFJxdm94RVJFUkVSR1E3UW9qdkM5M3RiYk5BaUlpSWlJaUlhcERXclZzN2FyWGFBK2I3RVJFUndiYU1oNGlJcUtLWWtWQUI4Zi9FNC9EL0hZWXN5N2grNVRwR2ZUZ0tkWnpyMkRvc0lpSWlJaUs2UndraGV0azZCaUlpSWlxZmdJQUFyVmFyYlF3QVFvaThxS2lvZUZ2SFJFUlUyK2gwT3BVc3kwRzJqb09JaUtpeW1OaFJUbnE5SGwvTi9RcXlMQU1BcnNaZWhTUkpObzZLaUloSzBySmxTM2NIQjRkM0FVQ1c1YlNJaUlpWnRvNkppSWlJaUlpSXlON2V2b1ZHbzlrRkFMSXNud2J3c0kxRElpSWlJaUtpR29xSkhlVzBmZFYyWERoNVFibi93dFFYb0hQVTJUQWlJaUlxalVhamNRRXdIZ0NFRUhFQW1OaEJSRVJFUkVSRU5ZR2RFTUw3MXRjcE5vMkVpSWlJaUlocU5KYWFLSWRqdngzRFQ1Ly9wTnp2OVd3dkJQVmlCUzhpSWlJaUlpSWlJaUlpSWlJaUlpS3FIa3pzc05MSlAwNWl6ZFExeXYzbUljMHhLR3lRRFNNaUlpSWlJaUlpSWlJaUlpSWlJaUtpMm82dFdLeHc3TGRqV1BmT09oajBCZ0JBazdaTk1HYlJHS2pWZlBtSWlHbzZJWVJjK0s3TkFpRWlJaUlpSWlJaUlpSWlJaUtxQUdZbWxNSm9OR0w3Sjl2eHYzWC9VeDVyRnR3TVk1ZU9oYTZPem9hUkVSRVJFUkVSRVJFUkVSRVJFUkVSMGIyQWlSMGxTSXBMd3NZNUczSHU3M1BLWXoyZTZvSG5KejhQdFlZdkd4RVJFUkVSRVJFUkVSRVJFUkVSRVZVL1ppamNJVDh2SDc5cytBWC9XL2MvRk9RWEFBQWNuQnd3ZU5KZ2RPM2YxY2JSRVJFUkVSRVJFUkVSRVJFUkVSRVIwYjJFaVIyMzVPZm1ZOSszKy9Eemx6OGo0M3FHOG5qSGh6cGk4S1RCY0hGM3NXRjBSRVJVVVpJa3llYXZaVmtXdG95RmlJaUlpSWlJaUtxT241K2ZxMUZicHcxa2RSTUo4SWRLdU5rNkpxTGFRc2l5d1FoY2hSRVhETUp3UHNHUWV3NHhNWG0yam91SWlPaGVkYzhuZGx3K2Z4bmgyOE54YU9jaFpLVm5LWSszN05RU1Q0eDVBazNhTnJGaGRFUkVSUGNtdHlaTlhKdzB1a0FCeVErUS9JVWszRzBkRTFGdEpnTUZzaXpIdzRCWVdUYWNpWStKaWdWZ3RIVmNSRVJFUkVRbGtId0MydldIV2l5VWhQQVdrTld5RExVQUpGc0hSbFJieUlBc0NXR0FKQnNrcVBMOTFBNi81L20zZXYxcTdKbEx0bzZOaUlqb1hsUXJFenN5VWpPUW41dVBPaTUxb0t1akt6SisrZnhsUkIyTXd0RmZqK0xpcVl2SzR5cTFDc0c5ZzlIN3VkNW9GdFRzYm9aTVJFUkVKc0tuV1dBZm9WSXRFa0kwTVoyY0V5b0JxR3dkR0ZHdEpzdXlKSVJCVnNsNlFKWHQyN3o5VnpkVGM5OUpTVG1YYWV2UWlJaUlpSWdzdGJiemE2bFpKb1FZQWVYOHRvQmdqVTZpS2lXRUVBRFVFRUlOUUNzZ0hyUFgydlh5YVJINFN0eTVxSzBBNURJMlFVUkVSRldvVmlaMkhQanVBSDVjOVNNQVFLMVJvNjVYWFhoNmU2S09TeDNFUk1ZZ05USFZZcjV2SzErRVBCU0NydjI3d3NXRExWZUlpSWhzbzdXZFgwdk5BaUhFYStESk9hSzd5bnpDVHBoTzJOa0xGVjUzOUxCL3FvNUg0S0JMWjZQQ2JSMGZFUkVSRVpHWlR5djFjNUF4RXJlcWN6ZzdPZUhCM2ozUkxLQUpQTnhaN0pHb3FoaU5SbVJtWnVKcVVoSzJmdmNqTWpPekFDR2NKS0YrM3llZ1RWUmN6S25UdG82UmlJam9YbElyRXpzSzB4Zm9jUzMrR3E3Rlh5dDJ2TnZBYm5od3lJUHdidVo5bHlNaklxSzdRUWhSK09vQnBnalVZRDR0MWM4REdJdENKK2Q2OStxQjVnRk40ZW5oWWR2Z2lHcTVnb0lDWEl5THc2blRaeEgrNTJFQWdCQ2lFV1RWQW4vL3dLZGlZNk9TYkJ3aWxVR1c1WFJieDBCRVJFUlUzUnI0dC9LVklNWUpJU1FBNk5iMVBpeWNOeE51cnE1UXE5V1FKSFppSWFvcXNpeERsbVVZalVZTTdQOG8zcHowTm1JdnhRR3kzRUtvMWNPQjFtOERwL050SFNjUkVkRzlvbFltZGdSMkQ0VGFUbzNNMUV4a3BwbHV5UW5KU0k1UGh0Rm8yU3I4NFBhRE9MajlJRHdhZWFEcmdLN28va1IzdU5WenMxSGtSRVJFOTZiR0xWbzBsSVI0UThCMGNxNXp4dzVZdW5BZTNGeGRvVktwb0ZLeEV3dFJkWkpsR1FhREFYcTlIai8vOGh2ZW4vTUJibVJrUUFBaEJxM3FDUUNyd1RLN05ab3N5MC9hT2dZaUlpS2k2cVpSMjdVVnNtZ01BWGpWcjRldzhXTlJ2MTQ5VzRkRlZDc0pJU0NFZ0NSSkNHemRDa05mZUE3elAxcUt2THc4Q2JJY1VzOWZjcnNXaXhwL0VjRFJvMGV6QWdNRE85azZEaUlpb3NxcWxZa2R2aTE5NGR2U3Q4amplYmw1dUhyaEtoTCtTVURNOFJoRS9SR0ZqTlFNQUVESzVSVHMrSFFIZHEzWmhmWTkyMlBBcXdQUXVIbmp1eDA2RVJIUlBVbUNmUXZ6eVRrUGQzZU1HeFBLazNORWQ1RVFBbXExR21xMUduMzdQSUNqa2NmeDllWnZZVFFhdFpKczdOcXdZY01OVjY1Y3liWjFuRlN5eU1qSTMyMGRBeEVSRVpXUEpFbTVzaXpIM0xvYmI5TmcvaVdFU2poRHlEcEFJTEIxSy9oNHN3b3owZDBnU1JMYXRXMERWeGRuSkYxTEJvUndWVXV3czNWY1ZqSkVSVVg5YmVzZ2lJaUlLcXRXSm5hVVJHdXZoVjlyUC9pMTlrUDNKN3BEbG1YRVJzWGl4SUVUT0xUakVOS3VwY0ZvTkNKaWJ3UWk5a2FndzRNZDhQUWJUOFBUMjlQV29STVJVUVZsWjJlbjZuUzY4UUFnaE1peWRUeFVQRm5JamhEUUFRTE5telZGUUJOL1c0ZEVkTS9TNmV6UktTUVkzLzI0RTluWjJSQVFIam4yOWhwYngwVkVSRVJVMjJnMG1uTUZCUVc5YjkxbE93TnJDTGpKc3RBSkFYalZydzluWnlkYlIwUjB6L0QwOElDOXZUMEFRQUIxSmNoYUc0ZEVSRVIwVDdtbkVqdnVKSVJBazdaTjBLUnRFd3g0ZFFDTzdUbUdQVi92UVd4VUxBRGcySjVqT1BuSFNRd01IWWcrTC9SaEdYZ2lvbitoYytmT1pRSllhdXM0cUhSQ2xweGxRQ2R1VmV4d2RYVzFkVWhFOTdSR0RSdkF6azZEN0d3QUFwNDZ0VnFUWnV1Z2lJaUlpR3FabzBlUEZnQklzSFVjL3liQ0NMV1FvQUlBalViTjg3VkVkNUc5Vmd1VkpOMjZKMnMxYXY0QUVoRVIzVTFTMlZQdURXcTFHcDBmN295cFgwekYrSlhqVWQrblBnQ2dJSzhBMjVadXc4SlhGdUpHeWcwYlIwbEVSRlE3Q1FHMUVMZFB6bWswOTNUdUtaSE4xWEdvbzV5d004cHdNQmpzZWR4QVJFUkVSRVJFUkVSRVpDTThRVnVNMXZlMXh2VE4wekV3ZENBMGRxYXEwK2RQbk1mc0YyYmp3c2tMTm82T2lJaUlpSWpJVWxCUWtLdjVadXRZaUlpSWlJaUlpSWlJcUdveHNhTUVHanNOQm93Y2dMYytmd3QxdmVvQ0FHNmszTUNpMEVVNGUrU3NqYU1qSWlJaUlpSzZUUWp4dmZsbTYxaUlpSWlJaUlocWl0YXRXenNHQndjZk1kOXNIUThSRVZGRk1iR2pERDR0ZkREMXk2bG8ycTRwQUNBL054L0x4eTFuY2djUkVSRVJFZFVZUW9oZTVwdXRZeUVpSWlMckJBUUVhTnUwYVJQUXBrMmJnTURBd01hMmpvZUlxRGJTNlhRcUlVUkg4ODNXOFJBUkVWVVVFenVzNE9MdWdnbWZUa0Nicm0wQUFBVjVCVmdWdGdxSmx4SnRIQmtSRVpYRno4L1B0VU9IRG9zN2RPaXdPRGc0ZUlhdDR5RWlJaUlpSWlJQ0FIdDcreFoyZG5aNzdlenM5cXJWNnJXMmpvZUtKOHN5akVhanJjTWdJaUlpb25zY0V6dXNwTEhUSUhSQktQeGErd0VBY3JKeXNHTDhDdVJrNWRnNE1pSWlLbzJ6czdNamdQRzNiaU50SEE0UmtTSWlJZ0tKaVV3VUppSWlJcnFIMlFraHZHL2Q2dGs2R0NyZXZuMzcwTDkvZjZ4YXRRcTV1YmtsenN2TnpVWC8vdjNSdjM5L0hEaHdRSG44K1BIaldMOStQUXdHUTVYRmRPalFJV3pldkJsYnRteXBrdTBaRElacVRWNDVkdXdZL3Zyckw5eThlYlBJV0dabVpxVzJ2WDM3ZG9TRWhLQlhyOXVGNitMaTRpcTF6YkljUDM0Y29hR2hDQTBOeGFsVHA4cTFOaTB0clpxaUlpSWlvdHBPYmVzQS9rMjBPaTFlWC9ZNlBuajVBMXlMdjRha3VDUnMrV2dMWG5ydkpWdUhSa1JFUk9XazErdWhWbGZQbjBMUjBkRklUVTJGcjY4dnZMeThMTVl5TXpQaDVPUlU0VzFmdVhJRmp6MzJHQUJnMDZaTmFOYXNHUklTRXRDb1VTTUlJU29WZDNVTER3K0hqNDlQbGNVYUZSV0ZqSXdNQkFRRW9GNDl5L1BnRVJFUkNBb0txckd2eWV6WnMvSDk5OThqTURBUTY5YXRxN1o5a1lpSWlJaUlLbWZqeG8yNGR1MGE5dTNiaDlEUTBCTG5hVFFhSlhIYm5LeVFtNXVMeVpNbkl5VWxCWHYzN3NXc1diUGc1K2RYNlppMmI5K08zYnQzUTVJa0RCbzBxRkxiMHV2MW1EWnRHZ29LQ2pCNzltelkyOXRYT3I0N2hZV0Y0Y2FORzlpd1lRTmF0MjROd0ZRSlpjbVNKZmpsbDErd2V2VnFlSHQ3VjJqYjVtTStsVW9GQU5peVpRcysvUEJEakJneEFxTkdqWUlrM2I2MjFXQXdJQzh2cjlUdGFUUWFhRFNhVXVjc1dyUUlVVkZSQUFCSFIwZXI0alFhalZpOGVERjI3ZHFGVHovOUZNMmFOYk1ZVDA1T3J0TEUvMWF0V3ZFNGs0aUlxSmJoYi9aeWNuSnp3c2g1SXpIdnBYa3dHb3c0dVAwZ092VHBnTGJkMnRvNk5DSWlJckxTTjk5OGcyKy8vUmJMbGkxRG8wYU5xbno3cTFldnhtKy8vWVp4NDhaaDZOQ2h5dU8vL1BJTFpzNmNpYmx6NTZKSGp4NFYybmJoUkFWSmtuRHk1RW04OXRwckNBa0p3YXhaczBwTkdvbU5qVVYrZm42Rm50Y2FmbjUrMEdxMXhZNWR2WG9WcjcvK09nRGd4eDkvclBCSnU4S1dMbDJLWThlTzRiMzMzc1BBZ1FPVng5ZXZYNDhWSzFiZzJXZWZ4WlFwVTRxc3k4N09ydlJ6QTRCT3A2dHc0a2lUSmswQW1KSlRWcTFhcGJ3MlJFUkVSRVJVYzV3NmRRb1JFUkVBZ05kZWU2M1V2LzlWS2hYVWFqWDBlajBLQ2dvQUFQYjI5bGl3WUFHbVRKbUMwNmRQNDRVWFhzRFVxVk14WU1DQXV4Sy9OU0lpSXZEcnI3L0NhRFRpMVZkZnhkS2xTK0htNWdZQUNBa0pzWG83Qnc0Y2dJT0RBOUxTMHZENzc3L0R4Y1VGRHp6d1FJbno0K1Bqc1czYk51VGs1R0RVcUZGWXMyWU5HalpzV09IdncvemU1T1RrUUpabHJGMjdGcWRQbjhZSEgzd0FCd2NIQU1EKy9mc1JGaFpXNm5hR0R4K09NV1BHbERqK3l5Ky9LRWtkQURCdjNqeDg4c2tuWmNaMzd0dzViTm15QlhxOUhxR2hvZmprazA4c2tqdDI3dHlKanovK3VNenRXT3ZubjMrR2g0ZEhsVzJQaUlpSWJJK0pIUlhnMjhvWC9ZYjN3ODQxTytIcDdRbTNlbTYyRG9tSWlJaXNsSjZlanJWcjF5STlQUjB2dmZRU2xpNWRpalp0MmdBQVJvNGNpV1BIamxtMW5TVkxsaWpKR2R1M2I0ZkJZRUQvL3YxaFoyZFg3SHk5WG8vVnExY2pPenNia3laTndrY2ZmWVJ1M2JwVjZudVJKQW01dWJrd0dvMDRjT0FBWG56eFJTeGJ0Z3krdnI3RnpoOC9mandTRWhJcTlaeWwyYng1TXdJQ0Fvb2RDdzhQQjJCSy92RDI5c2Jqano4T3ZWNXYxWGJEd3NMUXUzZHZxK1lhREFibHhPdldyVnRoYjIrUDhlUEhLK1BaMmRrVlRxcTUwdzgvL0lER2pSdFhhTzN6enorUDMzNzdEUkVSRVRoejVreTFWcEFoSWlJaUlxS0tXYjkrUFFBZ01EQVEvL25QZjhxY3I5VnFMUkk3QUtCZHUzYjQrdXV2OGRaYmIrSHZ2Ly9HZSsrOWg0WU5HNkpEaHc3VkZuZDVkT3JVQ2JObno4YTBhZE53NnRRcHZQenl5MWk1Y3FWRmtvVzd1N3RGNVFzeldaYVJrcEppOFZoQ1FnSm16NTZOSmsyYWxKclk0ZVBqZzRVTEYyTGN1SEZJVEV6RXE2KytpczgvLzd6Y3lRaDN4dlhTU3k5QnA5UGhndzgrUUhoNE9FYU5Hb1hQUC85Y1Nid3BxY0pHYm00dTlIbzlYRjFkUzN5dTNOeGNKZm1pUzVjdWlJeU14SkVqUjdCejU4NHlrM1ZhdFdxRmVmUG00YTIzM2tKNmVqcENRME94WnMwYUplbGZvOUZZVlMzRjNBNUlxOVdXbW1oVTNQdEZSRVJFLzI0OGUxeEIvVi9wanh2WGIrQ0pNVS9BeWJYaTVkU0ppT2l1cXBrOUdlaXVjblYxeGVyVnF4RWFHb3JVMUZTTUdqVUtDeFlzUU5ldVhaVTVUazVPSlo1UVNVdExLNUtRTUhmdVhCUVVGS0IzNzk0bEpuYW8xV29zWDc0Y3c0Y1BSMUpTRWlaT25Jamx5NWVqVTZkTzVZci96aE0zblRwMVVpbytKQ1FrWU5pd1lkaTRjV09wbFVpRUVHVldtakQzVjdibVpKQTF2WmdQSFRvRUFFcFNSWFoydHRKak9qTXpFMGFqRVRxZHJ0alhyenk5cUZVcUZSWXNXSURSbzBmanhJa1QyTEJoQXh3Y0hQRHFxNjlhdlkyS1NFMU54UnR2dkZHdU5UZHUzSUJLcFVKR1JnYUdEUnRtOWJxQWdBQzgvLzc3NVEyUmlJaUlpSWpLNGR5NWMvajk5OThCd09xLzllM3Q3WEh6NXMwaWxSSmRYVjJ4WXNVS0xGaXdBR3ExdXNZa2RaZzkvUEREVUt2Vm1ESmxDdUxqNC9IeXl5OWp6Wm8xeXZpR0RSdFF2Mzc5SXVzeU16UFJxMWV2Q2o5dmx5NWRNR3ZXTEV5ZE9oVlhyMTdGbURGanNHN2RPcXZibXdCRmo1RUJZTkNnUVhCd2NNQ3NXYlB3My8vK1YyblQwcU5IRCt6YnQ2L1k3WXdkT3hhSERoMkNpNHRMaWMvMXdRY2ZJQ0VoQWM3T3pwZzFheForK2VVWGZQamhoL2pvbzQ4UUhCeGNaa1hRQng1NEFETm16TUMwYWRNc2tqdDhmWDN4NG9zdjRzVVhYeXgxZlZKU0V2cjE2d2NBV0xGaUJZS0RnMHVkVDBSRVJMVUxFenVzbEorWER6dnQ3UThhVkdvVi92dk9mMjBZRVJFUkVWVlUwNlpOc1diTkdvd2NPUktwcWFrWVAzNDg1cytmcjR4UG5qeFpPVmx5cCtlZWV3N1IwZEVWZWw0dkx5K3NYTGtTdzRjUHg0MGJOekJ4NGtTc1diTUdMVnEwc0hvYnhTVmF0R3ZYRHF0WHI4WnJyNzJHdm4zN2xua3lLVFEwRksrODhrcUo0ekV4TVJnOGVEQUFVOXVha3FwdzNEbTNKSGw1ZWZqcnI3OEFBQTgrK0NBQVUvbGF3SFNGVjY5ZXZaQ1ZsWVVsUzVhZ1k4ZU94VzRqSWlJQ0JvTUJnWUdCWlY3RlpHOXZqMlhMbG1IRWlCRTRmLzQ4UHYzMFV6ZzdPK081NTU2RFRxZkR0bTNiU2x4NzllcFZqQjA3RmdBd2UvWnN0R3JWcXNTNURSbzBVTDR1S0NqQW1UTm5TbzJySk9WZFp6NHBTVVJFUkVSRTFjZmNYcU43OSs1V3R5VFI2WFFBVE1kQWQxS3IxWmc2ZFNwa1dVWnViaTRTRXhQaDZ1cGFhb1dJdStuQkJ4L0UrKysvaituVHA4UGYzeC8xNnRXN0s4L2J0MjlmeE1YRllkV3FWWWlKaWNHOGVmTXdaODRjSkNVbFdiVStLeXNMZ09tQ2c4SnJPblhxaExWcjE2SmV2WHBJU2txQ3U3dTdVaVV4UFQwZGVYbDVjSE56VXk0dXVISGpCZ0NVbU5qeDg4OC9ZL3YyN1FDQU45OThFM1hyMXNXZ1FZT3daODhlSEQxNkZCTW1UTUJubjMybXRIMHBTYjkrL1pDY25JeGx5NWJoK3ZYckdEZHVITDc5OWx0V2NDUWlJcUl5M1ROL0xXVGR5TUkzODc4QkFJeVlNNkxjcGNpV2pWMkdpNmN2d3FPaEJ6eThQZERBdndFYXQyaU0xbDFhdzlIRitneGlJaUlpcWhuOC9QeXdjdVZLdlBycXE5RHBkQmE5YmF2N2VULzQ0QU9NR1RNR04yL2V4TVNKRS9IOTk5OGpLeXVyeUZWZHhVbE5UVlcrVGtsSlVVNGF1YnE2WXNtU0pjcEpLMmRuWitXa29xM3QyN2NQMmRuWmFOeTRNZHEyYldzeGR2NzhlV1JsWlVFSWdkYXRXNWU0amZIanh5TXJLOHZxOWlkT1RrNVl2SGd4aGc0ZGl2VDBkR3pjdUJFREJ3NkVnNE1EL1B6OFNseFhPR25DeTh1cjFMa2xDUXNMZzVlWFY3blhsV1gzN3QzWXZYdDNsVytYaUlpSWlJZ3NSVVJFWVAvKy9aQWt5YUpheCtyVnE2SFZhakZvMEtCaWo3Zk1qMTI3ZGcwUkVSRklTa3BDWW1LaThxLzVhM01Td2VUSms4dE1sTCtiK3ZmdkQwZEhSOXgzMzMzRkp0UmZ1WElGR3pac2dFNm5LM2ZGd3RLODhzb3JpSTZPeHBVclZ6Qmh3Z1RrNWVXVmVMRkZTVzdjdUZIcW1tM2J0aW5IZDJQSGpzV1pNMmV3ZnYxNnRHL2ZYbGtQb05oRW0ram9hTXlaTXdlQXFickp3SUVEQVppcWhjeVpNd2N2dnZnaVltSmk4TzY3NzJMQmdnVmxKdU8vOU5KTGlJdUx3MTkvL1lWNTgrWXhxWU9JaUlpc1V1di9Zb2pZRzRHV25Wc2lQemNmUjNZZkFRQzhQT3ZsY2lWMnBDYWxJam9pR3JJczQ4cUZLN2h5NFFwTzdEOEJBTEN6dDhQd1djUFI0WUdhVlQ2UGlJaE1oQkN5cldPZ21xdFpzMlpZc1dJRm5KMmQ0ZTN0WGV5Y2p6NzZDSHE5SGlOR2pDaDNyOStTZE9yVUNXRmhZVmk5ZWpYbXpac0hqVWFEOGVQSEl5b3FxbHpiQ1EwTkxYRnM2dFNwZU9hWlp5b2JhcFhZdFdzWEFOTkp3anVkT0dINm15b2dJS0RNSzV2S3ExR2pSdmp3d3creGZQbHlMRnk0VU5uK3laTW5zWGJ0V3N5Wk02ZGNKWDRCVXl1ZUdUTm1ZT3pZc1NWV011blVxVk9wVlU3TXZ2enlTNlNucDZOWHIxNW8xNjVkbWZQLytlZWZjc1ZLUkVSRVJFVGxaelFhc1hEaFFnREFVMDg5aGFaTm13SUFFaE1Uc1g3OWVxVmEzd01QUElDa3BDU0w1STJMRnk4Q0FMWnMyWUl0VzdhVStqeDJkbmE0ZWZObTlYNHpGZEN6Wjg4U3g2NWZ2NDR0VzdiQXhjV2xTaE03QUdER2pCa0FUQlVZaTZ0NFVwV3VYNzhPQUhCemMxTWVLeW14NCtMRml4ZzllalJ1M3J5SlpzMmFZZnIwNlJiam5wNmVXTGh3SVVhT0hJbDkrL2JocmJmZXd0eTVjMHRzMDJvMmRlcFU1T1Rrd01tSmJkNkppSWpJT3JVNnNTUHk5MGg4TXVrVCtBZjZZK2owb1JYZVRoMlhPbmgvNi92SXpzeEd4dlVNcENXbElmRmlJdjcrNVc5a3BXZGg4OExOVE93Z0lpTDZseXF0U2dRQWJOMjZGUVVGQlhqNjZhZXJMTEVETVBYODdkdTNiNDBwdTF0ZDB0TFNjT2pRSVFDQXY3OS9rZkdUSjA4Q2dOV2xqY3NySkNRRW4zMzJtZEozT1M4dkQyKysrU2JTMHRLd1lNRUM1ZVNodFZhdVhJa0RCdzdnMEtGRCtPNjc3OHBzZTFPYWJkdTJJU0VoQWZYcjE3Y3FzWU9JaUlpSWlLcmZ0bTNiY1Bic1dUZzdPMlAwNk5ISzQ2dFdyVUpCUVFFY0hCencyR09QbFpyWUlJU0F1N3M3dkx5OFVMOStmWGg1ZVJXNTFhMWI5MjU4TzJYYXZuMDd1blhyQm5kM2Q1dkdVYmhDaUZhclZkcDVsdVh2di8vR21ERmpvTkZvOE1jZmY1UTRyM0JWREhNbFRQTjdvTmZybFpZdWhWdXhYTDU4R2FHaG9VaExTNE83dXpzV0xseFliQ1dUdG0zYll1Yk1tWGpublhld2QrOWVqQjA3Rm9zV0xTcjFRZ0sxV2wxaVVvYzVRY2pMeTZ2TVZxUkVSRVIwNzZpMWlSMVhMbHpCMm5mV1FwWmxHSTFHNVdSK1JXanR0V2pnMzZESTQwSUk3TjJ5Ri9rNVpaZE5KeUlpb3ByaDc3Ly9obGFyTGRJU3hCWUtKM1dzWDc4ZXNseDJnUmxabHRHbFN4Y0F3THAxNnhBWUdGanN2TEpLdjk0dFc3ZHVoY0ZnS0haTWxtVWw2U015TWhLVEprMHFNbWZXckZtVlBwRlYrTzlBclZhTDExOS9IVE5uenNUT25UdlJwMDhmOU9qUnc2cnQvUFBQUC9qKysrOEJtUG9pRjA3cTBHcTF5cFZ0NWEwQ1lpMC9Qei8wN05rVHZyNisxYko5SWlJaUlxSjczZFdyVjdGczJUSUFwbllkNW1PMjZPaG9wUkxoSzYrOGdrNmRPcUZseTVidzlQUkUvZnIxbGVTTjdkdTM0OGlSSTNqMDBVY3hhOWFzYW85WGxtWGxHTVVhYXJVYWp6MzJtSEoveDQ0ZG1ERmpCcnk4dkxCMDZWS3JLZzlXaGZUMGRHUm5aeGQ1dkVHREJzcnhtN1h0U2VyVXFRTUFLQ2dvZ0VxbEt2TnpnUFQwZE9qMWVxalZhdVhZelZ5dFE1SWtKZG5pMkxGam1EeDVNdExTMHVEcTZvcFZxMWFWV09rVEFQcjI3UXU5WG8vcDA2Zmo2TkdqR0R4NE1ONTk5MTEwN2RvVjE2NWRRMHBLU3BFMXZyNitTdnhtZXIwZVR6LzlOQUJnN2RxMUNBNE90dXAxSUNJaW90cXZWaVoyNU56TXdhcXdWY2pQellkM00yK00rM2djOG5LcXJueGJkbFkyZHE3ZWliMWI5Z0lBdWozZXJjcTJUVVJFVlV1U0pMWmlJVVYwZERRbVRKZ0F2VjZQR1RObTRLR0hIcm9yejV1VGs0TzB0TFFpajlldFcxZEpXaWhQSW9aR28wRkJRWUZ5TXFxOHRtN2RpdDkvLzczRThjSmxiNmRPblFxdFZtdlYzT0xHU2lzL2ZPclVLU1FuSndNQXpwNDlpN05uenhhWk0zMzY5Q3EvUW1uZ3dJSDQ0WWNmY09MRUNjeWVQUnZmZmZkZGtaTnBkNUpsR1I5ODhBRmtXWWFycXl2R2pSdG5NZTdxNm9wRml4WUJNSlZvam9pSUtETU84MnVYa0pCZzFmeWVQWHZpNFljZkxuTWVFUkVSRVJGVnpMWnQyNVNFZy9YcjErT1RUejVCYm00dWNuTnpJY3N5ZkgxOU1XVElFR2cwR256MTFWZEYxcDg4ZVJKSGpoeEJSa2JHWFlsWGxtWE1uajNiNnZuMjl2WVdpUjArUGo1d2RIUkVZbUlpaGc4Zmp2bno1K1ArKysrdmpsQXRyRml4QXQ5OTkxMlJ4OFBEdzBzOS9peE80ZVBGdkx5OE1vOGZ6VzFZQ2w5b1lVN3NjSFoyaGhBQ216WnR3cUpGaTJBd0dPRHM3SXlWSzFjcUxYbEswNjlmUHdDbXRqS0ppWWtZTzNZc3dzTENrSnljakMrKytLTEkvSlVyVitLKysrNHIrNXNrSWlJaVFpMU43TWpQellja1NhanZVeC9qVjQ1SEhlYzZsVTdza0dVWnNhZGljZVRuSXdqZkhvNmNyQndBUU52dWJmSGsyQ2VySW13aUlxcCtGUy9mUkxXQ201c2JHalpzaU9qb2FFeVpNZ1Z4Y1hFWU1XSkV0VC92L3YzNzhmYmJieGQ1ZlBueTVSVTZhYWJUNlZCUVVGRGh2c01wS1NuRlhpMVVuQXNYTGxUb09RQmc1ODZkeFNhMG1PM2RhMHFTRFF3TXhKQWhRNVRIazVLU3NIVHBVZ0Fvc3kveG5kdDc5OTEzaXp6KzVKTlBJaXdzVExrdmhNQmJiNzJGRjE5OEVTa3BLZmprazA4d2NlTEVVcmY5elRmZklESXlFZ0F3Y2VMRVVsdm8vUGpqajFpOWVyWFZjWC85OWRmNCt1dXZ5NXkzZWZQbXUzWUZIZjM3eUxLY2J1c1lpSWlJaVA3dDJyZHZyM3lkbUpoWVpIenExS25RYURRbHJqZTM4VEFuQ3BTbG9LQUFhclc2VXRXbXk1TUk3K0RnWUhHL2ZmdjJXTHQyTFY1NzdUV2twcVppM0xoeG1EUnBFZ1lOR2xUaGVLeWgxV3FWdUdWWnJ2Q3hMUUNMSlAzczdPd3lYNDg3MjdBQXQ5OHZWMWRYNU9mblkrZk9uVEFZRFBEMjlzYTc3NzZMdVhQbldoMlBrNU1UVnE1Y2lVbVRKa0dqMGFCdjM3N0ZKZ0VSRVJFUmxWZXRUT3h3Y1hmQnBMV1RrSitYRCtlNnp1VmVyeS9RSS9seU1wTGpreEgvVHp6aXpzVGhuMlAvNE9hTm04b2NyVTZMUjRjL2lrZUdQUUpKa3FveWZDSWlJcW9tSGg0ZVdMTm1EVjUvL1hXY1BIa1NLMWV1eEtWTGx6QnQyclJTVDg1VmxscXR0amk1bEp1Ylc2bnRPVGc0SUNNakF6ZHYzaXg3Y2pFZWVlUVI5T25UcDhUeHhNUkVMRnk0RUFBUUZoWUdMeTh2cStZV1ZsQlFvRnlSWks0d1VwZ3N5OWl6Wnc4QTRLbW5ucktvUlBIYmI3OEJBRHc5UGN0MXRaYkJZQ2oydFMzdUpHSExsaTNScjE4LzdOcTFDNXMyYmNLQUFRUFFva1dMWXJjYkZ4ZUhGU3RXQUFCNjlPaWhYSVZWRmtkSFJ6Um9VTFNkbjFsc2JDejBlajA4UFQxTFRSU0pqbzYyNnZubzNpYkxNclBOaVlpSWlDcXBjK2ZPV0xseUplcldyUXMzTnplbzFXbzgvL3p6dUhidEdoNTk5RkYwNnRTcDFQVWVIaDRBYmxlRkFFekhScGN2WDBaY1hCemk0K09WZitQajQ1R1ltSWdmZnZqQm9zMWplVWlTaElNSEQxWm9yVm16WnMyd1pzMGFqQm8xQ2lrcEtWaXhZZ1Y2OSs0TlQwL1BTbTIzTkdGaFlVcnkvYmx6NXl3Uy9RRlRPNUpyMTY1WnRTMW41OXZuL3pNeU1pd1NOb3BqdnNqQnpjMU5lU3c5M1pRajdlcnFDanM3T3l4YXRBano1OC9IOU9uVGtabVppYWlvS0VSc0NNOEFBQ0FBU1VSQlZLdGlBVXpKUFNFaElkaXdZUU5TVWxMZzd1Nk80Y09IWS9EZ3djcWNBUU1Hd0dnMFdyM040c1RHeHBaWXdiTW10SjZ0U1k0ZVBab1ZHQmhZK2c4dkVSSFJ2MEN0VE96WTg4MGVTQ3JKSXRNNU8vTjJ6NzdkWCs2R29jQ0F2Tnc4NUdYbjRXYkdUZVJrNWlBak5RTTNVbTRnTXpXenhCNzMzczI4MGZuUnp1aitlSGM0dWxaUC8zUWlJaUtxUHVhclo4YU5HNGRqeDQ1aDE2NWRlT2loaDlDalI0OXFlODRISDN3UUR6NzRvSEsvWjgrZXlNcktzcGlUbEpRRWc4RlE1cmJjM2QzaDdPeU14TVJFWkdabVZpZ2VQejgvOU83ZHU4VHhtSmdZNWV0T25UcVZXaVdpOE56Q05tL2VqTXVYTDhQTHl3dk5temZIL3YzN0xjYi8vUE5QeE1mSFE2MVc0NEVISHJBWU15Y3krUGo0bFBtOUZOYTFhMWRzMjdaTnViOWd3UUw4K2VlZkpjNGZNMllNZnYzMVY3aTd1NWQ2VXUzdzRjUEl6YzJGazVOVHNSVkJTdEs1YzJjc1dMQ2d4UEhISDM4Y0NRa0plUG5sbHkxTzh0MHBKQ1RFNnVla2UxZGtaR1RKL1pXSWlJaW9ScElrS1ZlV1pmTWYxUEUyRFlZQW1DcEpGRzZOc1dUSkVseTdkZzNPenM2WU1HRkNpZXZNeVJ2bXBJRnIxNjVoOU9qUmlJdUxRMUpTVW9ubm1nRlRzbnhGRXp1cWlwK2ZIOWF0VzRjMzNuZ0QwNlpOS3pPcG96SVZScXh4N2RvMWk1WXhwZm5ycjcrZ1VxbGdNQmlzT2tZMko5MDRPVGtwYlhmTUxVSWRIUjJSbloyTnVuWHJLcTAyN2UzdDhlbW5uMW9kdXpuWm9sR2pSc3I3NnVqb0NFZkhxdjBzWWM2Y09TV08vZlhYWHhWcTIxcUxHYUtpb3Y2MmRSQlVjL2syQzJ3bEpGVVhRRGdMZ2V3Yitxek5xVEV4U2s4dG4yWnQrMGlTcWcwQUdBM3lyM0V4eDArWnh4bzJiT2hnNStRNW1HdnY5YlZ5aGd6NVVuYXEvbkJ5OG1uTGs3NUVWYWhXL25iZnZIQnpxZU0vclBqQnF1M1VjYW1EQnY0TjBMaEZZL2dIK3FONVNIUFVyVjk2eGk4UkVkVXNCb1BoaGlSSjQyL2R6UzUxTXQwekhCd2NzSHo1Y2t5WU1BRmR1blN4S3FtanVrOWNEUjgrdk5oU3YzZGF1WEtsVXQ2M3ZIMmI5WG85QUpSNlVyRXFaR1JrWU8zYXRRQ0FrU05IRm5zRm1ibjFTSjgrZmVEazVHUXhaazdzc0thSGNXRjE2dFN4S01ON1o1bmhPOVd2WHgvejVzMURTRWhJcVNmWm5ubm1HWGg1ZVNFdkwwKzVBbytJaUlpSXFMSTBHczI1Z29JQ2M4WjF2azJEb1NKT256NnRITGRNbkRqUm9oTEVvVU9Ic0hmdlhxVUN4NTNKRzNxOUhvY1BIMWJ1UzVJRUx5OHYrUGo0b0hIanhoYi8yanFwdzh6YjJ4dGJ0MjZGU3FVcWNZNjVFbU4xSncxSWtsU2twWXE1T3FOV3E3VTRQaGRDd01YRkJhbXBxVXFibGRLWUV6dCsvZlZYL1BycnJ4WmpmL3p4QjNyMDZJSFhYbnROYWR0cWIyK1BqaDA3S25NeU1qSnc5T2hScU5YcVlzOGxXTnYydExMdWZCMEtxKzd6RjBTMWpZQVVCSUdWUXNCZWhwem9ySGI4SlJWUVRyb0pTWHBPU0JoaG1pdS9Ba0Q1NE4vT3p0VVpRa3dYQW41Y2UrK3VsV1hrQ2tpcE9wMHFFRVRWcUZiMkVLbnJWUmZ1RGR6aDNzQWRIbzA4NE9udENZOUd0MC9DQndRRm9FM1hOZ2p1SFl5dUE3cWl6NUErZUh6MDQzaGg2Z3Q0YmRGcmVHZmpPMWowMnlJcy9tMHhKcStiak9jblA0OHUvYnJBclo0YmRxemVnZi83N1ArUW5KQnN3KytRaUlpc2RlTEVpWnVSa1pGTGI5M1cyRG9lcWpuczdlMnhmUGx5REIwNnROUjU1bVNJNmo1eHBkUHBZRzl2cjl6TXJkN01iVnpNTjVWS3BaU010ZWFrVldIbTc2VzBFM1ZWWWQrK2Zjak16SVNQanc4R0RCaFFaUHpDaFFzSUR3OEhBRHozM0hOSzJWdHpqRWVPSEFFQUJBVUZWV3VjZ0tsNmlqVlhUblh2M3QyaTZnb1JFUkVSVVdVZFBYcTA0TVNKRXdtM2J0YjFuYUM3SWo4L0grKzk5eDRNQmdPNmR1MWE1TGdtT2pvYTI3WnR3K0hEaDVHWW1LZ2tkYmk3dXl0ekJnMGFoTVdMRjJQYnRtMElEdy9IamgwN3NHTEZDZ3diTmd5REJnMUNqeDQ5NE92clc2TXFLNVIxckdodWMxbWRyVXdCd012TEN3Y1BIclM0bVkvYlZxeFlZZkc0U3FWU0tveFlrMVNSbloydFZOQzQ4MlorTHdxM0JMMSsvVHJpNHVLVSt6Lzg4QVBDd3NLd2V2WHFJdHUrY2VNRyt2WHJoK2VlZXc1bnpweXAxR3RRbGp0Zmh6dGZFeUlxbXl6TGtpekxqajlzMnhoa3A5VnFBTURUdzhQcndLKzdZdVZDQmovejVBanptdm16MzF0YmVPenc0WDFYdlJzMThPUGFlM3V0RU1LK1dkTW0rWmN1bmRES3Nsd3JQM3VubXFIbS9OVlloZWJ2bWwva3NkU2tWRXpwTndVQU1PSFRDUlovTUdkblp1UG5MMzlHWmxvbWVqN1RzOFR0Q2lGd2FNY2hwRnhKZ1gwZGUvUWVWSElKY3lJaUlxcjV5anJaa1orZnI1eWdzN096cTlaWXZ2MzJXNHY3RXlaTXdMNTkrekJ5NUVpODhzb3JGbVA3OXUwRFVQNHJnY3lKSFRxZHJoS1JscTFIang1UXE5V1lNR0ZDc1NjcEZ5NWNDQUFJRGc2R2s1TVRCZzRjaU9lZWV3NmpSbzFDUkVTRTBxYW1xaE03enAwN1o5SHJ1amlGWDlPb3FDams1T1NVT3QvWjJSbUJnY1VuNCsvZHV4ZGR1blFwY2EzNWFyZVBQdm9JaXhjdkx2VjVpSWlJaUlqbzd2bm9vNDl3NGNJRk9EazVZZnIwNlJaamVyMGVnWUdCR0Rod1lKRUtIRHFkRHYzNzkwZGlZaUw4L1B6d24vLzh4Mkp0UmtZR1JvMGFCUThQRDN6d3dRYzFyaUpnVGs1T3FjZUw1dFlsZDFaZHRMVjY5ZXJoM0xselNFcEtLblB1MUtsVE1YWHExQkxIZHUvZXJSei9mL1BOTjFpNGNDRzZkdTJLanovK0dBRFFyVnMzTEYyNkZHZk9uRUY2ZWpwY1hWMlY5Yi8vL2pzTUJnTmlZMlBSb0VHREt2ak9pS2k2eUxLc0F2QTBnSm4rZm40dFhoajhEREl5TXVEczVBUUhCOHYvQjBPQzI4Tm9OTFZQOXZmMXRSalQybXZ4YU44K1NFdFBoNU9qSTlmZWcyc05CZ051M01qQVkvMGU5Z053Rk1BN3NpeC9JNFRJQTFFVnE1V0pIZVdWblptTi8xdi9mN0N6dDhPQWtVV3ZLaTJzWVVCRHBGeEpRV0pzMmFYU2lZaUlxR2F6OXFRVlVMTk9YTld2WHgrQXFlOXdlWmkvbjhMdFNxcURxNnNyM256enpXTEwwdTdac3dkLy9mVVhBR0RzMkxFSUR3L0h6WnMzc1c3ZE9odzdka3o1M3BvMWE2WjhYVlhXcmwyTDMzNzd6ZXI1UzVZc0tYTk9odzRkc0daTjhjV0FaRmxXa2pkS1l6QVlZREFZckk2THFEaEJRVUhLR2VYSXlNajAwdVlTRVJFUlVjbDI3dHlwSk40LzlkUlRpSWlJd01XTEZ4RWJHNHZ6NTg4akxpNE9HemR1eEh2dnZWZnMrdWJObXlNeE1SR25UNSsyZUR3L1B4OWhZV0ZJU0VqQWxTdFhjT2JNR2F2YWd0NHRXVmxaR0RCZ0FKNTU1aGtNR1RMRW92V00yZFdyVndHZzJERmJNaWRSeE1mSFYybzc1dU0zY3hzWTg4VUdodzhmUmxwYUd0emMzTkMwYVZNMGFOQUFWNjlleFo5Ly9vbEhIbmxFV1c5dTdkS3RXemVMaEE5cjZQWDZHbFc5aGFpMjh2WnVVMWZscUg3M2xkSGpEcTlkdFhRdUFIOG5SMGRNbVRnZUdvMjYyRlpHZzU1K0FvT2VmcUxZN1RrN09lSHR5Uk5LZkQ2dXJmMXJuMzNxY1dSbjU1ai9EMjhJWURhQTQ3NityUklOQmlrdkllRlUrVW91RTVXQ2Z5bVVVNk9BUmppeC93U3VYTGhpNjFDSWlJaW9ra2FOR2dWZlgxOE1IVG9VelpvMUt6SnVQbW1sVnF1dGF0ZHh0MVRrcEpYQllFQit2cWx0OTZ4WnN6Qjc5bXlyMWozLy9QUGxEeENtRml2Rk1WZk02TnUzTDRLQ2doQVVGQVFQRHcvTW1ERURFUkVSeXJ3K2ZmcFU2SGxMbzlQcHlud2ZqVWFqa2dDajArbktyT3JpNE9CUTRsanYzcjB4ZjM3UlNuSm1Uei85TkJJU0VoQVdGb1pubjMyMnhIbjMzWGRmcVRFUUFZQVE0dnRDZDFsYWtJaUlpS2dDREFZRDVzMmJwOXovNG9zdmlwMVhXaldHdG0zYll2LysvVGh4NG9UeVdINStQaVpQbm95alI0OENBS1pObTFhamtqb0E0T1RKazhqTXpNUm5uMzJHKys2N3I5amtqY3VYTHdNQXZMMjlxejBlbzlHb3RDZ3RpNStmSDRDS0pYYms1K2ZqM0xsemNISnlVaEk3eksxWVdyVnFCVzl2YnlRa0pPRFhYMzlWanR1NmRldUdiNy85Rm9jT0hWSVNPN0t5c25ENDhHRUFRTDkrL2NvVncrWExsN0YyN2RvU2s0V29jbHEzYnUybzFXcjNtdTlIUkVSMHNtVThaRnNxQitrK0NlTEZ2ZnNQdkJrMmRUcW12ejBKems1T3NMT3IzaFpUVkhzSklWQ25qdW44b0N6TE9INHlxdEhpajFmdGtoenNuR0RBVUFEZmw3NEZJdXN4c2FPY3ZKdVovbWk5ZXVHcWpTTWhJaUtpeXNqSnljSFpzMmR4NnRRcE5HellzTmpFaml0WFRJbWNOZTJrbGUrdHNvRFhyMS9IelpzM3JhckFrWmFXcG53dHk3TFNZc2FhdUtyU29FR0RjT0hDQll3YU5VcDVyRy9mdm1qU3BBbmVmUE5ONVRWLytPR0hxL1I1QVdEbXpKbGx6b21QajhjVFQ1aXk5SmN2WDQ3ZzRPQUtQNThRd3FvcnJpUko0cFZaVkdsQ2lGNjJqb0dJaUlqS0p5QWdRS3ZWYWhzRGdCQWlMeW9xcW5MbEJxalNWQ29WdkwyOUVSTVRvenhXdjM1OStQdjdvMG1USnNxL3BTV01kK2pRQVFBUUZ4ZUh1TGc0dUx1N1k5S2tTVXJsd25IanhtSGd3SUhWKzQxVVFHUmtKQUJBbzlHZ1hidDJ4YzQ1ZWZJa0FDQWdJS0JhWTdsNDhTSjI3ZHFGTVdQR1dEWGYzOThmQUhEKy9Ia1lESVlTRS9SbFdjYWxTNWR3K3ZScG5EbHpCaWRQbnNUWnMyZFJVRkNBeVpNbkl5L1BWRFhmbk5nQm1JNVgxNjlmajU5Ly9sbEo3QWdKQ2NHMzMzNnJ2S2VBcVEyTFhxK0hvNk5qdVpKMmtwT1RNWHIwYU55NGNRUFRwazJ6ZWgxWlQ2ZlRxV1JaN21qck9LaG1rS0h5bGdYcVFKWWhoQ2p6Z2g2aTh0RHI5ZmgrK3k0YytPTlFBMWtXQmdoVTd5OU11dWZ3REhJaCtudzlGb1V1S25WT1RwYXB6M3BHYWdZeTB6UGg1RnB6eXJJVEVWRlJyVnUzZHJTM3Q1OElBRWFqTVRzeU1uS0JyV09pbWlFcUtrcHBmOUd4WS9ISDkrWXJySXBMK3FoS09UazVtRHQzTG1iTm1tWFZmQjhmSDBpU0JLUFJpT2pvYUtVOGJHbVNrNU9WcjlldVhWdHFtNU5MbHk1aDdOaXhBSUNQUC81WVNTUXBhNjYxcGt5WlV1U3hKazJhS09WdXUzZnZqc2FORzVkcm0wUkVSRVJFL3pZNm5hNjVXcTNlZnV2dWFRRDliUmtQbWJ6ODhzdkl5Y2xCUUVBQS9QMzl5MTI5c1czYnRuQjBkRVJXVmhZMmJkcUVvMGVQS29raWI3enhCb1lPSFFvQVNFcEtxdkwyazVWeC9QaHhBRUM3ZHUyVXhBYnpNYXFMaXd2UzA5Tng3dHc1QUtidkVUQlZPVFRQc2JPenE1STRFaElTTUdyVXFISWRoemR2M2h5QXFmckdoUXNYTE5ZbUpDU2dRWU1Ha0NRSmZmdjJSV3FxWlVWOE96czd0RzNiRnI2K3ZrcVZ5OEtKSFQxNzlzVDY5ZXNSR1JtSjY5ZXZ3OTNkWGJrQUlEazVHUmN2WG9TZm54OSsrdWtuQU1CRER6MWtzYjQweWNuSm1EOS9QaTVmdmd4UFQwOWtaMmNyeDhWRVZEMkVRRDNJc2oyRWdGZjlldER4WjQ2cWtFYWpRVjAzVXlzdUlhQUNVSEtwWDZJS1lHSkhJVWFqRVdlUG5MVjYvcFh6VjlBaXBFVTFSa1JFUkZYQUVjRDdBQ0NFU0FiQXhBNENjUHVrbFoyZEhkcTNidzhBR0RGaUJKNTg4a25sdnZucUcvTkpLd0FZTzNZc01qSXkwS0pGMWZ3TmtKdWJpL0hqeCtQRWlST1lPWE5tc2IwODcyUm5ad2QvZjMrY1AzOGVaODZjc1Vqc1NFbEpnWU9EUTVFV0lRa0pDUUJNVjZDMWJkdTIxQW9SNWxZa0FPRHA2WW1HRFJ0YU5iY3lmdnJwSjF5NGNBRUE4TUlMTDFUSk5tMHRPVGtaZS9mdUxYRThKOGVVTUJ3ZEhWM3FQS0o3bVYrem9DQ281RWNnUkgwQXlNazN6a3M2ZitLYWVkeTNlZHQrUXFWNkNBQ01zcnduN3V6eG5SYnJXN1IvQzVMd0FnQzlRVjZZOE0veHkrWXhuK2J0dTZza1BDa0xJY215OFk5TFowLzhDRUN2Ykx0bCt3bENpTVlBa0ordlgzVGwvTzJycUwyYnQrK3NGbmdLa3RCQ05oNitLT20zNGZUcC9OdlBHelFlRW53QklDODNiOG5WMkRPWHpHT05tcmRwcjVFMGd5R2dnNHpqK3F5VXpRa0pDVGxLWEMzYXZTRkprajhBeUVianNrdm5Uc1FxMjIzZXRxV3NFaThLU0hXRUxGL0lUcFBYSnlXZHVIbjc5V2cvVnFoRVV3QXdGb2cxY1RFUnB3dkYzRWdsTUVwSXdrbkl4c3ZwK1ZscjBpNWN1SEg3OVdnM1ZGSkp3UUFnRjhoZlhvbzVydlRIYXRpOHVZZFc2RWJMa3Fnckc1Rml1Rm13cW5DZjRNYk4ydzlXcVVRWEFFQ0JjZlBGbUJOL21zYzhXclJ3cWdQZEcwS0NoMnlVTXd2a25HVlgvdmtucFZETVR3cVYrQThBQ0wzaCs5am9rL3VWTjdCMWF6cy9vM29paEZRUDRQdGZuZTgvQURSdTFTNHd2aUE3R2pFeGVhaEdmZ0h0dWdpVmVLaWsvYW1zZmRGT2NoZ0RBVmZaaUpTTWdveVByZDJQdlp1M2I2U1d4Q3NRY0Mzclo2QzQxNi8wdFcxSFNpcFY2NUxXM243dDVRdVpjdTduS2VmT1pWcXoxcmRGTzM5QXZGelMyc0x2dVQ2L1lFWEMrVk14Rm1zbGpMQm1mN2x6YmVGOURiSjhOaWROM2xoNGJWbjdLU1RWVU5NK0xwL1ZaMTMvMHRwOXZLeWZqOFl0MmcyVUlMV1FaVGt4dDhDdysxcHNWQkwrNVdSWjFnb2gvRzU5blc3cmVNakUzRnFqb2xRcUZYcjE2b1dkTzNkaTgrYk5BRXlKQWpObnpyUm9PVGxseWhUazVlVmh6Smd4Nk5hdFc2V2VzN0lNQmdOT25Ub0ZBT2pVNlhhWGlzSXRSYlpzMmFKVWRKdzNieDRXTDE2TXVuWHJscnZ0U0duaTQrUHgrdXV2SXlVbEJaNmVubGF2YzNWMVZWcW0vUDMzM3hhSkhSOS8vREdPSFR1R045NTRBejQrUHNqUHowZHdjREE2ZHV5STRPQmd0R2pSUWprK1hyWnNHUUJZSkZlMGFkTUdibTV1U0V0THcrKy8vNDZubjM0YW5wNmVhTlNvRVM1ZnZvelRwMC9EM3Q0ZWYvNXArdlBuOGNjZkx6WFduSndjaTljeE56Y1g5ZXZYeCtyVnErSG82QWk5WGwvcWVpS3FIRmsyL2ltRStERDBsWmVuZE9uYzBlcnF1VVRXdXIvTGZiRFQyR0g5RjEvTnVaWnlmWSt0NDZIYWhZa2RoYWpVS2p3OTd1a3k1LzM4eGMrNGtYS0RpUjFFUkVUL1l1YkVqdmJ0Mnl0WEZuWHAwa1VaUDNYcUZLS2pvd0VBbjMvK09kcTNiNC9Bd0VCMDc5Njl5bUl3SjNYOC9mZmZrQ1FKV1ZsWmNIS3lyaHBZWUdBZ3pwOC9qNk5IaitMNTU1OVhIdCs3ZHkrV0xGbUNKNTU0QXBNbVRWSWVqNDAxblRQMzh2S3FjVzAvY25Oejhja25ud0F3blVUczNMbHprVGs2blE1NnZkNnF4SmZTcEtTazRJOC8vbERhclZTbmt5ZFBJaXdzck14NTMzLy9QYjcvbnUwMmlZcGpWTW5lRXNSc0FhZ0FRS2VTUHdXZ2ZMQVBJZTRYd0hnQWtJQmNBQllmN01zQ0wwcEFJQUNvWmZFRkFPV0RmUUVFUVlnM0JLQ1dJZFIrZm42N0xsNjhXT2hNdW5oZUFCMEJRS1hHVndDVUQvYlZrbWd0SUk4QjRDaEQrdHd6R1R1U2dmemJTK1hCQXFaRUI2MUtzeG1BOHNHK1NxaWFRV0MwQUZ3QmZLdFdlL3dBM1A3Z1VrQThLNER1QUdDVXhUWUFzYmUzSy93a1dSb0ZBUThJL0tGeXlmMEdTVkErYkJXU2VFWUFQVTFUNVY5aHV2b2J0NzUvVDBqeVNBRjR5VUtLZEpBY042VUJ5Z2ZUa2hEOUJERFlkQWQvQWxBK0VKY01HbGRaSTRZTHdFOUlpQkdPbXE4QXBONWVpNGNFTU1MMG5pRUtnSkxZNFppbnFpUGJZNWdBQWlBaFVjclhmQWxBU2V3UVF2UVV3RGdBa0NYVlJRQktZb2RuTXV6Z0xvWUtvQ1hBOTc4NjMzOFBqeFpPS29nLy9kUjEvc3J6YnpXOGNESktWWk5WYUFPQjl3VWdGYjgvbGI0dkNrbCtCUkRlUWtLTWcrVDRoYlg3c1ZvV25nS210V1g5REJUMytwVzJWa2pTNCtKV3BZWFNYbnNJL09HWXE5cWFBbVJhczFhV1JTTkpRaWxyYjcvbmFvM21Sd0F4aGRlcVpHSFYvbkxuMnNMN21nejhwSExKM1dheHRvejkxTHlQeThCUGFyWEhabXYzOGJKK1BsUkFid2k4TGtrdzFGR3A0M3hidE90Yk9ER0U2RzVJVEV6RXNXUEhrSktTb2xUZXVGTnljakpTVXBSZmRhaGJ0eTRXTDE2TXdNQkFpM2xYcjE1RmNuSXk0dU50MzRFbkppWkdTZG92cnFMbGpSczNzR0hEQmdDbWxwTlJVVkY0NmFXWHNHelpNcVVOaWxsZ1lDREN3OE1yOUdGcGFHZ28wdExTNE9ibVpsVXJUY0RVWGtVSWdaQ1FFQ1FrSkNBOFBOemlHRGt6TXhQWHIxL0g5ZXZYOGVHSEg4TE56YTNFMk15dFdBb25kZ2doMEsxYk4remN1Uk1uVDU3RTAwK2JQaitZTVdNR0dqVnFoSHIxNm1IMTZ0V1FaUmxObXphMXVEQ2tPT1pqY3dBV1NSMTNvd1VzRVFHU0pIVVhBbE0rV2ZzWnRGbzdkT3Q2bjYxRG9scW1VMGd3T29VRVkvU3J3NWNMSWY3MWljaFVzekFWclJDVldvVStRL3FVZVd2Y3dsUWEvSExNNVRLMlNFUkVSRFdSMFdoVWVnT1gxSWJsNDQ4L0JtQTZpWk9hbW9wWFgzMFZ2LzMyVzdGejkrL2ZqL0R3Y0xpNnVwWXJqcmx6NStMSWtTT1FKQWx6NXN5eE9xbERsbVVsN2lOSGpxQ2dvRUFaeTh6TVJHNXVMdUxpNGl6V0hEdDJERUQxOTBLdWlCVXJWdUR5NWNzUVFtRENoQW5GenZucHA1OXc4T0RCU3Azc09uandJQVlQSG94OSsvWlZlQnZsNGVycWlnNGRPcFI0TXljVWVYdDdsenFQNkY0a3k3SldsdVUyUncvK050RFZ4Vmw1L05mLysvR01YTWpZMEpIdm1NZENSNzQ4UmI1RGk0QUE1Uk9VWFQ5dWlpZzhObVBhbE9VcWxVb05BQys5OE56WXMyZlA1aFFlYjl1bWxmSUxZdWUzbTQ0VUhsc3dkOFpuRGc0T2pnRHd6Sk9QRFl1TlBaSlplRHlvWFZzbFUvQzdyUnNPRlI1YnRYVGhWbWNuUjFjQWVPVGhCNTg1Zm54L1d1SHhqaDJDbEF6Q2I3Lys3RURoc2MvWHJQdy9WemNYRHdBSTZSRGMvZVNmZnlZWEhyK3ZVMGhQODlwMXE1ZnVMRHkyNjhkTkVaNGVIbDRBMExwbDg2QWpCM2JIRng0ZjBPL2h3ZWExeXhiUDMxUjQ3TUNlLzBWN04ycmdCd0MrUG8wRER2eTZLN2J3K09Cbm5oeGhYanQvOW50ckM0OGRQcnp2cXArUGR3QUFlSHA0ZUIzWTg3L293dU12RHgweXpyeDIydHRoU3dxUHhjWWV5V3ppNzllUzc3OUpOYjMvK2JJc3g4eWNPL2tQQVZGSENQR0FWcXZkMnFobFMzZFVNVm1XZGJJc0IyM2VzSzZQWTUwNkFJcmZuOHJhRit2WHIrOXRYbHVlL1hqWGo1c2l6R3ZMK2hrbzd2VXJiZTBEUFh2MEwyMnQrYlVQNlJEYy9mRGhmVmV0WGZ2dDE1OGRLRzF0NGZmOG15L1c3TDF6cmJYN3k1MXJDKzlyUFh0MGUrVE90V1h0cCtaOXZHZVBibytVWng4djYrZmorVUhQakRXVnRCWjJIVU02WExoNDl2ajFDdTZPUkZhUlpSa1hMbHpBdG0zYjhPNjc3NkovLy83bzM3OC9wazJiVnV3eFJYNStQalpzMklDbm5ucEtxZDRBQU03T3prWGFpdVRrNUNqdE1tdkNNZHJCZ3djQm1DcUwzSm1BQWdEejU4OUhhbW9xM056Y3NHSERCalJvMEFCWHJsekJzR0hEY09USUVZdTVRZ2hvdFZwb05CcXJuanN0TGMzaWF6YzNONnhldlJwTm1qUXBkdjZaTTJld2VmTm16Smt6QjhPR0RjTi8vdk1mQUVDUEhqMEFBSWNQSDBaNit1MENPTmV2bS82cmFOU29FZHpkM1V0Tk9ERW50OXpaRHVXbGwxN0NwazJiOFA3Nzd5dVBCUWNIbzE2OWVwQmxHVC8rK0NNQVdIVUJnYm1LQzJDcWtNbWtEaUlpSXJKV3picGM4MS9DeTljTFVRZWptTmhCUlBRdklFbVNiT3NZcU9hSmlvcENacWJwWXNlUWtKQWk0MXUzYnNYaHc0Y0JtQkk4Tm03Y2lFT0hEbUh5NU1rWU4yNGMvdnZmLzFyTUwwOHY0Ynk4UE55OGFicmdNUzB0VFVucTZOdTNiN0h6cjF5NWd1M2J0eU02T2hveE1UR0lpWW5CL1BuemNmLzk5ME1JZ2F5c0xJU0hoNk5uVDlPNWVYTy80TUluaHJLeXNwUUtKWVhMNnRZRXg0NGR3emZmZkFNQUdESmtpTklidVNySXN1bkhYNi9YWTlHaVJmanFxNitVKzNkRGh3NGRzR0JCeWQyZkhuLzhjU1FrSkdESWtDRVlQSGh3aWZPSzIwZUphak5abGxVQWhnSjR4OFhKeVhmYTFFblE2d3NnU1NwNGVucFl6SDJrNzRQdzgvVUJBTFJvWHZSRGtZbmp4eUFqdy9UL2ZjTUdYaFpqM2JyZWh3OW12UWVqTEtOcEUvOGkxWXpHanhtRnRIVFRCZm5lalJwWmpIWHNFSVRaNzc4RHZkNEFYNS9HMEdvdGZ3KzhQdnBWcE43NmtNTEh4L0pFZmJ2QU5wZzU3VzBVRkJTZ1VhTUdSVDQ0R0JQNkNxNWZOLzFmN3Uvbll6SFdvbmt6ekhobkN2THk4K0hoWGhkMTdtaTdOWHJreTNqbXlZRUFnTll0TGY4L2JkakFDOVBmbm9UYzNEeTR1ampEcFZEQ0RBQzg4Tnl6Nk5uRFZBWStxSjNsbGFZZTd1NllPdWxOWkdmbndOR3hEdHp1U0dSODlxbkgwU25FMUdzK0pMaTl4WmlUa3lPbVRCeVBySnMzWVcrdmhZZTdaYjdBd0FHUG9uVXJVeVhNOW0zYldJeHB0WGFZL09ZYnlNektBZ0MrLzlYei9tc0FOUFZ3ZDRlall4MjR1TGdZNjNtNGYvcmRwZzFWK29HNUxNczZBSzhEZUxObGkrWmU3NzN6Rm1UWkNDY25weUw3VTFuNzRydFRKaUluSi9kV3ZOYnZ4dzBiZUNscnkvb1pLTzcxSzIzdDhKZGVSTCtISHlweHJmbTE5M0N2Q3ljblI2dlgrdnY1bExxMjhIdmUxTit2eUZwcjk1YzcxeGJlMTd6cTF5dXl0cXo5MUx5UGU5V3ZWNjU5dkt5ZmovNlA5bFY3ZW5yZ1F1eEZ2UGZPVy9jRGVFK1c1ZGxDaURRUVZaR0xGeTlpLy83OWlJaUl3UEhqeDNIanhvMGljOXpkM1MycURPcjFldXpZc1FOcjFxeEJVcExwd2x4WFYxYzgvUEREMkx4NU15NWV2SWdsUzViZ3JiZmVVdGFZMjFBQ1FJc1dMYURYNjNIbXpCbXI0eXljdUdDK2FLRzhHalpzQ1BkYnY1Y1BIRGdBd0ZUUjhzNkVqQ1ZMbG1EMzd0MEFnQWtUSnFCVnExWll2MzQ5UWtORGNlblNKWXdkT3hZelpzeW9jQXViL2Z0dmQyRXpKM1hvZERyczNyMGJjWEZ4eXMxOEhQM1JSeDlackRmSGUvLzk5OFBaMlJrWkdSbll1blVyUm80Y0NRREtlMkpOOGtSR1JnWUFVOFhJd2twS01nR0FQLy84RTRtSmlkQm9OT2pmdjMrSjg4eUNnb0t3YytkT3VMdTc0OU5QUDJWU0I5RmRaalRLZXlRZ2IvTEVOK1oxdkhVTVEwVDBiOEhFamxMSXNveTBhMmxJdjVhT3JQUXN0T3ZSRGdEZzJkalUzKzl5ekdXbDFCc1JFUkg5ZTVoUFd0bmIyeGU1R3VuMzMzL0hoeDkrQ01EMHdYdVhMbDBRRWhLQ3FWT25LbTFPRWhNVEVSWVdWcUcvQVE0ZVBLZ2tISmlUT3U2Ly8zN3MzNzhmY1hGeHVIVHBFdUxqNDVYK3hqLysrS055OVkrWm5aMGRYRjFkMGJWclY0U0hoK09iYjc1UkVqc1NFeE1CV0o2MDJyTm5EL0x6VFJYaWkydHpZaXRYcjE3RnBFbVRJTXN5bWpWcmhyRmp4NVpydmZsMUxHMzdBTEJqeHc1bDdzQ0JBeTFhMUZTSElVT0c0TEhISGl0eU1yQ2lkdXpZQVFDb1Y2OWVsV3lQcUtieTh3dHloVmIrcE85alQvKzZlOGUybVFDODFHbzFubmlzSDRRUXhmNmZHOWk2RlFKYnR5cHhtMzBmN0YzaVdFQlRmd1EwOVM5eC9NSGVQVXNjOC9QMVVSSUtpdk5Bcng0bGpuazNhZ2p2UmcxTEhPLzluNUpiZm5uVnI0ZkgrcGY4b1luNVErbml1THE2WU1DakQ1YzQzcVZ6OFJXc0FNRFJzWTd5d1hOeE9uWUlRc2NPUWNXTzJkdmI0NUcrRDVhNE5xaGRJSUxhRmIweUdBRFVhalVlZnVpQkV0ZnkvYmRVbWZmL3lZSDljVituanNqSnlSYk5td1U4SW0zYXNLN0V5ZVZRdjJtN2VqcTFXRHZ4N2VuN1A1bzdjeElBRDJjbkp6ejErSUFTZjY3TDJoZjdQMUo4TW14WmExMWRYYXB0YmZkU1NuaVg5ZHFYdHRiRDNiM1V0YVc5NXg3dTdoWGVYOHJhMThyYVR4OGY4R2lGMXBiMTgzRi9sODdvMHJrajlIb0R0Rm83UndDaEFIWUQrTG5FUlVUbEZCNGVqcVZMbDFvODV1TGlnZzRkT3FCejU4N28yTEdqOGlGL1ZsWVd2dnZ1TzN6OTlkZEs5UTJWU29Wbm5ua0dvYUdoY0haMlJscGFHbmJ2M28wdFc3WkFvOUhnelRmZmhCQkNxZmpoNStjSEp5Y25wS2VuWTlpd1llV08xMmcwVm1nZEFFeWVIRHZoK1FBQUlBQkpSRUZVUEJtREJ3OUdlbnA2c1JVdDlYbzlGaTVjaUsxYnR3SUFCZzhlakg3OStnRXdIWnVzV2JNR28wZVB4dm56NS9IT08rOGdKU1VGTDc3NFlwSG5NUmdNU2lXTU82dGxaR1ZsS2NlN3JxNnVTcVdPSDM3NEFiTm16U28yYnJWYURSOGZIL2o3KzZOSmt5Wkt4Uk90Vm9zbm5uZ0NYMzc1SlRadTNJaUJBd2ZDenM1T1NkYnc4L01yZG50bTU4K2ZSMjV1TGdEZzJyVnJtRFp0V3FuenphNWN1YUxFZFdjclRoY1hsLzluNzc3anFxci9CNDYvenVVeUJRUUJSVVhFQVRoeEcycm1LbTBZdjhvME5jVWNwWUVyTVVkRzVpcjMzcGtyUjQ1eTVFU04xSEttb3FBZ0lDS2lvQ0Fnb0t6TFBiOC8rSElEdWV5bDhIaytIajNpM25QTzUvUG1lcko3em5sLzNtOFdMbHlZN2IwUFAveVErUGg0T25ic1NOMjZkWW1MaThzMUljVGQzVDNYK3c1NWJRUG8wNmRQcmhVeEJhRXlDd3U4L2pmdzk1ZGZEUHV4dkdNUktxYW9xR2lpb3Ard2NQSEtwdlhxTmVQdVhUL1Jqa1VvTVpVbXNjT2dpZ0c5aG1SY0RMLzRCZExBeUlBT3ZUdWcxTXY1Y1hodDllTFBYelBLcm5mN3BCc0RKZzJnaG0wTnpHdVk0OWpXa2JTVU5QUU1DcjVLVnhBRVFSQ0U4cGVaMk9IazVKUnROZExCZ3dlWk0yY09hcldhcGsyYk1tblNKQ0JqQmREY3VYUDU3cnZ2T0g3OE9MLysraXRQbmp4aDFxeFpXc3ZMSnY1dlpiR09qazZPYmR1MmJRTXl5dFBPbmoyYm5qMTdFaDRlemxkZmZaVnJ2RFZyMXFSQmd3YlVxMWRQOHc5QS8vNzlPWGZ1SEpjdlgrYk1tVE84OGNZYmhJYUdBbWoya1dWWk0yZkRoZzFwMEtCQjRUNnNmR1Fta2dBNVZqdm5KVEV4a2ZIanh4TVhGNGV4c1RGejU4NHRWT1VUK0c4MWxiWjVNeXVjUU1abllHSmlncWVuSnoxNjVQNXdzYVNZbUpnVXVLMU9RZFNxbGZzRERrR29TTlQ2TkZVbzZCSjhKK1NUejc1d1ovN3M3NmxlM1VvazBndENHVkFxbGRqV3FRMGdBUi9Mc3Z5ZUpFbUhpenV1bmxMdWdFTHF0UC9Bb2ZmbGREWGZmenNaVXhNVDhkKzFVQ1NTSktHam82UDVqaDMzOUtuUjdjRGdIMndiT2VtcDFkS2o4TURybDhvNVJLRUM2TlNwRTJ2WHJxVjE2OWEwYTllT3RtM2I0dURna08zdkxWOWZYMzc3N1RkT25EaWhTUVFBY0haMnhzUERJMXQxaDJuVHBuSG56aDN1M0xuRDl1M2J1WHIxS2c0T0RodytuUEZYYk1lT0hjdnVsOHZGMzMvL3JVbUV6NndXR0JFUmdhZW5KOWV1WFFQZ3JiZmV3c1BESTl0eG1SVW5SbzRjeVowN2QxaXlaQWxtWm1iVXIxK2Y4UEJ3ek0zTlVTcVZuRGh4UXRNKzFNcktLdHNZeHNiR1RKNDhtWG56NXJGaXhRck5aNWRaYWJKMjdkbzRPRGpRb0VFREdqUm9RTU9HRGJHMXRjMzEyblBZc0dIODhjY2Z4TWJHNHU3dXJtbUJVN2R1M1d4VmdMWnUzWXFabVJrTkdqVEEzTnljMk5oWVRiVkZCd2NIVWxOVE5lMU1DeW9wS1NuSE1kV3FWZE82NzVBaFE3Szl6bm9lWlpXU2twTHJmSGx0QTdLMWJCVUVRYWlvMHRQVHRkNS8xVWF0VnVmWmpxdWtIUFU2eWRZZHU3Z1hkbit0MmtDNURGaFY2cE1LbFVhbFNleDRHdldVUG1QN2FOMW1iR2JNMEJsRGM3d3ZTUkw5dis2UHJyNHV4N2NjeDN1WE53Q2ZUUHlFZVVmbWxXcThnaUFJZ2lDVWpzaklTSUtDZ29EL1ZpTWxKU1d4Yk5reXpVcWtldlhxc1hUcDBtdzNmcFJLSmJObXpVS1NKSTRkTzhhSkV5Y3dORFRFemMyTml4Y3ZZbUZoZ1lHQkFYZnUzT0hLbFN0QXpwdFdBRk9uVG1YWXNHR01HVE9HWHIweWtrNXRiR3l3dHJZbU5UVVZlM3Q3R2pSb29QbDMvZnIxYzYzODBLbFRKNXlkbmJsdzRRS2VucDY0dUxodzkrNWRBRTFMazZOSGoycksvUGJ0MjdmSW45dXpaOC9ZdjM4L3hzYkdHQmtab2Flbng5T25UOW00Y2FObUgydHI2enhHK0U5Y1hCenU3dTRFQndlalZDcFp1SEJobnF1bkhqOStqTGUzTnhZV0ZoZ2JHNk5VS3JsOSs3Ym05ekkzTjg5eHpJVUxGelF0VjVvM2I4N2N1WE1MSEo4Z0NPVkRKdDBTRkNhUThYZnVpeVg0QlVFb1U4NUFzUk03ZEpCcUlVdUdNaktHQmdaYUUySUZvYWhPbi9tSHhTdFd0MUlnN1pVVXJBQkVZb2RRYkhYcjFzWGIyenZQaDBSWHIxN1ZWTlhUMGRHaFI0OGV1THE2MHJoeHppcFN4c2JHckZxMWlyRmp4eElZR0lpL3Y3K201WXFCZ1FIOSsvY0h3TlRVVkRObVdhbGF0U3J3MzhJSGZYMTltalp0eXI1OSsxaTRjS0VtMldEZ3dJRjg5ZFZYV2grR21adWJzMjdkT2thTUdJR1ZsUlZ2dmZVV3AwK2ZadXJVcVRuMmJkeTRzYWIxUzFZdUxpNjBiTmtTVzl2L3FtSFZybDJidi8vK3U5QlZFRTFNVEpnM2J4N3U3dTdjdlh0WGMzM2NyVnYyS2w0M2J0ekEyOXRiNnhpREJ3L0d3Y0dCMWF0WEYycHViUXF5ZU1IWTJKak5temNYZTY0WGFmdXNCVUVRaXVQT25Uc29GQXJOWXJMeTlQRGhRMzc0NFFmTXpjMXpyZkNVMWFGRGg5aThlVFB1N3U0NS9wOVEwbUxqNGdpNUd3cGdMOGxZNXJlL0lCUkdwVWpzK0h2LzMyeWJzNDJCVXdmeXhrZHZGUHI0eklTUXJNa2RBeVlOS05FWUJVRVFoTktoVUNpeTltb1FTd09GYlAxN1c3ZHV6WTBiTi9qbW0yODBiVHZhdG0zTHdvVUx0VlpjME5IUlllYk1tYVNucCtQajQ4T0lFU05RS0JSTW56NDl4NzRHQmdhMGJ0MDZ4L3YyOXZaczM3NDkyMDByZ0wxNzl4YXBkY2ZNbVROeGRYVWxNaktTSFR0MkFCbUpESmFXbHFqVmFsYXVYQWxrbExYTkxKdGJGSWFHaHF4WnM0YWtwQ1N0Mnp0MjdGamdoN0N6WnMwaUlDQUFwVkxKRHovOG9GbU5sUnVGUXFGcGovTWlYVjFkbWpScGt1UDlnUU1IY3VyVUtabzBhY0tFQ1JNS1ZVMUVFSVR5b1NQcG1FbFFCY0RjckNxbXBpVlgrVVlRaEVMVHZzUzRzQ1JGZFVuQ0VLQjZkVXNNUmNLV1VJSVNFaE41R0JFcFNaS2toeG9qTXU1enFzbzdMdUhWbDkvS1gxZFhWNjVmdjA2ZE9uVVlNR0JBdmdua1ZsWldiTjY4bVY5Ly9aVkRodzRSSGg1T3JWcTErUHJycjZsZHV6YVFjYzFUWHBYNlhGMWRTVTlQNTlteloranE2bUpwYVVseWNqSW1KaVpNbmp5WmQ5N0p2YjBTL0pmY1lXUmtoTDYrUHZYcTFVT2hVS0JXcTRHTWErUG16WnZ6elRmZjVEckdpOWZIUUpGYlc3WnAwNGIxNjllellNRUNRa0pDYU4rK1BjT0dEY3UyVDcxNjlUaDkrclFtUnNpb2xEbDA2RkROZGZOcnIrWGVLcXNrS1pWS21qZHZYaVp6Q1lJQTllbzFxNEd1cnZVdC85dFlXVnBnWlZVeXo5MXYzNzdOd0lFREFlalNwUXVMRnk4dWtYRmZGaytlUEdIczJMSEV4Y1V4ZWZKa1hGeGNjdXh6Ly81OTB0UFRpejJYdnI0K05Xdld6SE1mZjM5L3pwOC9EMlFzTkhOM2Q4OTEzOFRFUkpZdFcwWk1UQXdyVnF5Z1E0Y09wYnFReE5MQ2dzYU9EZ1RlQ2ZGVHBhVkY1bitFSUJSY2hiL0RmV1RqRWZhdjJnL0EzaVY3YWQyOU5jWm14anlMZjhheHpjY0tOWmFKdVFrSnNRa1p5UjB5OUovVVg1UVBGUVJCRUlSWHpCdHZ2RUZZV0JoSGp4NmxXYk5tUEhueWhPZlBuNk5RS0hCMWRXWFVxRkY1cmliVjBkRmg5dXpaUEg3OFdIUGpMYk4wYStiMnVuWHI4dFZYWDJGcHFmM2lzQ1J2V2xsWVdMQjU4MmJtenAzTGhRc1hxRnUzTHQ5OTl4MlFjWFBRemMyTjZkT25NMjdjT0l5TWpBbzBwbEtwMUZRYnlVeUlVQ2dVTkdyVUNCOGZIMDJaWGdBakl5TmVlKzAxcGt5WlV1Q1lQVDA5aVk2TzVvc3Z2cUJUcDl6N3UyZXl0TFNrV3JWcXhNVEVhTjZUSkFrYkd4dEdqaHlwV1dtV2xZNk9EbXZYcmhVci9nWGhGUklhNExNRjJDSm4vVXRHRUlReUZYb3ZqSDZEaHhFZC9jU3RicU9XUGFYazFNNmhvYmZFelVqaHBWU25qZzFOR2p2aUh4QVluS1pTcFZvNk9ocEczNzZkVU41eENSV2ZKRW1GZm1DbnI2L1BrQ0ZEY3JUZ2VCazBiZG8wVzRXT3pwMDdNM1BtVEY1NzdiVmNyMmxmbEhVL2UzdDdMbCsrVEhwNk91bnA2ZWpxNnBiNVBYUW5KeWQrK2VXWFhMZTd1N3ZqN3U2T1NxVkNwVktobzZNanFrb0pRaVdoTmxCK0xNbnEwV01uVHNGMTRDZTRmdHEvdkVONkpUeCsvQmlWU2tWeWNqSXpac3pnOHVYTFRKMDZOZHU5eGlGRGh2RDA2ZE5pejlXNGNXTk5XK25jOU9qUmcwOC8vWlR0MjdlemNlTkdtalJwa21zbGpsV3JWaEVURTRPZW5oNXo1ODR0OVh1RjcvUjZFK2YyYlZtNFlzMm9nMGNPM0M3VnlZUktwMEluZGh4WWM0RERHeklxaDVwWE4rZkxSVjlpYkdZTVFGSmlFc2UzSEMveTJONjd2VW1JVGVDejd6OUR6NkJ3L2VBRlFSQUVRU2cvMXRiV1RKdzRrZEdqUjZPcnE0dTF0VFh6NTgvSHdNQ0FaczJhRldnTXBWS1piVFhWeVpNbmtXVVpsVXFGUXFFb2NHL0hrbUpsWmNXaVJZdTBidXZkdXpkNmVucTg5ZFpiQlI3UHpzNk9ZOGR5SnNCdTJMQUJBSlZLUlhwNk9ySXNGK2hpS0xOWGNTWXpNek0yYjk1Y3FKdDdKMDZjUUpabHpieEtwVExmNDR0eW9WYW5UaDFOSzUzU2R1REFnVEtaUnhBRVFSREtpeXdSalN3SDFLOW4xOGpNekt5OHd4RXFtRlpPelprMyszdFdyUDFwekpHakp3S2liOTkrWHQ0eENjS3JMT3YxMDN2dnZWZnM4WFIwZE1yODJyaXdsRXFscU80b0NKV01KR01wU1ZLamtMdWh4TWJGbFhjNHI0ekdqUnV6ZmZ0MkprK2VqSStQRDBlT0hNSFB6NCs1YytmaTZPaFlMakdOSFR1V0d6ZHU0T3ZyeTZ4WnMyamZ2ajFWcWxUSnRvK1BqNCttOWZhRUNSTTByYXRMVXpWemM2cVptN05teWZ6Z3RVc1hSSmY2aEVLbFVtRy90ZXhmdFo4akc0OEFZTmZVRHJmRmJwaFo1cnlKb0ZBb2FONjU0S1hPRW1NVENiMFZTcm9xbllpN0VUeUxmeVlTT3dSQkVBVGhGWlQxcGxYYnRtMkxQWjRrU1MvdENwK2VQWHVXNkhnbGNmT3JLQ3UySkVrU045MEVRUkFFNFJWeXo5OW5GYkRxcnIrUHFNUWpsRGhUVXhOTVRVMVl0WGorTFdtSkZGYmU4UWlDSUFpQzhQTExURHh1VUw5ZUkzT1JlRndvbHBhV3JGdTNqbm56NXZINzc3OFRGaGFHdTdzN2h3NGR5bmFmMWNYRmhjOC8vN3pJOCtqcEZleVpxMUtwWk02Y09VeWZQaDBQRDQ4Y1NSMHBLU25NbkRrVFdaYnAwYU1IZmZ2MkxYSk1ndkN5cUpCM3hwOG5QT2Y4b1l6ZVNrMDdOR1hVZ2xIb0crcHIzVmVwcDhSOWNlNjlsN1NKaTQ3anIxMS8wWE5JVDR5TUMxYlNYQkFFUVNnZk9qbzZtcHZJa3VpZkpRaUNJRlJRc2l5LzhrdU43QnliLzU4c0tXYjNjdm1ZdDNwMFplSzQwZVVka2lCVU9uWjFiYmwwNWlUQVJrbVNocGQzUElJZ0NJSWdDSUpRa3RMU24rL1NRLy9VdWhXTC9jM05SV0pIWVNtVlNxWk5tMGJkdW5WWnZudzUwNmRQejFFeHQwcVZLdGtxSFplVTk5NTdqN2hjcXF5TUdERWl4M3V5TEpPU2tnTEEyYk5udGJhRDl2RHc0S09QUGlyWlFBV2hGRlhJeEE0akV5UEdyaHlMOTYvZURKZzhBQjFseVpaOE03TTA0d1AzRDBwMFRFRVFCRUVRQkVFUWhLS1NaZm5EOG82aDJDUWRNNFZFczZEZ096ZzFhMUxlMFFpQ0lBaUNJQWlDVUFGY3VYSWxzVm16WnUzS093N2g1ZkF3TURBYWlHNVF2MTU1aC9KS0d6Um9FRjI3ZHNYR3hxYk01a3hLU2lJNU9ibEl4NmFtcG1wOVB5MHRyVGdoYVhYaDByOWN2SHlGWDNidW5talhxTldoMElCcnAwdDhFcUhTcXBDSkhRQzFHOVJtMExSQjVSMkdJQWlDSUFpQ0lBaENxZlB4OGZtcnZHTVFCRUVRaExJVUZIeUhrOTVuMkxyOTEvRzJqaTNQSzFMaS9nZ05EUzNhM2Y1eW9sQW9rbVZaRHY3ZnkvdmxHc3lyUXBLVFFVb0RkRk5TVTFHcFZLSmRveUNVa1pUVUZOTFZhZ0JrV1VwS1QwOVhsWE5JQlpYdTUrZjNiM2tISVFnVlRWa21kV1ExZlBodzNuMzMzV0tOTVdUSUVCSVRFMHNvb3V3dVh2NlhaYXZXQVV3RUVnR1IyQ0dVbUVyN3JkZThoam56ajg5SG9WQ1VkeWlDSUFoQ0tWSW9GTTlrV2Y3K2Z5K1R5alVZSVEvcVZGQ2tBYnFwcVdta3BhV2hxNnRiM2tFSlFxV1ZsSnlNV3AzUnlVcVNlS2JVVFUwdjU1Q0VTdUJwYXZ6K3Fzb3FqVThlUGVCdllteGNadk42ZW5weTRzUUordmJ0aTRlSFI1bk5XeEFSRVJGczJyU0pEaDA2MEsxYnQyS1BWNW9QdjRLQ2dvaUppYUZ1M2JwWVcxdG4yNWFRa0lDSmlVbVJ4Mzc0OENIdnYvOCtBTC8rK2l2Mjl2YUVoNGRUdTNadFJLZTlsNXV0ZzFNUGhVSjZjLzdpNVhUcThCcWRPcnhXN0RFcjYzbDg5KzVkMHRQVHFWbXpabzcrNFdYaDNyMTcxSzFiTjlmdG4zMzJHY25KeVF3YU5JamV2WHVYU1V4QmQwSll1MkVqQ1FtSlgrbEkxSkV4T3dHOFVva2RLcFVxVUtGUXZBV1FsSlNrZlNtcGtJME1VU0FuU2tqbU1UR3hQSHYrbktxbXB1VWRsaUJVQ3RIUk1acTJCaUJIb3FNcjdyTUpRaDdVYWpYSGpoM2o0TUdEaElTRUVCOGZqNFdGQlczYXRHSEFnQUUwYnR4WTYzRVhMMTdFemMwTmdINzkrakY1OHVSYzU5aTZkU3ZMbGkwRE10cUtEQnc0TU5kOUF3TUQyYk5uRDVjdVhTSXFLZ285UFQzczdPem8zYnMzSDMzMEVWZXZYbVhreUpFQTlPN2RteGt6WmdDUW5wN085OTkvajR1TEMrM2FsWC94R3dzTEMrenM3SW8xaG81T3lYWjZFSVN5VW1rVE8zUjBkREN6RlAyekJFRVFLcm9yVjY0OEIyYVVkeHhDZnFRWStYODM1K0tlUGlVaElaRnExY3pMT3loQnFMUWVQWHFVdFJ4bFdJb3Npd2NOUXFtTERRbDVHZ3RQeTdva3JrcWxJaTB0RFpWSys0SkRUMDlQQWdJQ2lqVDI1czJiaS93QVZxMVc4K1dYWDNMLy9uMysrdXN2MnJScGcya3hIbHp0M0xtVHZYdjNzbno1Y21yWHJsM2tjWEt6ZnYxNi92enpUOGFORzRlcnE2dm0vUk1uVGpCejVreCsrT0VIT25mdVhLU3hzejcwVmlnVStQcjY0dWJtUnBzMmJaZzFhNWJXaCsyM2I5L1czTlRzMHFVTGl4Y3ZMdExjbGMzanFDZ1dMRm5KbmJ0M2U5ZzV0bHhOQ3QrRWh2cG9iMlJkQUFxRjRuVkpZc3JhRFp2UTE5Y3JkbUpIWlR1UHMvcnNzODlJVEV4azRjS0YyUks5MUdvMUR4NDhLRkpNbVdyV3JKbG5za3hZV0JnZmZmUVJOV3JVNE91dnY5YWFhQllVRkVSeWNqSXhNVEhGaXFXeXVYWHJWaW9RV3Q1eHZFclVhamxLcVNNbEF1YkJJWGVKaW9vV2lSMkNVQWJVYWpXM2c0S0pUMGpJZUVNaVVucXVFb2tkd2l2SHJsR3JMaUIzWGJacUhhKzFhNE56KzdhbE1rOUNRZ0pUcGt6aHdvVUwyZDZQakl6azhPSERIRGx5QkhkM2Q0WU9IVm9xODc5b3pabzFiTnk0RWZYL3F1NEFwS1NrNE92cmk2K3ZMNmRPbmNyMi9UZXIxYXRYYytUSUVZNGNPWUtMaXd0ZmZmVlZzYTVOSzdyWDJyVmxyQnY4c21QWHdwallPRkd0UXloUkZUS3g0MzdnZmZhdjJsK3FjMGdLQ1RNck01dzZPK0hVMmFsVTV4SUVRUkNFaWk1ZHJZcFI2aWdUQWZPdysrRThpSWdRaVIyQ1VFN1MwdEx3OHc4Z09TVmp3YXNrY3o5YVJ5Y2xuOE1Fb2NKNjhPQUJJU0VoUlRvMjYwMnp3bElvRkl3ZlB4NFBEdytlUEhuQzJyVnJtVFJwVXBIR2lvdUxZOE9HRGNURnhURmt5QkNXTFZ0RzA2Wk5BZmo4ODgrNWV2VnFnY1padW5TcDVxSDJ3WU1IU1U5UDU3MzMza05QVDAvci9pcVZpdlhyMS9QOCtYTysvdnByRmkxYVJLZE9uWXIwTzJSU0tCUWtKeWVqVnFzNWUvWXNnd1lOWXZueTVYbFdFaEFLN3ZuekpFNy8vUS9SMFUvcXloSnZTYVRPTE01NGtpU3JRVkxwNk9nb0phbDRGVlBGZWF4ZGZIdzhIM3p3UWJIaU9YSGlCTldxVmN0MSsrSERoNEdNeE0rR0RSc1dhNjZTNUdodnoxaTNrZnk4ZWZ2Y2lJZVJGME9WaWVJQll5VWdKY3QrVkpFaWdEckJkMEpZdUhRbGExZUk1RDFCS0cyM0E0UFpzR2tyejU4bkFhaGtXYm9jRnVaYjVPUlBRU2cvY2xkSjR2dGxxOVl5em4xa3FTUjJ5TExNdEduVHVIRGhBalkyTm5UdDJoVXJLeXVpb3FJNGRlb1VFUkVSeUxMTXlwVXJzYkN3d01YRnBjUmp5R3JObWpWczJMQkI4N3BwMDZZNE96dGphbXBLV0ZnWVhsNWVYTHAwaWRqWVdLM0h0Mi9mbnNPSER4TVZGY1hCZ3djNWQrNGNNMmZPNUxYWGlsK05yeUp5YnQ4VzUvWnRHVDk2MUVKSmtoNlZkenhDeFZJaEV6c1NZaFB3L2R1M1RPWTY4OXNaK296clF5L1hYbVV5bnlBSWdpQlVSSW1xcEVBekhaTUlvTTY5c1Bzc1diNmFqZXRXbG5kWWdsQXBuYnQ0bVIyN2ZrT2xTa2VHNXlEL1M4WnFVdUVsMXJKbFMwMDVRaCtmb3ErdUYzTDMvZmZmMDZOSGozejNTMHBLb21mUG5pVXlaOWV1WFduYnRpMy8vdnN2di8zMkcwT0hEc1hLeXFyUTQ1aVptYkYrL1hwR2pScEZURXdNSTBlT1pNR0NCWFRvMEVHemo0bUpDUVlHQmxxUGo0Mk56VkhSNUljZmZpQXRMWTF1M2JybCtrQmNxVlN5WXNVS2hnMGJ4cU5Iai9EdzhHREZpaFdGTHQvN1lwdUtkdTNhc1diTkdzYU1HVU40ZURpZmZmWVoyN1p0SzVVS0RrTHhwS2ZqclVCT216RGU3Y2UyYlZvVmF5eHhIdWV2YXRXcUJTNHJyVktwaUkrUEI4aXpzcEJLcGVMZ3dZTUFPRHM3VTZkT25TTEhWOUlhMUxlalFYMDdoZzhadEVhU3BMRHlqa2NvRzJGaHZyRzJqazRMRkpMMHF5U2g0M1hLbXpmZis0QytIMzFBZFNzcnFsUXhLdThRQmFIQ1VLbFUzQTkvZ045TmYwNmM4aVkxczZxakxBZWtwNmwyQTNLNUJpZ0lMNm56NTgrVGxwYkcwS0ZER1RWcVZMYkthTzd1N3N5YU5Zc2pSNDRBc0dqUklycDM3NDV4S2JVajlmUHo0K2VmZndZeWtvczlQVDF6SkpLNHVibmg0ZUdCajQrUDFqRmVlKzAxZHUzYXhROC8vTURKa3llSmpvN0d6YzJOZ1FNSDh0VlhYNkZRRkMrQld4Q0VncXVRaVIzV2R0YjBuOVMvVk9kSVNreml6RzluaUgwVXk1ODcveFNKSFlJZ0NJSlFETEVoSVU5Tkd6bk5sNUIyU1JJNmY1MzloKzd2L0IvOSttVGNuRE0yTHZzKzRvSlFtYVNucHhNVEcwdnduYnZzM1AwYnFhbi95K09RK1ZmOVhENVd2dEVKQlNGSjByNHNMM1BXeUg4RjFIRm8yVTVIWXVETUh4ZlFvbmt6L3EvM08rVWRValo2ZW5vWUdSWHZZZEg1OCtkNTl1eFpvWTVwMnJRcDE2OWZwMi9mdmx5L2ZyMVF4N1pxMVFvTEN3c0FHalJvd0U4Ly9jVG5uMzlPVEV3TTQ4ZVBaKzdjdVpwOUowMmF4THZ2dnF0MW5QNzkreE1VRkZTb3VUTlpXMXV6ZXZWcWhnMGJ4dE9uVC9IdzhPQ25uMzdDMGRHeHdHTm91MUhvNU9URSt2WHJjWE56bzJmUG5pS3BvNFJZMTZqT21tV0xlUGd3NG9qYmhDa3p3a01wVmwrTnNNRHJmd04vZi9uRnNCOUxJajV4SHVkdDVjcVZOR25TcEVEN1hyMTZsYzgvL3h5bFVvbSt2bjZ1K3gwNWNvVEhqeDlyNHZYMTFiNlFTcFl6bnUxRlJrYm11azlXRmhZVzFLcFZxMEN4Q3NLTHdtN2YyRy9uMlBJd0VpNEFJWGZ2TVcvUnN2SU9TeEFxRGJVc0x3Mi9jek80dk9Nb3FDWk5taGpyNit0N1o3NitkdTFhNGJJemhZcm10Q3d6WTV6N3lPbXZ0U3VkTml4cGFXbTR1TGd3ZXZUb0hOdjA5UFNZUG4wNkFRRUJoSVNFa0ppWXlOR2pSK25idDIrcHhMSng0MGJOOTdTUkkwZHFyUTVpWm1iR2tpVkw2TnUzTDlIUjBWckhxVnExS3ZQbXplUFhYMzlseVpJbHFGUXE0dUxpUkZLSElKU3hDcG5ZVWExR05icC8wcjNVNTZsVnZ4WnJKcTRoOW5IR3FvKzgrcEVLZ2lBSWdwQzNld0UzRHRSMWROb25TWXFQQVVMdmhURi84Zkx5RGtzUUtpMjFMRWZMYXFhRmhmbHFyOFVwdkZRa1NlcGEzakVVbDQ2Q0pwTEUrTTIvN0tEUEIrK1hXbUtIU3FYaXlaTW5tdGZKeVJsdGg1S1NrbmowNkw4cXFWV3JWczExNVg5UkxWaXdnSHYzN2hYcDJCMDdkckJqeDQ1Q0hiTml4UW82ZHV5b2VXMW5aOGZxMWF2NTRvc3ZNRFEweE43ZXZraXhGSmFkblIzejVzM0QzZDJkWjgrZTRlSGh3YjU5KzBoTVRQd3ZrU3dQTVRILzVSWkVSMGRyRW16TXpNeFl1blFwMWF0WDU5R2pSNWlhbW1Kb2FGaHF2MGRsWUdCZ1FKdFdMV2pUcWtXa1MrOTNMcFYzUE5xSTg3aGtaQ2FabVppWTVMcVBTcVZpOCtiTm10ZnIxNjluL2ZyMWVZNjdhOWN1ZHUzYWxlLzgvZnIxWS9Ma3lRV010dUpxMkxDaHZyNitmaDBBU1pKUy9Qejg3cGQzVEs4SVZYeFU0bUNUNmtZTEZVaURrYVNTL1IrMklBaGF5UkNCT24zYXZkdSttOG83bHNJd05EVFVrV1c1ZEo3Z0M2K2MwQUNmdjRDL3hvOGVOYjIwNWxBb0ZMaTV1ZVc2WGFsVU1uRGdRR2JQbmczQXBVdVhTaVd4SXlFaGdiTm56d0pnYkd6TW9FR0RjdDNYMU5TVWp6LyttTFZyMStZNVp2LysvWEYwZEdUZHVuVjg4ODAzSlJwdlFUMTU4b1RRME5CaWpaR2VubDVDMGVRVUV4dExiR3djUzFlc2FWaTdVU1BWZzRDQUova2ZKUWdGVTZFekVhSWZSblB2VnRGdW1tblRxbnVyYk5sblZhcUsxY09DSUFndk94c2JHOFBxMWF0UEFwQmxPZm5hdFd2enlqc21JVmVxZTdmakI5ZDFxQm9oNlVqREpSQTFkQVdoSE1peXJBWk9LTk5rMXp0M2Jqd3U3M2dFb2FRRkJnWXllUERnSE8vLzhjY2YvUEhISDVyWDgrYk40ODAzMzlTOG5qWnRHdDkrKzIyeDVyYTF0UzF3bTRTU29LM0NpTDI5UGF0V3JjTFUxQlFiR3h1dHh5MWF0QWlWU3NYdzRjT3h0TFFza1ZqYXRXdkh4SWtUV2I5K1BULysrQ082dXJxTUh6OGVQeisvUW8wemF0U29YTGROblRxVmp6Lyt1TGloQ3ErQXluQWV6NW8xaXdjUEhtamVUMHBLQW1EZHVuV2F4QWs3TzdzOHg4cEw1czN3dkQ2YjNidDNhNUxSOGt0MHkweVNVeXFWQlZyNHBLdXJXOUJRY3hVYjk1VDc0ZUdzV0xtK2xVMzlsdnJoSVQ0aFFPbmRwUzhGaG9hR0RrcWw4dUQvWHQ0QzNpdlBlRjRsTVRIQjhURXhmRkczb2ROYWRHaUpKRnVEWkMwaDVaNnRKQWhDNFVpeVdsYkxUeVJaaWxCTFBGREwvQk1lNlBzZy93TUZvWEp6Y0hESXQ0Vm0yN2IvNVJvRkI1ZE9BUncvUHovVWFqV1EwVkl2dis5empSczNMdEM0clZxMXlqY0JwRFQ5L1BQUG12WXlMNk9qWHFmWXNXc3ZRY0YzMXVxaXZ4SllWOTR4Q1JWSGhVN3M4TC9venkremZ5bXg4VmFlVzRtZS9uODlWNU9mSld0K0Z0VTZCRUVRWGs3R3hzWkd3UGYvZXhrTGlNU09sMXBvOHIxQXh0bzBhdjZUanF4b0owbHlEV1RKR2treUxlL0lCS0Vpa3lSVXNreVVoQnlSRG9HcHNaRi9QM3IwcUhEOUlnU2htT1IwMVNVVXl2R2UzMHhjYXQrZ2Zxbk5vNnVybSswbVczeDhQQ2twS1JnWUdHUmJ1ZjdpVFM5emMvTUN0V0tSWlRuYnc5aXNsaTVkV3NTb1MxWityUnIyN05sRFdsb2FmZnIwS2JFSDRwQ3hRcjluejU2WW1abVYySmpDeTYxZXZXWTEwTlcxdmhWd0d5dExDNnhLOEh5cTZPZnhqUnMzQ0FrSnlmRisxbll5aVltSmVZNXgrdlJwSUtNQ1VaVXFWVEEwTkNROVBSMS9mMzgyYmNwWWJKM2I1eGdiRzZ1cHptRnZiOCtPSFR2eUxMWGRxVk1ua3BPVGNYZDN4OVhWTmU5ZnJvVDRYUGRsL3BMbEJOOEpXYUdyeXgvVkdqYWNHaE1jSEY4bWs1Y1FXWmIxSlVteSs5L1BjZVVkejZ2b1h2Q05xOERWOG81REVBUkJFREpWcjE2OVVQdkV4NWZPMTVmNzkvOHJCTmF3WWNOODl5L3BpcFdscGFDSnhIbkpURW91RGRIUjBmZ0gzQVpvQnBKMXFVMGtWRW9WT2h1aG1uVTFtblpvV21ManZiaXlLdjVKUE5aMjF0UnVLSHI1Q29JZ0NFSkpDZy93OVFYeWI4NHRDSUlnVkJqM2d2ejhBZjlocnArV2F2YUR2YjA5eDQ0ZDA3eWVPblVxWGw1ZXVMaTQ1TmtXWU9MRWlmVHExU3ZmOFo4L2YwN256cDJMRk51MmJkdG8wS0FCSFRwMHlITS9YMTlmVnExYXhmVHAwNmxaczJhKzQvNzc3Ny9vNit2VHZIbnpJc1ZWa3JJK0RNL2E3emt2c2l6ajdPd01aS3pPYXRhc21kYjk4cXVHb2xhck9YYnNHQWNQSGlRa0pJVDQrSGdzTEN4bzA2WU5Bd1lNeUhXRjJzV0xGeldsbFBOckg3RjE2MWFXTFZ0QjBYdnJBQUFnQUVsRVFWUUdnSWVIQndNSERzeDEzOERBUVBiczJjT2xTNWVJaW9wQ1QwOFBPenM3ZXZmdXpVY2ZmY1RWcTFjWk9YSWtBTDE3OTJiR2pCbDUvbjRsUWExVzgrelpjNUpTa3ZVc0hSMU5vbS9mVGdUeS8wUEtoYXl2SENWSjh2ZTlQK3JQT1BlUmpITXZXblVKcUh6bjhiUnAwM2orL0xubS9hKy8vcHJrNUdRKy8veHpuSnljZ0l5UzJuazVldlFvSjA2Y3lIVzdnWUZCcmtrWXMyZlBKaUVoQVlBSkV5YThsUDNUazVLVGVCZ1JRWHA2ZWgwa3FwdXFqQlV4K1I4bUNJSWdDRUlsVnJ0Ukl3czlXYy95VHNoZHpNM05xR1p1WHVKekZDVHBRSktrRXAvM1JWa1RSa3hOUzI3Tm5FcWxLdGZGN2hNbVRPQ1RUejdSdWkwd01GQnpYWldYN3QyNzgvVHAwOUlJRDNNek0rclhzK1BldmZ0QmFlcjA2RktaUktpMEtuUmlSOU1PVFVzMHNlTkZIWHAzNFBVUFhpKzE4UVZCRUFSQkVBUkJFSVRLWWNlT0hTeFpzZ1JKa3BnNWN5YnZ2dnV1MXYwU0VoSVlOMjRjVDU4K1pkQ2dRY3lkTzVkMjdkcmxPbTVRVUJBVEpreEFwVkl4WThZTTNucnJyZEw2RmJKSlNrb2lOalkyeC92VnFsWFRyQVFyVEZzYVhWMWQwdExTaW53VE1TRWhnU2xUcG5EaHdvVnM3MGRHUm5MNDhHR09IRG1DdTdzN1E0Y09MZlRZUmJGbXpSbzJidHlvS1kwTWtKS1NncSt2TDc2K3ZwdzZkYXJNcWg1a0ZYWS9uSDZEaHhFZC9XUlFGY25RMmRpdVNlZlEwRnVSWlI3SUN5cmplZHl5WmN0c3J6UDNkM1IwcEdQSGpwcjM0K0p5TC9MZzVPVEUrZlBuVWFsVXBLZW5heEpRckt5c2FOcTBLU05Hak5CNjAvdklrU1A4OWRkZkFMejExbHUwYjkrK1lMOWdHVE9yV3BYbVRadHk1YXJQMWVTVWxLQm56MUpWNVIyVElBaUNJQWd2TjEzMFA1WVYwcWl4RTZjeThKT1ArZlNUOG1ubG1EV3BJR3ZseUJjVkpJRzRJTkxTMHZMZFI2VXEyRmVwalJzMzR1UGp3MmVmZlZhbTN4UC8vUFBQUExjZlBIaVEyYk5uWTJWbHhaWXRXL0tzMnBmZldNWHhUczgzYWR1NkZmTVhyZmp5OUNudm02VTJrVkFwVmVqRWp0SVU4eWlHeFNNWDg4bkVUMmorZXZtdkZoRUVRUkMwMDlIUnlmcnR0L1JUb1FWQkVBUkJxSkNXTGwzS2hnMGI4dDB2NjRQNmd0cXhZd2VMRmkwQ01pcUtaSDFvK3lJVEV4TVdMVnJFeElrVGlZdUx3OTNkSFE4UGoxeFhMSm1ibTFPclZpMkNnb0tZTW1VS1lXRmhEQjgrdk5BeEZ0YVpNMmY0NXB0dmNyeS9Zc1dLUEgrLzNCZ2FHcEtXbGtaS1NrcWhqNVZsbVduVHBuSGh3Z1ZzYkd6bzJyVXJWbFpXUkVWRmNlclVLU0lpSXBCbG1aVXJWMkpoWVlHTGkwdWg1eWlNTld2V1pEdVhtalp0aXJPek02YW1wb1NGaGVIbDVjV2xTNWUwSmhTOGV1UklXUzM1Tkc3czBOTFN3cUxJbzRqenVHZ0dEaHlZWjlXWTNIVHQycFVCQXdady9QanhQQ3ZVbExlV0xab3piL1owTnYreWM4ektEZHVDb3FKdVBjLy9LRUVRQkVFUUtqZkpXb0tXL2dHM2lZNHVuV0lLU1VsSitlNlR0YjFlblRwMXNtM1QwOVBUL0p5MWdwczJlU1g1VnExYVZmTnpidTFDczNyOCtIRysrd0Q4ODg4LytQbjVjZlBtVFU2ZE9sVW0xVHZXclZ0SHExYXRhTjI2TlVxbGt1am9hUDc0NHc4QUJnd1lnSUdCQWM3T3pwaVptUkVaR2NuWXNXUDUrZWVmTVRRMDFEcmVuajE3ZVBEZ0FlUEhqeS94V0syc0xMR3lzbVR6aHBWK2tpUTlLdkVKaEVxdFFpZDI3Rm15cDBUR2FmOTJlK28ycnF0NS9TeitHY3RITCtmeC9jZXM5bGpOOTN1K3A0WnRqUktaU3hBRVFSQUVRUkFFb1RLeXM3TXprQ1RqcWxGUjBlZ2I2R09heDZxbDBuVHUzRGsyYmRyRTJyVnJzNjNFZi96NGNZRnZkQlhHdW5YcldMOStQUUNOR3pkbTllclYrWmJKYmRXcUZWdTNibVhzMkxHRWhvWXlmLzU4Z29PRG1UeDVjbzZiYXBhV2x2ejAwMCtNR1RNR1gxOWZWcTllemIxNzkvRDA5RVJYVjdmRWY1OU1TcVV5VzQvbTR2WXdOakl5SWo0K25tZlBuaFg2MlBQbno1T1dsc2JRb1VNWk5XcFV0cy9JM2QyZFdiTm1jZVRJRVFBV0xWcEU5KzdkODIxeFVWUitmbjc4L1BQUEFDZ1VDanc5UFhNa2tyaTV1ZUhoNFlHUGowK3B4SkFYcFZKSlRlc2FxTlBURTU3RXhEMUlWcWFtRjJlODBJRHI2NEIxZHdPdUZXdXBvVGlQeTA1UVVCREp5Y24wNnRXTDExOS9uZkR3Y01MRHcvTTlMbk0xYVdSa0pMNitCZStvYUdSa1JJTUdEWW9VcTVHaElVYUdoa3liUENIODJ5a2VVVVVhUkJBRVFSQ0V5a1VtVG9aUW05bzE3ZktxbEZFYy92NysrVlpvOC9iMjF2emNva1dMYk51eVhnK0doWVhsT1ZkZTM3dnM3ZTAxUDU4L2Z6N1BjU0RqV2pnL2NYRngzTHlaVVlUaTlkZGZMNU9ramx1M2JtbXVtZGV2WDArYk5tMTQvUGd4SzFldUJPREREei9Fd01DQTZ0V3JzMkRCQXI3NDRndHUzNzdObkRsem1EMTdkbzd4cmwyN3h0eTVjNEdNNjR4Qmd3YVYrdThnQ0NXbFFpZDJuTmlXZXgvUndxampXRWVUMkpHYWtzcXFyMWJ4TU9RaEFQMDgrb21rRGtFUUJFRVFCRUVRaEdLU0RhcStLeVBONnp0b0dHKy8xWjBwRTB0KzVVeGVBZ0lDR0RSb0VQNysvZ0RFeE1SbzJoWG82ZW5oNnVxYW96V0NOcW1wcVV5Wk1nWEl1N2V5U3FWaTd0eTU3TnUzRDREbXpadXpjdVhLQWlVVXFGUXFySzJ0MmJScEV4TW1UT0RhdFd2OC92dnYzTDkvbjRVTEYrWVl3OFRFaE5XclZ6TnUzRGl1WHIzSzRjT0hlZXV0dCtqY3VYTytjeFZWang0OTZOR2poK1oxbHk1ZFNFeE16TGJQbzBlUFNFL1BQMi9Bd3NJQ1UxTlRJaU1qU1VoSUtIUXNhV2xwdUxpNE1IcjA2QnpiOVBUMG1ENTlPZ0VCQVlTRWhKQ1ltTWpSbzBmcDI3ZHZvZWNwaUkwYk4yb2VnSThjT1ZKcmRSQXpNek9XTEZsQzM3NTlTMjBWWVc1c2F0Zml3Tzd0QUhza1NTcjlraGlGVU5uUDR4ZWxwS1FRRWhKQ3pabzFOZStOR0RHaVNQM2FGeXhZb0tsQThzMDMzeEFTRWxMa3VIYnQyc1d1WGJzS3ZIK3paczNZc21WTGtlY1RCRUVRQkVFb2xKVFVYZWpxblY2M1lzazFLOHVpVjVUTFMxeGNIUHYyN2N2MW1pSThQSnhEaHc1cFhyLzk5dHZadHR2YTJxSlVLbEdwVk55OGVaTkhqeDVSbzBiTzU1RCsvdjVjdlhvMTF6aWFOR21DcWFrcDhmSHgzTDkvbitQSGo5T3JWeSt0Ky9yNyt4ZW9QY21GQ3hjMDF6TmR1blRKZC8rU2tGbVp3OXJhbXRhdFcrZTViNHNXTFhCM2QyZlpzbVVjUFhxVWxpMWI4dkhIR2UxMjFHbzFDb1dDVnExYTBhOWZQM2J2M3MyU0pVdXd0cmJtelRmZkxQWGZReEJLUW9WTzdBRFFOOVRuOVE5ZUw5WVlOZXRsWENUTHNzem02WnNKOWdrR1lPQ1VnWFR0MjdYWU1RcUNJQWlDSUFpQ0lGUjJFcEtKSk5FdzdQNTluc1RFbE5tOG1UZWxidHk0b1htdmZmdjJtbFg2SGg0ZWhSclB5TWlJdFd2WDVyblAwNmRQbVR4NU1wY3ZYd1l5S25Bc1dMQ0F2WHYza3BDUXdKZ3hZL0k4ZnQrK2ZXemV2Sm0rZmZ1eWJOa3laczZjeWNtVEo3bDgrVEpEaHc1bHhZb1ZXRnRiNTRocnhZb1ZUSmd3QVdkbjV3STlEQy9LQStMQ0dEWnNHSkdSa2ZudXQzcjFhazBaNGZqNCtFTFBvMUFvY0hOenkzVzdVcWxrNE1DQm10VmNseTVkS3BYRWpvU0VCTTZlUFF1QXNiRnhuaXZEVEUxTitmampqL005bHlxYnlud2VaN3AwNlJMSGp4L243Ny8vcGxHalJpeGN1RkN6cmFndFhySW1waGdZR0dTclVsTGF5bkl1UVJBRVFSQ0UwTkJia1VCa2s4YU9wVHJQNHNXTHNiUzBwRnUzYnRuZWYvandJZVBHalNNMU5SWElTT3F3c2JISnRvK3VyaTZ0VzdmbTBxVkxxTlZxWnMrZXphSkZpN0sxYUltSWlOQXNLTWlObnA0ZWZmcjBZZE9tVFFETW1UTUhDd3NMMnJadG0yMi93TUJBSmt5WW9MazJ6c3MvLy93RFpGeERGYVUxWVdHcFZDcU9IejhPd0x2dnZsdWc3L2FEQncvbTNMbHozTGx6aDFxMWFtbmVYN3QyTFVGQlFYenl5U2Q0ZUhnUUVCREFqUnMzOFBUMHBGYXRXalJwMHFSRVlyNTg1UnIvWHZWaDQ5WWRZMndkV3g0TnUrM3pUNGtNTEFoVWdzUU9RMk5EUHBtb3ZkZHdZZjIrNG5mK1BmRXZBQU1tRHhCSkhZSWdDSzhBaFVLaCtVWXFsZlpkWFVFUUJFRVFpa3lTNVNSWkl0TEswdExhcEpUYVlHUjE4K1pOdG16WmttMVZVcTFhdFRRUGpLT2pvL1BzVjF3WVJrWkdXRmhrckFiejlmVmx5cFFwbWdmQjc3NzdMcDZlbnV6ZnY1OFZLMWFncTZ0TC8vNzlzYkt5MGpxV1dxMW0rL2J0UkVaR2N1ellNWVlNR2NLUFAvNklpWWtKKy9idEl5UWtoTTgrKzR4VnExYmxhRzlnWUdEQWloVXJzcldZMFVhbFVnRjVWeHdwQ1lhR2h0a2U2cWFtcHFKV3ExRXFsZG5tMXRIUndkemNITWlvcEZKWURnNE91WDZlbWJMZTNBd09EaTcwSEFYaDUrZUhXcTBHd05uWk9kOEgybzBiTnk2Vk9NcVlUc09HRFpVcEtTbm82T2lVeURsVjJjN2p5TWhJenA0OXEya0RzM3YzYnMyMkZ5dUZyRnk1RW50N2V6NzU1QlBpNHVKWXQyNGRkbloyV3NmMTkvZlg5QlRQMnRmOWwxOStLWEJzNWUxV3dHME9IZkZpOSsvN3ZyTnIxUEp2VldMMHJ2RHc4UHliMmd1Q0lBaUNJSlFpQndjSEhqNTh5TVNKRTJuZHVqWHQyclZEcVZRU0VoS0N0N2UzNW51ZHRiVTFYMy85dGRZeEJnMGF4S1ZMbDRDTUZpbDkrL2FsZS9mdW1KbVpjZS9lUGJ5OHZFaFBUK2Y5OTkvWFZMVFFadmp3NFp3OGVaTDc5Ky96N05relJvNGNTYWRPblhCeWNrS1NKRzdkdXFWSlB2L2lpeS95VEN4WHFWU2FkaTF0MjdZdHRmYVZXWjA0Y1lLblQ1OEMwTHQzN3dJZEkwa1NzMmZQUnFGUVVLMWFOYzM3OSsvZjU4eVpNNWlhbXVMczdNeUNCUXNZTUdBQU1URXhUSmd3Z1czYnRtRnBhVm5zbU05ZHVNaXlWZXNBcGlrazBnQ1IyQ0dVbUFxZjJKRlY0TlZBd29PMDl3V1ZKQWtkcFE1S1hTVkdKa2FZVkRQQnlzWUswMm9admF6Tzdqdkw4UzBaV1dGOXh2V2hXNzl1V3NjUkJFRVFCRUVRQkVFUUNpOHhKdTFJRlF1OVM3L3YzSHJYeU1pdzFPWUpEZzVtd1lJRi9QdnZ2OW5lNzlTcEV3c1hMa1JQVHc5dmIyOG1UcHhZWW5PKzg4NDd6SjQ5bTF1M2JqRml4QWhVS2hXU0pPSHU3czdRb1VNQmNIRnhZZDI2ZFpxSHNkOSsrNjNXc1k0ZE84YjkrL2VCakVvQmtpUWhTUkxmZnZzdFJrWkdiTisrbmFpb0tJS0RnM01rZGdENVBneFBUVTNWck5US3VpS3NOT3pkdXpmYjZ3a1RKbkQ2OUdrKy8veHpSb3dZa1czYjZkT25BWXJVbXFSNjllcUYycWM0MVJUeWt2bm5CdEN3WWNOODk2OElsUXpzSEZ2MlZrbDg4TzJNSDNpclIxZDY5aWlaZXlrVi9UeU9qNDluNjlhdC9QMzMzd1FGQldYYnBxdXJpN096TXoxNzlxUkxseTZrcGFWcHRsV3RXaFZMUzB2YXQyK1BsNWNYdDIvZnpyRWlNOU8xYTljQXNMT3p5elg1NDJVWGVpK003YnQyazVDUU9GeUNxa3FsNVg0UWlSMkNJQWlDSUpTdm1qVnJNbmJzV0NaTm1zVFZxMWUxdGt0cDJMQWhTNWN1eGN6TVRPc1luVHAxd3RYVmxhMWJ0d0laN1ZzeWY0YU03NFF6WnN6ZzBhTkhlY1ppYUdqSTJyVnJjWGQzSnpRMEZNaW91cEZaZVFNeXJqczhQVDJ6SlRVb0ZJb2NZMTI0Y0VHeitLR3MyckJrSmgwN096dFR0MjVkcmZ0b3F6U2lMVUhqenAwN3dIOEo5SmFXbHN5YU5RdDNkM2Vpb3FLWU9IRWk2OWV2TC9YckIwRW9qa3FWMkhIbHhCVzhkM3NYNmhnVGN4UHFOYStIM3o5K0FQVCt2RGU5WExYM29CSUVRUkFFUVJBRVFSQ0tKaXJxVm1KVUZJazJ0V3ZsdjNNeEJBY0hhNUk2akkyTnFWS2xDbzhlUGFKMjdkcWFHemltcHFiNVZrdFFxOVhjdm4wYmdQcjE2Nk92cjUvcnZyVnIxd1l5ZWh5Lzg4NDduRHg1a3Rtelo5TzE2MzlWSUEwTURCZ3laQWpMbGkxajM3NTlmUERCQnpScjFpemJPQ2twS2F4YXRRcklXQVgyWWgvZ0NSTW1vS09qUTQwYU5YTHRuWnlVbElTaFllNkpNOCtmUDlmOGJHSmlrdXQrWlMyenAvVGp4NDhMZld4QktqYVVSV0czckFranBxYW1wVDVmVVR5TWlHVFN0T21FaGQzL1A3dEdMYXpTU0JuNklDRGdTWkVIbEdncFNYejIyLzZEMk5TdVdXS0pIUlg5UEU1TVROU1V6SWFNY3pnOVBSMVpscGt6Wnc0OWV2VFFiTk5XV2FoRGh3NTRlWG54NTU5Lzh1bW5uK2JZbnA2ZWpwZVhGd0RkdTNmUE01YlkyTmdjbFVHSzQ4V1ZrNElnQ0lJZ0NHWEoxckZsSndYeTYydCsya1RiMWkxcDE2WlZxY3pUb1VNSHRtL2Z6cFl0VzdodzRRTFIwZEVZR3h0amIyOVB6NTQ5Y1hGeHlmYzZaZHk0Y2JSdTNabzllL1p3OCtaTkVoTVRzYkN3b0UyYk5nd2VQQmdIQjRkc3lSNjVzYmEyWnVmT25lelpzd2N2THk5Q1EwTkpTMHVqUm8wYWRPalFnZjc5KzJOcmE2dXAzQUVaVlNkZmRQandZYzNQV2E5bFM4dWxTNWMwMTl3dnRySE0raDAvSWlKQ1V4a3ZONDhmUHlZa0pBU0ExcTFiYTk1M2RuWm02TkNoYk5xMENXdHJhMDJGeGVKbzA2b2xJNGQveHM3ZCsxYkV4c1grWGV3QkJTR0xTcFhZWVYzUG1xWWRtdWE2WFpXbUlpMGxqZVRueWNSRXhwRDhMSm1FMkFSdW5Nbm90U3hKRWtvOUphbzBGVXJkU3ZYUkNZSWdDSUlnQ0lJZ1ZBZzFhdFRBeU1pSS92MzdNM2p3WUg3ODhVZk5BODVNYmRxMFlkdTJiVURHUTlPVWxCUk5Fa2ltNTgrZjA3bHpad0FXTEZoUTRCWHYzMzc3TFVPSER0VzYybWpBZ0FIODl0dHZoSWVIOC8zMzM3TnQyN1pzVlJ2V3IxK3ZhZUV5YWRJa3JhdW94bzBibCtmOEkwZU9wRzdkdXJpNnVtSnZiNTlqZTBSRUJKRHhJTGtzU3VzV1ZNMmFOWUhzVlM5S1VtWjVYOGc3RWFBZ2ZhY0xJbXVWaGR4a3RoSXBTNm1wcVFRRzN5RTYrb21Gak5SWU4xbWhXN3dSMWFuSVVxS1JrWkd4cnJLWVEyVlIwYy9qNnRXcm8xUXFhZFdxRlQxNzlxUkhqeDY0dUxpUW1KaW85Yi83RjNYdjNwMTU4K2JoNCtORFlHQWdEZzRPMmJhZk9uV0tpSWdJZEhSMDZOT25UNTVqOWV2WHIwZ3RrSEpUdFdyVmJDMndpcU5aazhaTW0rVEI2ZzJidnJsN0oremZNS1BVNS9rZkpRaUNJQWhDWmFhUWVGT1NwTzhYTEZuT09QZVJKWmJZNGVqb3lKVXJWN0s5WjJ0cmk2ZW5aN0hHN2R5NXMrYTZVeHRYVjFkY1hWM3pIVWRQVDQ5UFAvMVVhOUp2cHF6ZitWNU1SRTlNVE5SVW4ydmF0R21lVlJHRGc0TnpWTFVyckI0OWVtZ1daTlNyVnc5blorZHMyMnZXcklsU3FVU2xVckZreVJLbVRKbVNhMHhSVVZITW56OGZXWmFwV2JObWp1dUhVYU5HVWI5K2ZkNTk5OTFpeFp6cDlZN092TjdSbWNrZTQrWklrcFIzU1JWQktLUktsWjNRclYrM1FyVlFTWWhMNEs3dlhmd3YrblBoeUFXZVBYM0cvbFg3dVhqa0ltNkwzYWhoVzZNVW94VUVRUkJLUWtKQ2dpeFdoQW1DSUFnVm5TekxPWmRzQzFvNU9qcHk2TkFocWxhdFdxRDlSNDhlamIrL1AxOS8vVFg5Ky9jdjl2eEtwVExYRXJLNnVycE1tVEtGMGFOSGMvZnVYZWJQbjg5MzMzMEhaTFJOMkxKbEM1RFJ0cVZWcThMZmdFeEtTaUlnSUlDYk4yOVNxMVl0clEvRUh6NThDSUNOalUyaHh5OHN0VnBkb0lmVWdPWXplL0xrQ2MrZVBjdVdaSk9mcEtUOE96TmtiWGRScDA2ZGJOdXlsdUxOV2dsQ0cyM1ZFekpsUGVjZVBIaVFiMHhGcVU3eTBrbFhISlYxaVBqKzJ5bWJtalJ5TEpFaEs4TjVyRlFxOGZMeUt2RGZVeTh5TmpibXpUZmY1TkNoUTJ6YXRJa2ZmL3hSczAybFVyRmh3d1lnNDRhNXRiVjFrZVo0R2RqV3NjRzJqZzM5K255d1haS2tzUEtPUnhBRVFSQUU0VlhtNysrditmbkZ0cDRuVDU0a0pTVUZnRzdkOG43T2V2bnlaUzVmdmx5c1dKbzBhWUtibXh1OWV2VWlQajQrUjRWRnBWTEpnQUVEK09XWFg3aDY5U3I5K3ZVcjBMaGp4NDdWT2xaSkpYVUlRbW1yVklrZGhXVmlab0pUWnllY09qdng0WmdQT2ZITENRNzlkSWlJdXhITS9Xd3Vib3Zkc0crWjh3YUNJQWlDSUFpQ0lBaENXWkpsK2NQeWpxRzQ2dGczZjBOSFIvSGxHSThwdk5hMkRZTUc5QzJWZWJTVmxNM0x2WHYzZ1A5YUtHaVRsSlNVNndOL1hWMWRkSFVMWHFtZ1E0Y085T3ZYajkyN2QzUGd3QUhzN096bzBhTUhreVpOUXBabGF0ZXV6Y1NKRXd2MU8yVHk4L1BUdEZSbzI3YXQxbjF1M01pb1dLbnRZWGxKU2twSzRvY2ZmbURXckZrRjJ0L1cxaGFGUW9GYXJTWW9LSWlXTFZzV2VDNS9mMzlVS2xXZXBZNjl2ZjlyMjlxaVJZdHMyN0t1VmdzTHkvdlpzYSt2YjY3YnNuNm01OCtmejNNY2dIUG56dVc3VDBtenFWMkwvYnUyOFRUKzZlNmVMcDlNQ0ErOUZWV2M4VUtEZkh3QW40OC9kTm1VNzg0RlZGbk80NkltZFdRYU9IQWdodzRkd3N2TGk3NTkrMnBLVHUvWXNZTTdkKzZnbzZQRGlCRWpDanplVjE5OVZhemt0ajE3OXJCdzRjSWlIeThJZ2lBSVJYWGx5cFhFWnMyYXRTdnZPSVNYZzFxdC9sdWhrT2FPR2pGMFNwdFdCYittcU9oVUtsVzJxbXJObXpmUHRqMHdNRkR6YzI2SkhWWldWdG1TNG9zajh4cjZ4UVNUckVhUEhvMjV1VGxIamh3aFBEeWMxTlJVcmZ0VnFWS0ZoZzBiTW1USWtEeXJud2pDcTZEQ0ozWThUM2pPbHBsYmlqVkc1dzg3VTc5NWZkNGI4UjdOWG0vR2lqRXJpSStKWitXNGxYejk4OWZZTkN6OUZTQ0NJQWlDSUFpQ0lBaTU4Zkh4K2F1OFl5Z3VIUjJkZXBKRS84TkhqMk9ncjFkcWlSMkZFUlVWcFVuWXlPc0I4WXY5ZnJQNjRvc3ZHRGx5WktIbUhUOStQTGR1M2NMUHo0OWx5NWF4ZmZ0MlltSmlNREF3WU42OGVZV3FWcEhWOWV2WGdZd0tGSm5KQzhPSEQrZkREei9Vdkw1NDhTS1EvVWJlNk5HamlZK1B4OUd4WkNvdUpDY25NMzc4ZUc3Y3VNSE1tVE56ckpqU1JrOVBqM3IxNm5IbnpoMzgvZjJ6UFJDUGpvN0d5TWdvMTZTZHVMZzQ5dTNiUjkrKzJzK3A4UEJ3RGgwNnBIbjk5dHR2Wjl0dWEydXJLZk43OCtaTkhqMTZwRFhSeDkvZm42dFhyK2I2T3pScDBnUlRVMVBpNCtPNWYvOCt4NDhmcDFldlhscjM5ZmYzTDdGMkZZV2hWQ3FwVmRPYVdqV3RFOE1EcitkZlZxUWNWTmJ6dUxBY0hSMTUrKzIzT1hic0dETm16R0RidG0yRWg0ZXpkdTFhQVByMzc1L25qZklYS1JTS2ZQdkE1M2U4a0pOQ29VaVdaVG40Znk5THA5ZVVJQWlDa083bjUvZHZlUWNodkJ6Q0FtK2NBazVOOWhnM3BieGpLUXRwYVdrRldtaXdjZU5Hbmp4NUFrQzdkdTF5WE85TW1qU0p0OTkrbStQSGorZmFoblRYcmwzRkQ3Z1FsRW9sUTRZTVljaVFJV1U2YjM3aTR4T0lUMGhneFpxZjZ0U3YzeVk1Sk9USzAveVBFb1NDcWZDSkhhbkpxZnh6NEo5aWplSFkxcEg2emVzRFVMZFJYU1p0bk1TQ0VRdDRHdjJVRldOWE1HM2JORXlybWVZemlpQUlnbEJPa29IdkFXUlpUaW5uV0FSQkVBUkJlSVZrbG8vVjE5ZlBzMTFCblRwMWNyMVpabTV1WHVoNTlmWDFXYnAwS1lNR0RTSXlNcExvNkdnQVpzK2VUZVBHalFzOVhxYk1CK0l0V3JUUXJLVEsycXY0NXMyYm1wWWttemR2cGtXTEZqUnIxb3pYWDMrOXlITytLUE5oK0wvLy9vdENvU0F4TVJFVEU1TUNIZHVzV1RQdTNMbkRsU3RYR0RCZ2dPWjliMjl2bGk1ZHlnY2ZmTURYWDMrdDlkakZpeGRqYVdtWlkzWFp3NGNQR1RkdW5HWjExOXR2djUyamZZZXVyaTZ0VzdmbTBxVkxxTlZxWnMrZXphSkZpN0t0Um91SWlHREtsTHp2RGV2cDZkR25UeDgyYmNvb1hqRm56aHdzTEN4eVZKMElEQXhrd29RSnlMS2N6eWRTT1ZYbTg3aXd4b3dadzltelp3a1BEMmZLbENtRWhvYVNrcEtDalkxTm9SUE9Ya1pQWW1JSXVYdVA1YXZYTzlzMmJHVWNGbnd0RUZDVmQxeUZvVktwQWhVS3hWc0FTVWxKMnBlWkNvSWdDSUlnRkpHM3R6ZEhqeDVsK1BEaE5HdldMTWYyMU5SVXRtelp3cnAxNnpUdkRSOCtYT3RZVGs1T09EazVsVnFzRmNWUnI1UHMycnNQUDMvL3RlbTZhV3VBbjhzN0pxSGlxTkNKSGU5LzhYNkpqR05qbi8ybVR2VTYxZmx5MFpjcytud1JzWTlpK1dYMkw3Z3ZkaStSdVFSQkVJU1NGUm9hbWh3YUdqcWp2T01RQkVFUUJDRmZwK1YwdWYveUpYTi9yVk83ZG5uSEFvQ1hseGNBS1NrcExGcTBpTW1USjJ2ZGIrblNwYm11V2lxSzU4K2ZzM1hyVmg0L2ZwenQvYzJiTjFPN2RtMGNIQndLUGFaYXJkYTBDY210ZmNYS2xTc0JrQ1NKbUpnWXZ2amlDMmJQbmszMzd0MXo3SHZtekJsa1dVWmZYNzlRY2Z6d3d3L0V4c2FpVUNpWU0yZE9nUitHeTdKTTI3WnRPWERnQUpjdlg4NjI4aXdoSVlIazVPUmMyNlE0T0RqdzhPRkRKazZjU092V3JXblhyaDFLcFpLUWtCQzh2YjFKVGs0R3dOcmFPdGNINm9NR0RlTFNwVXRBUm91VXZuMzcwcjE3ZDh6TXpMaDM3eDVlWGw2a3A2ZnovdnZ2ODhjZmYrVDZld3dmUHB5VEowOXkvLzU5bmoxN3hzaVJJK25VcVJOT1RrNUlrc1N0VzdjNGUvWXNrRkh0SmJPNndxdkt4cUZGYmFVczIxeTc3b3QxamVyVXRNNjlwVkZCVk9ienVDaXNyYTM1OXR0dm1UcDFLaGN1WEFEQXdNQ0FoUXNYRnJueXo4dms2clVielBoaEhoR1JqOVlybFBKKzgvcjF4OFdHaEx4U0t5SnYzYnFWQ29TV2R4eUNJQWlDSUZSTXNpeHo1c3daenB3NWc1MmRIYTFidDhiYTJocVZTc1dEQncrNGNPR0NwbElIWkZ5dnRHc25PaGNWUitTalIvamM4QVZvSTBrSzBmSkJLRkVWTzdGalpFWml4OTZsZTNGbzQ0QlQ1NUxMSkt2ZnJENTlKL1JseDl3ZFhEOTluUXRITHVEOHJuUCtCd3FDSUFpQ0lBaUNJQWc1aEFiNGhBS2g3Ny83OXEvbEhRdGt0Tzg0Zi80OGtGSGlkZmZ1M2VqbzZEQmh3b1JTYXltUW1wcksvdjM3K2Zubm56VlZPaXd0TFhGeWN1TFBQLy9FejgrUFFZTUcwYWRQSHo3OTlOTWNsU1h5NHVmblIwSkNBZ0J0MnJUSnNYM1BuajJheElXVksxZXliZHMyenA4L3o2UkpreGczYmh5REJ3L090bjloZWllbnBLVHc3Tmt6Z0d3UHczdjI3S2wxLzRjUEgzTHc0RUdDZ29JSURnNG1PRGlZdVhQbjByRmpSeVJKSWpFeGtYUG56dEdsU3hjQVltSmlBSEw5UEdyV3JNbllzV09aTkdrU1Y2OWUxZG91cFdIRGhpeGR1aFF6TXpPdFkzVHExQWxYVjFlMmJ0MEtaTFJ2eWZ3Wk1xcDZ6Smd4ZzBlUEh1WDVXUmdhR3JKMjdWcmMzZDBKRGMxNGx2dlBQLy93enovL1ZSbzFNRERBMDlNVFMwdEx6WHRsMWNZaU5UV1YwSHRoUEk1NlVxMnVmYlBHOTRMOGdpaEdCUVNsUWhvaFNkTDNmUWE0TXM1OUpPUGNSeFVydnNwOEhoZVZ0YlUxaG9hR0pDVWxBUmtWaHJLZVc2K3lORlVhQ1ltSnlMSmNWWUlxVmRXbVVteDVCeVVJZ2lBSXdrdXRmdjAyVldWOXRWbjRnNGVZbXBoZ2FscXdCTjFYVmRidnU2R2hvWnBya0JjWkdob3lldlJvK3ZmdlgxYWhWVmdtSmliVXJsV1RpTWhIOTlOVjZyanlqa2VvV0NwMFlnZkE0UTJIOGZyRmkxTTdUekZtK1JpYXZOWWsyL2E0cURoTzdUakZCNk0vUUVkSFIvUCtqYk0zT0w3bE9JNXRIWEZzNTBnRHB3WW9kYk4vWEYwKzdzTGw0NWRScTlVMGF0ZW9USDRmUVJBRVFSQUVRUkNFRjdWczJWTHpOTnJIeDBmY09DZ0JxMWV2UnFWU1lXTmp3M2ZmZmNmbzBhUFp1WE1uZm41K1RKNDhtYnAxNjViWVhKR1JrUnc0Y0lDOWUvZHFIdTRDdlBmZWUweVlNQUV6TXpOT256N05uRGx6ZVBMa0NidDM3MmJQbmoxMDdkcVZQbjM2YUNwUTVDV3pDb1NCZ1VHT0VyeC8vZlVYOCtmUEIrRC8vdS8vY0haMnBrMmJOa3lkT2xYVEhpSXlNcEtKRXljaVNWS2hmNzkvL3ZsSDAxWWs4MkY0eDQ0ZE9YUG1ER0ZoWWR5N2Q0Lzc5Kzl6OCtaTkFBNGNPTUNCQXdleWphR25wNGVabVJrZE9uVGczTGx6N055NVUvTkFQREl5RXNqN2dYaUhEaDNZdm4wN1c3WnM0Y0tGQzBSSFIyTnNiRUVqNGRVQUFDQUFTVVJCVkl5OXZUMDllL2JFeGNVbDM4OXczTGh4dEc3ZG1qMTc5bkR6NWswU0V4T3hzTENnVFpzMkRCNDhHQWNIaDJ6SkhybXh0clptNTg2ZDdObXpCeTh2TDBKRFEwbExTNk5HalJwMDZOQ0IvdjM3WTJ0cnEva3pBekF5TXNwMzNKTHdNQ0tTUWNOSEVSMzk1QU4wbE0zczdKcDBEZzI5RlZrbWt4ZEFaVCtQQzJ2Nzl1MHNYNzRjbFVxRkpFbklza3hRVUJBREJnekEwOU9UVHAwNmxkaGM1Y0hLMG9LT3pxOXgrdXcvZnoxL251eVRuS1JPSysrWUJFRVFCRUY0dWFYcnBuMHN5ZEtJc1I1VCtPVGpEL25rNHcvTE82UlMxYTFiTjdaczJjS0pFeWU0ZnYwNllXRmhKQ1ltb3F1clM5V3FWYWxmdno3dDI3Zm4vLzd2LzZoYXRXcDVoMXNodk5QelRWbzVOV2Z1NGlXai9qbC85VVo1eHlOVUxCVTZzZVBzdnJNY1dKTnhFVzFqYjBNZHh6clp0cWNrcGJCeS9FckNBc0o0RlBhSWtmTkhhcEk3am04NVR0QzFJSUt1QlhIb3AwUG82dXZTd0trQmptMGRjV2pyUVAxbTlkRlI2dkQ1M004eE1UTkJSNm1UWTM1QkVBUkJFQVJCRUlTeUlFblN2aXd2dTVWYklLOGd0VnFkNDcyQWdBQisvLzEzQUZ4ZFhXblRwZzN6NTgvbjIyKy94ZGZYbDBHREJ0RzRjV1BOL25GeGNTUWxKV211SjlWcU5TcVZpclMwTkZKU1VraE5UY1hXMWpiYkhFK2ZQdVd2di83Q3k4dUxpeGN2YWg0WVEwWWxnakZqeHRDOGVYUE5lMTI2ZEtGMTY5Yjg4c3N2N055NWsrZlBuK1B0N1kyM3R6Zkd4c2E4L3ZycmRPblNoWll0VzFLOWV2VWN2MVBtQTNFbkp5ZE42d2VBZ3djUE1tZk9ITlJxTlUyYk5tWFNwRWxBUmdXS3VYUG44dDEzMzNIOCtIRisvZlZYbmp4NXdxeFpzN0lkbnlreE1SRWcyNEtKVE51MmJRTXlXbVBNbmoyYm5qMTdFaDRlemxkZmZaVmozMHcxYTlha1FZTUcxS3RYVC9NUFFQLysvVGwzN2h5WEwxL216Smt6dlBIR0c1cFZaNW43QURnNk9uTGx5cFZzWTlyYTJ1THA2Wm5ybkFYUnVYTm5PbmZ1bk90MlYxZFhYRjFkOHgxSFQwK1BUei85bEU4Ly9UVFhmYkltK1ppYW1oWXUwSmVFTEt2RFFiclEwcW01Y3cwdDUyVmhWYmJ6T0pOYXJTWWxKUVVvV1BXV3lNaEk1czZkcS9tODZ0YXR5NXc1YzdoMTZ4Yno1ODhuS2lxS3NXUEgwcTFiTjc3ODhrc2FOR2lRNzVoTGx5NWwrZkxsK2U2WEcyMS8xeFpYUzZmbXpKczluVk5uem93Wi9jWDBrRWVQZkpKS2ZCSkJFQVRobGRla1NSTmpmWDE5Nzh6WDE2NWRFMzBtS2pGSlV0aElFczQrTjN6cDBybGplWWRUSnBvMWE1WWpLVm9vUFRXdGExRFR1Z2E3dG02NklrbFMzaVVkQmFHUUtteGl4ODN6TjluKzQzWUFHclpzeU9obG96RXkvbStGaTFxdFpzTzBEWVFGWlBRdXJkV2dsdWJDUFNVcGhicE42cEt1U3VlZS96M1NWZW1rcGFRUmNEbUFnTXNCQU9nWjZGSGZxWDVHb2tkckIrbzcxZGQ2NFM4SWdpQUlnaUFJZ2xEYUpFbnFXdDR4RkpldGJYTnpIUU9sN1MzLzIxU3Rha3J0V2pWTFpSNWZYMS9PbnorUGpZME5Pam82bXJZYzV1Ym1BRVJIUnpObHloUmtXYVorL2ZwODhNRUhRTVlEL2IxNzk3Smd3UUwrL1BOUC9QMzlOV01PSHo0OHp6bWJOMi9PNXMyYnVYbnpKaGN2WHVUY3VYTmN2MzQ5MjROT2hVSkJseTVkR0R4NE1DMWF0TkE2am9tSkNXNXVibno2NmFkczI3YU5mZnYyRVJzYlMySmlJc2VPSGVQWXNXTkFSdnVXNXMyYk0zYnNXR3h0YlltTWpDUW9LQWlBdG0zYkFwQ1VsTVN5WmN2WXMyY1BrUEV3ZWVuU3BSZ1lHR2ptVXlxVnpKbzFDMG1TT0hic0dDZE9uTURRMEJBM056Y3VYcnlJaFlVRkJnWUczTGx6UjVORVlXVmxsU1B1cVZPbk1tellNTWFNR1VPdlhyMkFqS29FMXRiV3BLYW1ZbTl2VDRNR0RUVC9ybCsvUG9hR2hsby9nMDZkT3VIczdNeUZDeGZ3OVBURXhjV0Z1M2Z2QXVEZzRKRG5uOE9ySnVzNVZwQUg3eVhCd01DQU5pMWJjUGZldllpQXdPQ0xLcFdVV3B6eDd0Mis4VFB3ODExL0h6bmZuZk5SMmM1akx5K3YvMmZ2enVPaUtyOC9nSCtlT3hzZ2l3b29JckxKSWdTQys1NjdwYWxsbXBhWjVwYm1VdnAxeVNWVFVYUGZ0OHlmcHBYbWtxV21XVnFTb29JN0NpTEk0ckNJYkxLdnc4emMzeC9JZFViMnpRRTg3OWVyMTJ0bXpuUHVQY01kaWJuMzNPZEJmbjQrREF3TWNQdjJiZVRuRjB4R1Vkb3lLaXFWQ2ovOTlCUDI3TmtqTEwweWJOZ3d6SjA3RjNwNmVuQnhjWUdibXh1V0xGbUM4UEJ3ZUh0NzQ3Ly8va09QSGowd1lzU0lVbWZ3VUtsVVVLbFVKY1oxUVNLUlFDS1JZTmc3NzZTL0h6czRXOWYxVklhRGc0Tk1KcE8xQUFER1dGNWdZR0Mwcm1zaWhKRDZSbDlmWDhUemZIdGQxMEZxQ2NibjhrQzhwWVdGcVpHUlViMjlSa3AwamdkQXM4bVJhbGN2ZjJtcGxDb2NYSDRRYXBVYUxUMWE0b3Z0WDBEUFFFOXJ6SW10SjNEdjBqMEF3SUJQQnVDOWFlOEpNWm0rRENQL054SUFvTWhUSURJb0V1SDN3eEYrTHh3aE4wT1FtNTBMUmE0Q3dUZUNFWHdqR0kyYU5zSzNwNzk5ZFcrUUVFSkl1VGs0T01pTWpZMFhBSUJhclZiNCsvdXYxblZOcEdJczdWMnRwV0pwVzNBb21BOHdGNmZrOGhmTERGaTFjbmNYUTlRV0FIaW1Eb2g4ZVA4dUN2NTRCZ0JZdDJvOWhBUFhHQUNVbWZsL3hNUThFRzUvdFhWeWI2Vm1YSHVPTVJGVTZtQjU2UDFiQUZRdmNqMEdjMkNtQUpDUDNETlBnb09mQ2Z0dCtZYURTQ3pweEJqRUFDTGx3ZjVYb0xFR3ZZMlQ1eURHd1J3QWN2TFY1K0xEN3ljSXVVNGV6Y1VjL3liQVNkVk05U1FxUDhjSFlXRjVRbDNPcmQ4RzQ1b1d2Ri9GMzVwVG9EZHQyYnFKZ1pqMTRoblQ1OVdxQkZWMnluOHhNVEhDM1luV1RxMzdjaHhuQlFENVN2Vy9UOEx1eHdqN3RYcWpNZGRBMHBkak1PREJaMlEveXorZm1CaVVLZFRjeXEwcmc5Z1JBSlFLWEl1SjhBOTlrV3VsTHpJMEhjakFqQmpQNTJRZzkxeFNTRWlHeG52cUtPYVlDd0R3S3VXTnlOREFGMWVqQUxHdGsrZmd3bU9ZcGtnL21SSVJrU2JzMThHakRST3oxaHJIOEk1R0xteWQzZDhGRXpVczZSZ3lFZXZJOHh5cnlqRlU4d2lMQ3ZHL1h0SXh6RlZtL2hrWEZwWllHR3RtNTJJamswbTZDc2Z3b2VveUVDUmMvS3FwWTBoSXZhWXY2Z2VtM2pScDJoY1k5RlovZkwxZ2JvM3NKajgvSDN2MjdDbnllb2NPSFpDV2xvWnAwNlloT2pvYVlyRVlYbDVlV2czODV1Ym1XTGR1SFpLU2tuRHg0a1hjdm4wYjhmSHhTRXBLUWtaR0JoUUtCUlNLb3RmQmUvVXE2THY1NFljZjRPM3RyUld6c3JMQzRNR0RNV1RJRUZoWVdKVHJQWmlZbUdENjlPbVlNbVVLTGwyNmhKTW5UK0w2OWV2Q1JkZWtwQ1RrNWVXaFJZdUNXU3N2WDc0czVMWnQyeGIzNzkvSG9rV0w4UFRwVXdBRkY4azNiTmdBSTZPaTYwdUxSQ0o0ZVhsQnBWTEIzOThma3laTkFzZHhXTHAwYVpHeGVucDZhTnUyYlpIWEhSMGRjZWpRb1NLemx2ejY2NjhsWHZndWpaZVhGOGFPSFl1NHVEZ2NQbndZUUVIelRHa1h2T3NhcFZLSml4Y3ZDczgxWjIrcFNSWk5tMkQzdG8wQWNJNHhWbnJIMGl2MnVuMk92YjI5Y2Y3OGVhMGNNek16T0RnNGxMak5nd2NQQ3I5ajdPM3RNWC8rZkhUb29IMVRzck96TXc0ZE9vU2Zmdm9KKy9idFEyNXVMaTVmdmd3bko2ZFNHenVtVEptQ2Q5OTl0OEx2czlBZmYveUIzYnQzVnpxL3Z0TFgxM2NTaThXbm56OE5BdkNPTHVzaGhCQkM2anQxdnZJUFRpUzZ0MzcxaXExMk50YjFxek9jMUNacGpMSGtzb2NSVWpIMXNyR2pjSW1VMDd0UDQvT05ueGRwNnZBOTY0c0xQMThBQVBRZTJSc2pabzBvY1Z0U21SU09iUnpoMk1ZUkFLRE1WK0xSN1VlNDczTWY5MzN1SStsSkV2cDkzSStXWWlHRWtOcExCbUFaQURER01nRlFZMGNkSXhaeHpvempmd1JqUmdDZ0ZLbmRBUWlOSFdJMTl3NFRQVCt1UEZzRDRENDBMczV6UE9mRk9IZ0NnRmhmMGdhQThFYzFENjRmeDdDZU1laXBSV3lIcmEzdFBibGNMalFGTUxDbGpLRTlBSEJxY1FjQVFsT0FXQ0xwenNCdkIyT0c0UEdydWJuckxjMG1DY2J4U3hoam5RRkFKbUk5QUFpTkhXTEd1NE54dXhqUWtPTzV2eXc1emo4V0VCbzd3TGdGaktFbkFQQjYwdDRBaEtZQW1ZZzU4UXhiR1lNRkUzRlhtTmo0TG9DY0Y2bHNObU1GSjRURmpCc01RR2dLRU90THJCbmpONEV4S3dZVzFzQlVlaWN4RVVMTjRFVVRHSWVKQUNDU3FDY0JFQm83eEdKakV4NXNMV053NEJuaTlCVGlPd0NFeGc0eFk2TVp3NWNGUDNUeExBQkNZNGU1dWFzZU9INDFZNndWQUppSUc3aWtBRUpqQjBUOGNNYllZbzFqcU5YWXdUTnVKY2ZnVnRJeFpHQ2JHWU80S3NlUUF3NlltN3ZlSytrWTZzR2dDd0Noc1VNaWxYVFFQSWEydHFKYmNqbGVYTTJ0b1dNSUFOWU9IbStvY3ZMaW5qeDUwYVJDU0gzQU1SaUFNYXU0K0FTa3BhZlgySDZzcmEwaGtVakFHSU5NSm9PNXVUbUdEeCtPTm0zYUlDOHZEMjNidGtWNGVEZ1dMbHlvdGR5S0pqTXpNNHdjT1JJalI0NHNOcTVVS3NIelBCaGo0RGhPV0RwaHdZSUZ1SFhyRmt4TVROQzdkMi8wNzk4ZmI3enhScVhmaTFnc1J0KytmZEczYjEra3A2ZkQxOWNYUGo0K2VQandJWll0V3diR0dBRGd6VGZmUkZSVUZNNmRPd2MzTnpjOGUvWU0yZG5aNERnT1k4ZU94ZFNwVTR0ZGxxS1FTQ1RDeXBVcmtaQ1FBRXRMU3dBRk01eWtwS1FJY1JzYkc4eWVQYnZFNW9xWEw0WURxTlRGY0FBd05UWEZnUU1Ic0diTkd2ajUrY0hHeGdiZmZQTk5wYmIxcXVYbjU1ZjZzeTYwZi85K1BIdFc4R3UrUTRjT2FOcTBhVTJYVnV1OWJwOWpXMXRicmRvZEhSMHhmLzU4eUdTeUVyYzVac3dZWkdSa29HZlBuaGc1Y2lURTR1SlArMGtrRWt5WU1BRkRoZ3pCM3IxN2tacWFpcWxUcDVaYXI2R2hZWlUraDhVMTNCQ0E1M2taWTh6MitlUFVzc2FUeW1uaDROYVNFNHM4U21wU0w3dkJ2ZkVnQnM2UThYeE9abkwrbnhWcmpxZGN5cTA5dVlRUUlDcnNRUkNBb0s2ZE9nUUJvTVlPVXEzeTgvTnh4LzgrakkyTjVMcXVoZFJQWlMvTVdVYzVlanBpenA0NVdzdXZGSExwNkFJclJ5dDBHdGdKSDg3L3NFTGJGVXZFY08zc2lnL25mWWh2VDMrTFpjZVg0YzMzMzZ5dXNna2hoQkR5a3NoSEFXNVNxVlE0WTM3aHp4TUJ2SWI1Yzc0UW1uV21UaDYvSUQ4L1AxOHo3dUxpNUZrWVAzdnF5RjNOMlBJbEM3YkxaREk5QUJqMzhZY3pnb09EY3pUajdtKzRDRk4xbnZuMXlFM04yUHB2bC85Z1lHQmdDQUJ2djlWM3hPUEhOek0wNDU2dDNUc1g1djU2K0FjZnpkaUJ2YnZPR1JzWk5nU0FuajI2dlIzZzU1ZW9HZS9Vb1YzUHd0eGZEdTcxMW96OWV2Z0hIM016TXdzQWFOZTJUZmNiTnk0OTFZejM2ZGxEdU10djMvZGJ6MmpHenA0NmNyZHAwNlpXQUdCajNjTEI1NSt6anpYam8wWU1FKzdNWGJOeTZmOXB4bTdjdVBUVTF0cktBUURNemN3c2ZQNzlNMVF6UG43czZDOExjNWNzbXJ0Rk0vYjQ4YzBNZXp2YlZvWHhmODZkZXFnWm56RjE4bUxOWThpL3hObkJRVmdJdExoaktCS0p4RlU5aGlPR0RmbTB0R1A0Mi9HZmZEVmp1N2R1T0s1NURPL2R1NXlpR2EvbVk1akg4L3g5bnVjUHlPWHk5MFZpTEJRYnl2eXRXcjVSOGkyN2hOUkJET3BrSHZCM2FlVUV5MmJsbTdtaU1zek16T0RuNXdkZlgxLzg5OTkvT0g3OE9ENzhzT0I3b1V3bXc0SUZDL0Rycjc4S1M3QlVobGdzaGtRaWdWZ3NGcG82Q3ZkOSt2UnBuRHAxQ3JObXphcFNVOGZMakkyTjhkWmJiMkhseXBVNGNlSUVURTFOaFppRmhRWG16cDJMczJmUFFpS1J3TUxDQXV2V3JjTVBQL3lBbVRObmxxdlJRQ3dXQ3hmREFlQ2ZmLzdCclZ1M2hKL2w4ZVBIMGJYcnExdWoydHpjSEJzM2JzVFZxMWR4K1BCaDJOdmJ2N0o5VjRXM3R6ZG16NTZOd01EQVl1TUtoUUo3OSs3Vm1sV21yS1YrYWpNSEJ3ZVp2WDA3ay9UMERPVGw1WldkVUlyWDdYTThlZkprK1ByNnd0ZlhGMzUrZmpoMDZGQ3h5elExYk5nUXQyL2Z4dTNidCtIcDZZazllL1pnOU9qUkpUWjF2THovUllzV1lkMjZkVUlqMk1zdVhMaUEyN2R2WS9UbzBaVi9vd0JHalJxRjI3ZHZhODFFVTFYM0F4NWdpZGUzYU5PbDV3WWJKODlwbHBhV1JVOENFZ0pBeExpT0hNTkJ4bkNBNTdCVlR5blc3bExpUlJNWXd3SEdjRUFrVVd1ZDZCV0xqVTBZdUEyRnVRMU1wV2FVUzdsMU5SY0FtcmZ5Y0dwaTUwWWRvNFFBUHdMSXk4bkoxWFVkcEI1NUdoZVBlWXUrd1R2RFJubmF0dks4Wm1YdjRxanJta2o5VW04Yk8wclQwTHdoNXUyYmgzSEx4cFg0eGJXOExPMHRJZE12K1c0SlFnZ2hoRlFjei9PTTUvbGVQTS83QXRqMHdmRDN4UDE2OTBUL1ByMWdhTmhBYTZ5dHJUWDY5K21GL24xNndiRmx5eUwvYisvU3NiMFFOekl5MUlwWnQyaU93dTIyY25MVXV2Z0dBSjA3dk1nMWZ1a3VROHRtRnVqVDYwMzA3OU1MSHU1dVJXYnY2dGloblpEYnNLR0pWc3pVdERGNnY5a0QvZnYwUWx2UDFrVXVSTFJ2Nnlua05tcllVQ3ZXc0tFSmV2Ym9pdjU5ZXFGanV6YVF5cVJhOFRZZXJZVmNjek5UclppUmtTSGU3RjZRMjYxTEo2MzE1d0hnRFJkbklkZEs0NklIVURDTFdmY3VuZEcvVHkvMDdONE5CZ2JhZDZjNk96a0l1ZFl0ckxSaUlyRUkzYnAwRXVJR0J0cm4zQjFhMm1zZHc1ZDE2ZHloOUdQWXArckg4QTJYVnFVZVF4TVRZNjFZMHlaTnRJN2h5eGRQcXZrWVNnRzRBeGdYRzVkd3pNallhQlRITVN1UlJMSzdhY3ZXVFlyOHdBaXBvL0l6ay85QmptTGdnVDA3TWZIVFQzUmFpNTJkWFkxdDI5all1T3hCTlVUejkzNzc5dTNoNXVaV3l1aXlNY1lna1VpMGxxc2hwZU41SHBjdlg4YTRjZU13ZlBod3JGcTFDdnYyN2NPZVBYdnd6VGZmWVBEZ3dmanV1KytFOFJNblRpeXlsRVpka2k4eUhLR1dLbzk4TVhjQnpwMy9wMXEyK2JwOGpqbU9nMVFxaFZRcUxmTDNEU2tRRXh1TDAyZlBJUzB0L1FPT1EyK3B0SW0wN0N6eU92cjFsd011WXJGRUh5aStTYjJzQm5lcjVzMXNoZHdLTnNkVEx1WFdnbHdsei9NUGVKNy9PUzB0N1VNSncyeDltZmlPdGNNYnJpWC9xeUhrdGZCUHhPUElDOTl1Mk14L3QvY0h5Q09qaXd5SWpJb1cvbnRaYWxxYUVFdE5TNk5jeWdVQXBLV25RMmdXNG5tbE9qZnRTWkZrUXFxZ1hpN0ZVaDc2RFNvM1ZTWWhoSkM2UlNRUzhicXVnWlNmdWJtcm9VRmo2WmR2dnp2Uy82OVR4MVlCOEFDQXhWL05nVlFpS2ZhazlzQUIvVEJ3UUw4U3Q3bGs0YndTWTcxNzlrRHZuajFLakMvKzZuOGx4cnAyN29pdW5UdVdHRjg0ZDFhSk1UZFhGMnhaLzIySjhibXpacFFZYzJ4cGovWGZlcFVZbi9uNTVCSmpMYXlhWSszS29tdkpGeHI3OFljWSszSHhzNW1aR0J0ajViTEZ4Y1lBWU5TSVlSZzFZbGl4TVQyWkRGNUxGcGFZKzk2UVFYaHZ5S0FTNDhzV2YxVmlURmZIc0YwYkQ3UnJVL1N1MlVJMWRRd2xFb21vZ1VFRHFOVnFSV1pHMWoreWZENi94TUdFMURFeE1URTVBSExNell0ZkFvR1Era0FxZlhIZFdTNlhReTR2Zm9aZWZYMTl6Smd4UTVoTjVsV0ppbzdCK0NrejhEUXUvbVBiVmg2ZU9mbjh3UGp3K3dsbFp4YVBNVGd3eHQ2K2ZPVWEybmk0VjJlcGhCQlNLcDduUlFENkFkaVlscDcreG9oaDd5THBXUkpNakUyS05LbS80ZUtNMUQ2OUFLRDRCdmV1WFpDY25BeGpZK05pbStNcGwzSnJlYTRJZ0NzQTE2Um55UjgxTkRaUnBhV25TM2l4K0lpTmpjdGJrWkVQbjRLUTE1Q2pvNlBDMkt4NVlucG1Kc1JpTVJvWUdzRFdacFRXbUEvR2pCY2UzN2lzM2FSOC9MZFQyUHZEandDQXllUEhZdkw0c1pSTHVXamw1UFNmbVpsWlNOS3o1QkZLcHA0ZUd4dWJEVUtxMFd2YjJFRUlJWVNRMmtmV1NPTEtNWDdxbzlCUXE0bFR2OEJxcnlWbzBzUWNlcVdzSlU3STY2UjlXMC9zMnJvQmppM3RwUTBhR0Z4bGpLWG91aVpDQ0NIbDE3dDNieHc4ZUJBWExsekF2WHYzRUJVVmhjek1URWdrRXBpWW1NRGUzaDRkTzNiRXUrKytDeE1UazdJM1dNM1VhalV5TWpPUm01c3I0OEdNOVZYNVZab3FndkhJQnBEVXNKR0oyY3NYbmdpcEtzL1c3bGl6WWltMjd0bzc0Mkh3SS84b3VTaEwxelVSM1d2czRHQnNKR293ZC9MVUwvejNmcmR0QlFCWEkwTkRMRjAwRDFLcHROalptOHRxY0YvdHRhVEUvVkV1NWRhbFhNWTR6c2pJa0ZNcTh4VVoyVm1uODJVcXVsR0F2TFl5WVdTY241cm16akdvZUI3SzZLZ25Cd0drQURBdkhKT1U5RXh6VGNSOW12bWhZUkZ0a3BLZXRYMysrQTZBdTVweHluMnRjamNCZUFnZ1VDcVYrQUd1VW10cjBicVlxSUFJRUZMTnFMR0RFRUlJSWJXR2lHZm1BSXdCUUtsU2xtdHRjRUplTjU2dGhTbm4rd080b3NOU0NDR0VWSUtibTF1Vmx3K3BLL0tWK2IrTHhhS0F6V3RYbmJPeGJxSHJja2c5WTluTUFwYk5MREJ3UUw4L0dHTlJ1cTZIMUE0R1l2MDJITmpVaXo1WHpLZlBuby9WWGt0Z2JHUUVHZDBzUUFqc2JLM3gzYlpOc0d4bUlXM1kwT1F5WXl4SjF6VVJvaXR4WVhlVGJKM2NQMUV6MFhBMWxLMzI3ait3WmZHQ09jR2FZMnhiZWZZdGZNd1ltNlFWYy9iOEVneU5BZUQ0aVZNL3J2OTIrVmJLZlcxejUwQkxrQ0lxQ3RUVVFXb0VYUzBoaEJCQ1NPM0JvU0VQTkdBQUdqZHFDR05qSTExWFJFaHQxbERYQlJCU25XeGJlYndGc0FVangweFU5dTdaWGZ6NTVQRmxKeEZDcXBXdGpYWGhWTUpiR0dPenE3cTltUEFIWVFEQ2V2Ym9sZ0dBL3JBak5TVlYxd1dRMmtPc1pzMTRFUnFBNThHcjFSQnhJbDJYUkVpdDR1cmlYUGh3R0lEek9peUZFRjNqNVk4Q2dnRjgyN1JwYTRQNCtJQ2NJaU55RlYxS1NzNUtWdXhyMEFCSEFTQXJDNW1VUzdtRXZBclUyRUVJSWFSZVMwNU81aHMwYUZENHRPaWNxNlIyNFZYSlBEamY5bTNiZEhkbzJaSm03Q0NrZElhNkxvQ1FhcVZtK2hDaHc2MDdkOFFtSmtiSXlNaUVrUkY5ekFuUmtkQnEzbDRRZ0U3VnZFMUNBQ0NSTVphdTZ5Skk3Y0dEYTh4NHlNQUFNek5UNk92VE1sQ0VsS0N4cmdzZ3BKYmc0K1B2Rjd1Y20xd2VGRmRTVW1KaVVHWmlZakVYL0NuM3RjOGxwQ2JSMVJKQ0NDR0UxQnFNRXpWaEROMXYzL1dIclExTjEwMUljVkxUMHZEYnFUTUlDNC93c0hGcVBTMDNEUWRMT2dsQlNGMmlCcC9FQVJrQWE1Q1RrNFBNckN4cTdDQkVkNEtxZVhzaG9NWU9VbzF5Y25MZ2M5VVB0all0YUpwcm9vVm5TQVRQKzdadjI2YTd2YTBOT0k3VGRVbUUxRmJHdWk2QUVFSUlJUlZEalIyRUVFSUlJWVRVSWFtcGFmanUvMzVBVXRLemR1QTRFMzE5eFc4QXFMR0QxSG5xYkdVUVp5Z0pjVzNsL052ZW5WcysxZGZYTjlCMVRZUzhUaEtUa3BDYWxnN0hsdlloQUs1VTU3WkR3c04vT2ZIYjZROU5HemVXVHBrNHJqbzNUVjVUSjAvL2ljWExWd0pBSnh0bnorT3FyUHdwTVRFUGtuVmRGOUU5RHJCa0hPdCsrNjQvV3J1NTZyb2NRbXFkOVBRTW5EcDdEbzhmUjdhMGNmS1l3ZWVxRDBWRkJhVG91aTVDQ0NHRWxJMGFPd2doaEJCU2ErUXIxZitLR1RkNDMvZGJ6elN6YUtycmNnZ2hoTHhDTVRFUGttMXRiZDgrOC91UmZCUXNBekZQcVZSYVh2elBCNHA4QmFSU0tUemQzZENraWJtUTh6UXVIZ0VQQ2lZV2FHSm1CazhQZDYxdDNnOTRnTGlFQkFEQUd5NnQwTnl5bVJCTGV2WU0vdmNEb1ZhcllkcTRNVnE3dVVJaWtRanhvT0FReER5SkJRQzRPRHVoaFZWeklaYWNrb0tBd0NEa0tSUm8xTEFoV3J1NVFpYVRDZkhnUjZHSWlvNEJBRGc3T3NERytzVXNWS2xwYVFnSURFSk9iaTVNakkzUjJzMFYrdnI2UXZ4UldEamtrVkVBQU1lVzlyQ3p0UkZpNlJrWkNBZ01RbFoyTmhvWUdNQ3p0UnMwbHB4RGVNUmpoRCtXQXdCc2Jhemg1TkJTaU9YazVNRC9maUF5TWpPaHI2Y0hkemRYTkRReEVlS1JVZEVJQ1EwREFGaTNzRUlySjBjaGxwZVhoL3VCUVVoSlRZVk1Lb1c3bXlzYU4yb2t4S05qbnVCaHlDTUFnRlZ6UzdpMkV0WnVSMzUrUHU0SEJ1RlpjakxFWWpGYXU3bkN6TlJVaUQrSmZZb0hENE1CQUpZV0ZuQjd3MFdJcVZRcUJBUUdJU0VwQ1FEbytOZmc4VC8zOXo5WXRtb3Q5QTMwMVZZV0ZnY1BIZHlMNm1KaDRXQStjTWp3dVFDVEFvQ2xSVk1NZWVkdElmNGs5aWtlaGp5Q1dxMkdaVE1MdURnN1FTUVNDWEcvRzdlUW5wRUJBT2pVb1IxTWpGL2NZQndWSFlOSFllRlFxOVZvWWRVY1RnNHR0WEo5cjk5RVJtYkJETXFkTzdhSHNaRlJ0ZVdHaElhQjUzblkyVmlqcGIyZDFxd0FwZVUrbGtjaUxPSnhpYm5YL0c0Z002dWdYN05McHc0d01qVFV5ZzBOTDVpZ3dzN0dHbzRheDdpczNORHdDRHlXUndJQUhPenRZRzlucTVWNzFmYzZzckt6QVFEZE9uZlUrbXlWbHF0VUtuSDk1bTFrWldkREpCS2hjNGQyV3JtbC9YdFFLcFh3dTNFTDJUazVFSWxFNk5LeFBRd01ETXFWbTZkUTVJazRqbE9wMVJMRytHZlUxRUVJSWVXVG5wR0IvUWQvUm1SVXRDUGoyQnlWUlAwWEFHcnNJSVFRUXVvQWF1d2doQkJTcjNFY3gyczhaVG9yaEpUTGs3RDdNUUJpK3ZaNlU5ZWxFRkpyR1JzWllkVHdZUWdOajNqdzEvbUx2MlRLVkRSYkJ3SFA4Nm02cnFFNnlPWHlYTVlZZUo3L0RzQzF6TXpzR2FzM2JQNGdNaXBhRHdDKzI3WUpBL3IxRnNiZnVuMFhYODViQ0FEbzE2Y1h2dCt4V1d0N2UzLzRFV2YvT2c4QVdMZHFPVVlNR3lyRUhnUUZZOGJzK1ZBb0ZPalJyUXUyYjF5cmRXSC8wSkhqK09YWUNRREFpbThXNGVNUFB4QmlqMExETVcvUlVpUTllNFpPSGRwaDI0WTFNRGQvY1dILzJLOG5jZURud3dDQXI3K2Fpd25qUGhaaWp4OUhZdEhTRlhnUyt4U2VyZDJ4YmVNYVdEVi9jV0gvOTFObnNHZmZBUURBdkZrejhmbG5FNFJZVEV3c2xxNWNnNGpIY3RqYjJXTFA5azFvYVc4bnhQLzQ4MjlzMjdVSEFEQmw0cWY0YXM2WFF1eFpjZ3BXcnRtQWh5R1AwTnl5R2JadFdJTTJucTJGK0wvZWw3Rnk3UVlBd0tkalJ1T2JSZk9FV0hwNkJqWnQyNG5yTjIvRHpOUVUyemF1UWVlTzdZWDQ1U3ZYc01Ucld3REFSeU9IWTlXeXI0VllUazR1dHUzYUE1K3J2akF5TXNTMkRXdlFzMGMzSWU1Ny9TYm1MMTRLQUhqLzNTSFlzTnBMaUNtVlN1emF1eC8vWFB3UEFCMy9HanIrK1FDZWNCeVhrSmlVMUJFQUo0K0tIbU5wNzNvb05pSW9DdFZBcFpMbThHb1d5RGowNWNFbmQrelE5aHdBRndCMkFCcjVYcitKcjVldmdrS2h3UEQzaG1EbDBzVmFEUmFyMW0zQ2c2Q0hBSUNUeDM1R2E3YzNoSmozcFN0WXZXRXpGQW9GUGhrOUNvdm16ZGJLWGJGbUE0S2ZOeDJkT1hFRXJpN08xWmE3Y3UwR3FGUXFUSm4wS2VaOE1WMnJPYU8wM0wvTy80dE4yM2VWbUx0ODFUcUVob2NEQU02ZFBBNW5Kd2V0M1BWYnRnTUFwa3o2RkYvOTc4VXhMaXYzMUI5L1l0ZjMrd0FBLy90aUdtWk1uYXlWKzgySzFVTHp4b1V6djJsOXRrckx6Y3RUQ0xrR0J2bzRkZXlRVnE3V3Y0Y0ZjekZoN01kYXVWOHZYNFdvNkJnWUdPamp6SWtqc0xXeExpMDNFOEJqQUkvNjl1cjU2NnAxRzkvbmVWNmt6bFl2QkNIUDhWQ2Y1cFZjMkw3dnQ1N1JiTW9qaEJCQ0NDR2tycXQxRjdoc1czbGVaQXk5QWVDRDZVTXhjdnJRc2xMcXRHTTdUK1A0enRNQUFKN0hNbm13LzNJZGwwUUlJZlZLMDZaTkd6UnYzandUQUhpZXo3NTc5MjZEc25LSTd2RTh6NWM5aXBEWDNuN0cyRVJkRjBGcUIwOVB6MTZGai8zOS9mL1RaUzNWeWRMZTFWb21rMFlXUHVkVkdDWi81SCt5OExtdFUrc1BtWWo3QlFCNE5VN0tRL3lIYWViYnR2TDRoVEgySVFEd1BNYkxnLzBQQ0RIbjFtK0RzZDhaWTNvODJiNUtkUUFBSUFCSlJFRlV6LytGWFBhUlhPNmYraUx1c1p0eGJHckJ0dm5QNVNIM3ZudXhYYzllWVB3dkRNeUM1L0VmY2hVZnllVkJjUzl5UFRjekRyT2UxelZiSHVLL1JZZzV0TzRNTWZjTFk3RGxlZDRQWUIvSmcvM2xHald2Wm93dEtIaS8vRUw1bzN0cmhKaWpweWRFL0MrTXNWWTh6d2REclI0bWZ4UVFyRkhYTXNhd3RPRDk4bXZrd2ZjV2FzUnN3ZkE3QXp4NUhuSW8xUi9Kdys3N2FkUThpM0hZL0x6bUxmSVEvOWxDek5iVkFuclNYeGhETHg1OEhIajJrVHo0eGVmTTF0bGpLdVBZN3VjL3ErL2tJZmMrZjVIcjJSQjYvQytNc2JkNUlCVnE5VWZ5a1B0L2FkVDFLV1A0NGZreE9pQVA5aC8vSXRkV0Q3S0d2ekFPNzlIeHI5bmpEd0IyclR3eWVJWWdkWmI2bzZpb2dBaFVLMWVwcmJOMEdzL3pYT1NqZTVzMEk3YXRQRDhGK04wRnh3SUhrSnY2dVZ3dXp5Mk0yN1R5dk1reHRBY0FwVnJaSVRvazhKWVFjL0tZd1Rpc1o0enBxWGwrQjh0Tm02ZVphK3ZzZVpkeDhBUUFYb2syOGxCLy8rcks1VVJzTXdEeDg1LzFFZ0RLOHVUYU9ua3NZQ0syb3FSY20xWWVBUnhqYmdDZ1ZLamRvOFB2Qjc2VXV4b29lb3pMeXJWeGJyMlM0N2pGQUtCVzQrdklFUDlWMnNmQjR5RmpyQlVBOENxVmkrWm5xN1JjYzNOWHd3YW1rcHNGdVh3bXIxSjMwUHBjT250dVlSeStCQUJlalZueUVQK3RtcmtHcHRLN0hJTUR3R2ZtSzVSdFlzSWZoSlVuRndBYU96Z1lHeXVWQ3MzalZ0ZTR1Ym0xbDBxbE53R0E1M24vdTNmdnR0RjFUZlVGZmFja3BIaXBxV240NlpkamlJaVFSLzUyK3V4K0pYSjJ4VDU2bEtUcnVtcVl5TTNOVGZqOUdoajQ0bThKUWdnaFJGTnpKN2RQSkJ4M2dER080M2xrWmVjcHV5WThEcnl2NjdvSzBZd2RoQkJDQ0NHRUVGTEgxYWRtRGswaWpwUHdQRllEYUFZQXZGcXROWU9Ba3Nkak1ZOERBS0JtL0owaUcrQnhpUWR5QVVDdDVzTzBjaG4vUkFUdUovQ1E4RUJBdmlKQm9SbFg4N3d2eHpPOWdzMGdSR3U3YWxVY1JLS2pQQThUTUQ0NGpjdk4wWW96OVEyZTV3NEFnRXJGQjJtR1ZGQW5jdUIrQlE4em5rZDRQcCtkK2RKK2IzTmdCd0NBNTFtQVpreWhVaVJMUmRMZmVSN05BUGFVejFPbWFkY0ZmNTU3L3ZQZytkdGF1ZXJzVENtbmY1b0g4K2VCSkRYVWlWcDFxZmdnRVN2WUw1ajZobVlzamN2Tk1XR1N2M2lleWNGWUd0U3FPTTA0RDRTQUYvYnJxN1ZmUllKQ29tZCtBVHppR0kvc2ZNWS8wU3BaellkeFhPSDdWVi9Sak1ubGNwVjFLNCtMSE05U0FUcitOWG44QVVDbFZIYmlsRmtSVVZFMWNaRThTQ0VQd1piaUltbzFIOFk0Vm5Bc2VQV1ZTTGxjcFJsblVKL2hlUzRRQUVSTXJIWGhpUWYvRUlYSGtjZjFsM1BCK05NOHoveUJncDlmOWViaUlNOHowZk9mdGJyY3VUd0xZT0JMenVYNVV6ellMUURnUlN6bDVWeU5mMnRheDdpc1hLalpIWjRWNVBKTVhjeUpTZmI4c3dVVS9XeVZuSnRvb3NodmdPZWZTNGJjbDNONXByb0JYbFJRTTRlZ2wzTnRlY2x2UEZnVE1PVG1RNVJlM2x3QVNBNExTNi9yNjY5d0hKZkw4OEx2cDJpZEZrTUllUzAwYkdpQ21aOVBCb0NIV3paODYxWFcrSHBDUmMwY2hCQkM2Z09hc1VQSGFNWU9RZ2lwY1pLMmJkc3VBZ0MxV3AzdjcrLy9yYTRMSWlXenRuWnZKTklUVzU4NStZdS9pWWt4bWxzMjAzVkpaVklxbFJDTGE2WlhOaWNuQi9mdjM0ZElKRUw3OXUyMVlncUZBbXExR25wNmVwWGUvdEtsUzNIbXpCbjA3dDBiR3pac2dGS3BSRUpDQWl3dExhdGFlbzJLaW9wQ1dsb2E3TzN0dGRad3I2eTB0RFE4ZVBBQU1wa003ZHExcTRZS1h4bWFzWU1RUWdnaHBBNXpkWFdWU3FWU1N3REl5Y2xSaElTRXhPcTZwdnFDWnV3Z3BFeC9NY1lHNnJvSVFnZ2hwRGFoR1RzSUlZUVEzY3EvYytjT05jM1ZGZnFpZm1EcVRaT21mWUZCYi9YSDF3dm02cnFpVWlVbEpXSGF0R2w0KysyM01XSENoR3JmL3BNblR6QnQyalRvNmVuaDZ0V3J3dXVabVpuNDMvLytCNDdqc0dYTGxrbzNkekJXME9QTGNSelVhaldXTEZtQ3ExZXZZdm55NWVqZHUzZUplZW5wNlhqNjlHbWw5bGtlUmtaR3BUYVg3TisvSDMvODhRZmVlZWNkZUhsVi9RYWowTkJRekp3NUV4WVdGamg3OW15VnQxZlQ4dlB6RVJlZmdKU1VWR05MZTFmcjJJaWdKd0JVWlNZU1FnZ2hoSkJhSlNnb1NBRkFYdVpBVW02V1RrNW1NalJvSHZRd0JJMGJONEpGMHlhNkxvbG9TRWxKUWFOR2pYUmRCaUdFRUVKSW5VU05IWVFRUWdpcE5UZ0dBekJtRlJlZmdMVDA5TElUZE95MzMzNURlSGc0ZHU3Y2lTZFBubURSb2tVUWlVUzRkZXNXcGt5WlVxNXR1TGk0NE9lZmZ3WlEwR0FRR0JpSWxpMWJvblhyMWlYbVhMbHlCYmR2Rjh5K1BXZk9IR3phdEFreW1helM3NFBqT0toVUtpZ1VDbVJsWldIdTNMbVlPSEVpcGsyYlZ1TCtseXhaVXVuOWxhVlBuejVZdjM1OWlYRmYzNEpaL3J0Mzc0NmpSNC9peHg5L0xOZDJMUzB0c1hmdjNtcXBVWmZpNGhQdzJZelppSTE5T2tncWxUYTNjR2p6Ymx6WTNTSlQ2aE5DQ0NHRUVQSzZrVEM5ZDhIVXl5Wk4rd0lqaHcvRHJCbFRkVjFTdVlTRWhHRDA2TkVBZ0o0OWUyTFRwazA2cnFqNm5UOS9Ic3VYTDhmaXhZc3hhTkNnSXZHSWlBaGtaV1ZWYVI5MmRuWXdORFFzTnBhZG5WMmxiYitNTVFaOWZmMXEzZWFyb0ZRcUVaK1FpUFQwRElObWRpNDJUeDgvakFXUXIrdTZDQ0dFRUZJMmF1d2doQkJDU0szQmc4OWdZR0UyMWkwY1RFMGI2N3FjTWsyZVBCbXBxYWs0ZXZRb1RwNDhpZVRrWkt4ZXZWcUljeHdIVTFQVFluTVZDZ1hTMHJTWEw3OXk1UXAyN05pQmtTTkhsdHJZOGZiYmJ5TXFLZ3A3OXV5Qm41OGY1cytmajQwYk4xWjRTWmpDR1RzQVFDS1JZTzNhdFZpMmJCbk9uVHVIZmZ2MklTY25CM1BtekNsMUd4ekhsUnBYcTE4c0cxK1JzU1VKRFExRlVsSVNSQ0lSdW5UcGdsT25UaUVuSndkQXdVd1cyZG5aWUl6QjJOaTRTRzV1Ym02WjI2OExWQ29WbmlVbkl5TXowNEFIelBXVWVTSmQxMFIwejlQVHMySGhZMzkvLzFSZDFrSUlJWVFRb2lzTW5DRVlyT0xpRTVDUmthSHJjc2h6dWJtNTJMWnRHM0p6YzdGMDZWS0l4V0lNR0RCQWE4ektsU3R4Nzk2OUt1MW4rL2J0Nk5xMWE1SFhzN096MGFOSGp5cHQrMlV2ejZ4WlZ5UWtKdUdMT1Y4aFFoN1pTU2FUSGJkdDVUbFNIdXhQTXdjUlFnZ2hkUUExZGhCQ0NDR2sxc2hQVC95TEdaamRPSHhnYjdTK2Z1V1dGM21WR0dPWVAzOCtSQ0lSRGg4K2pNdVhMMlBHakJuQ3NpeVdscFk0ZGVwVXNibmUzdDZZTzdmeVM4MTg5dGxuU0VsSndiRmp4M0RseWhWNGVYbGgrZkxsV3MwYVpYbTUwVUlzRnNQTHl3djYrdnJ3OXZiR3NHSER5c3kvZWZObXFXUG16WnVIaXhjdmxqa0xoK2JZMGx5K2ZCa0EwTEZqUnhnWkdXSE1tREVZTTJZTUFPRG5uMy9HNXMyYjBhWk5teEpuNW9pUGowZDBkRFJNVFUxaFoyZFg2cjVxSzdGWURDdExTL0JxcENjbUpVVXFwRXFscm1zaXVzY1krMTNqYWNscktSRkNDQ0dFMUdjTXFRRENiS3hiT0RScTFMRE00ZVRWME5QVHcrN2R1ekZ4NGtROGUvWU1YMy85TlNRU2lkWVNvSHA2ZXBWZVpyU3NKbjdHR0V4TVRDcTE3WmNwbGNvcXp5eWlTMnExR3NrcHFVaExTNWNCTUZmbTU5ZjdhMFN1cnE2R01wbk11L0Q1M2J0M08raXlIa0lJSWFTeTZ2My90QWtoaEJCU2Q4VEd4bVlEc2RuTkxKcnF1cFFLbVRObkRuSnljdkQ3NzcralRaczJrRXFscjJTL2MrZk9SVlJVRlB6OC9IRDI3Rmw0ZW5waThPREJTRWxKS1ZkK1hsNGVnSUtUWVBIeDhjTHJreVpOd3RDaFE5R2dRUU1rSlNYQnpNeXNSdXF2akQvLy9CTUE4TTQ3N3hTSkZkN2Q1ZWJtVm1MK3YvLytpNDBiTjJMZ3dJRll1WEpselJSWnc1cFpOTVgzTzdjZ016UHJiTGNCL2I2SWZmUW9XZGMxRWQxampQWFNkUTJFRUVJSXFSZ0hCd2VaVENackFRQ01zYnpBd01Cb1hkZFUxMlU5VTV5UW1vai9QWHhnYjNRREF3TmRsME0wdEdqUkFydDI3Y0xreVpPUm5wNk9CUXNXWVBQbXpjSU1HN3QyN2FyMHR0dTFhMWRxWEY5ZnY4eWJDTXFySWt1djFrWWlrUWlXelN5UWs1T2JIWitRR0tubWVZV3VhNnBwK3ZyNklwN24yK3U2RGtJSUlhU3FxTEdERUVKSWZTZHUyN2J0WWdCUXE5VktmMy8vVmJvdWlOUlBpeFl0UXFkT25kQy9mMy9jdW5XclNOelB6dytYTGwyQ3M3TXozbnZ2dldyWnAwZ2t3cG8xYS9ESko1K2diZHUyR0RwMEtHN2N1SUdaTTJkV2FEcytQajd3OGZFcE50YTRjV05jdUhDaE9zcXRzcUNnSU1qbGN1anI2MnZkMlZYby92MzdBRkRxTWpiMWdVZ2tncGxwWTVpWk5zNkpmZlFvU2RmMUVFSUlJWVNReXRIWDEzY1NpOFdubno4TkFsQzBlNWxVU0dKaVVDWVNrVm5YYmhaNFhUZzRPR0REaGcyWU5tMGFsRW9sdkx5OGNQTGt5VXJQMUVFcXJvbTVHYlp0WEl1Y25PenJIWHIxR2hVWEVVWTNDaEJDQ0NGMUJEVjJFRUlJcWRlc3JLd2tBSllCQUdNc0J3QTFkcEFhd1hFYyt2ZnZYMkw4NGNPSE9IYnNHUHIwNlZOdGpSMEFZR1JraEFNSERxQmh3L28vemZEWnMyY0JBTTJhTlN0eTRpOHVMZzVKU1FVOURtM2J0bjNsdFJGQ0NDR0VFRkpSUE0vTEdHTzJ6eCtuNnJvZVFsNkZkdTNhWWVIQ2hUaHk1QWcyYk5qd3lwbzZsRW9sRklxcVQwNVJPUE5sWFNVU2lXRGF1QkdBUm5seFlXR0p1cTZIRUVJSUllVkhqUjJFRUVJSXFUVnNXcmwxQlM4ZXYyQ0pGOXExOGNBSDc3K3I2NUpLcEZRcWNmejRjWHp3d1FjUWkzWDdKNVZtVTBlWExsMXcvZnIxY3VYdDJiTUgrL2Z2UitmT25iRjE2OVppeHpER3FxWEdxc3JLeXNLWk0yZEtqRis3ZGcwQUlKVktpMTFpcFVlUEhoZzZkR2lOMVVjSUlZUVFRZ2docEh6ZWUrODlEQjQ4K0pWK2x6NXc0QUIyNzk3OXl2WkhDQ0dFRUZMZHFMR0RFRUlJSWJVR2c5aVJjWmgwN01UdlVLbVV0YnF4WTlXcVZUaDkralF1WGJxRTlldlh3OGpJNkpYc055RWhBVXFsVXVzMXFWUUtNek16QUFXTkdPVTlPV2J3Zk0xcGhVSlJxUk5xYXJVYVk4YU1LWFZNVEV3TUFPRG16WnZsSGx1YzMzLy9IWm1abVNYR3ZiMjlBUlM4bCtMV1RtN2F0UDVNeFp5UmtZbUxsM3dRL2xqdVpPM3MrWUU2SytsTVRFeE1qcTdySW9RUVFnZ2hSTmVzblZyM1pZejdjTUVTTDNUcjBnbERCcjJsNjVJcVRhMVc0NisvL3NMcDA2Y1JFUkdCOVBSMG1KcWFvbDI3ZHZqb280L2c0dUpTYk43T25UdXhmLzkrQU1EYXRXdlJyMSsvRXZmeDVaZGY0c3FWS3dDQXc0Y1B3OW5adWNTeGx5OWZ4dW5UcHhFWUdJaVVsQlFZR3h2ampUZmV3S2hSbzlDbFN4ZnMyYk1IMzMvL1BRQmc2ZEtsWlRiV3Yrb2JKQm8zYmd4N2Uvc3FieWNuSndkUG56NnRob29JSVlRUVFpcUdHanNJSVlUVWEyS3htQzk4ekdyTDFBT2tYbkJ4Y2NIcDA2ZHg4K1pOZlBycHA5aTZkU3Vzckt4cWZMOVRwMDVGWkdTazFtdHVibTQ0ZVBCZ2hiZWxyNjhQb0dwVHlUNTgrTEJjNHpJeU1zbzk5bVZLcFJLSER4OHVNWjZWbFlVYk4yNEFLRGd4cWRuRWNmandZUVFHQmtJbWsxVnEzN1hScytSa3JGcTNFVWxKejdvekJndXgyTmdIQURWMkVFSUlJWVNRMXg3SE9MZkNtd1VhR09qWDJjYU9qSXdNTEZpd0FINStmbHF2eDhYRjRlelpzL2p6eno4eGZmcDBqQjgvdnNacnljbkp3Y0tGQytIajQ2UDFlbkp5TW54OGZPRGo0NE9KRXlkQ0pCTFZlQzFWOGY3NzcrUDk5OSt2OG5adTNicUZLVk9tVkVORnVwR1ZsWVgvZks0aU91YUpsYTJUeDZoMGRkYTU1TEN3ZEYzWFJRZ2hoSkN5VVdNSElZUVFRbW9OcFFMWFJCTDFwRFVybC82Zm5ZMk5yc3NwMWNpUkkyRm9hSWhseTVaQkxwZGozTGh4MkxCaEE5cTBhVk9qKzlYWDF4ZldJRllxbFVWbTc2aUl3aGs3c3JLeUtwWFBHTVA2OWV0TEhYUHc0RUVFQkFUQTNkMGQ0OGFOSzlmWWw1MDVjd2J4OGZHUVNDVEl6ODh2RXI5MDZSS1VTaVVzTEN6d3lTZWZhQzBmVTNpbjJxdG91aUdFRUVJSUlZU1FxdUo1SG9zWEw0YWZueCtzckt6UXExY3ZtSnViSXpFeEVmLysreStlUG4wS251ZXhZOGNPbUpxYTF1aVNreXFWQ2w5KytTVnUzNzROQU9BNER0MjZkWU83dXp2RVlqR0Nnb0xnN2UyTmZmdjJ3ZEhSc2RodFRKOCtYV2pFMStUbDVZV0JBd2ZXV08ya2VDbXBhZGl3WlFjaW82TGR3TEUxQmlyWjdXU0FHanNJSVlTUU9vQWFPd2doaEJCU2E4UkUrSWNDQ1Axd3hQdi9wK3RheW1QUW9FSFEwOVBEd29VTGtacWFpczJiTjFkcTVveUtPSFRva1BENDhPSEQyTGh4bzFZOE96c2JxYW1wWlc1SEtwWEMyTmdZUU1IZFlKWFZ1M2Z2VXVOLy92a25BTURjM0x6Y1l6WGw1T1FJNnlBUEh6NGNSNDRjS1RMbTJMRmpBSUFCQXdab05YVW9sVXJJNVhJQWdMVzFkYW43cmtzYUdCaWdYKzllQ0l0NEhISHo1cDJ6YVZ3dXpkWkJDQ0dFRUVJSUFMV0svNGVCbjdSbTVkTC9jM0p3MEhVNWxlTHI2NHY4L0h5TUh6OGVVNmRPMVZxeVpQcjA2Vml4WW9YdzNXbmp4bzNvMDZjUERBME5hNlNXUTRjT0NVMGRqUm8xd3ZidDI0c3NBUk1TRW9JdnZ2Z0NvYUdoeFc1RHBWSkJyVllYZVozbitTS3ZuVHQzRG12V3JLbUd5Z3RrWjJkWDI3WUthYzU0K2ZMMkpSSUpKQkpKdGUrVEVFSUlJUVNneGc1Q0NDR0VrQ3JwMDZjUE5tellnRzNidG1IejVzMG9hOFdmbWw0UjZKOS8vc0h5NWN2TEhPZmg0WUdaTTJjQ0FOTFRLM1p6VHVFc0ljV2RpS3R1UC83NEk1S1NrbUJwYVlraFE0WVVhZXg0OE9DQk1NdkhlKys5cHhWNy9QaXhVR3ZMbGkxcnZOWlh4ZHpjRE44dS94b0EvbU9NemRKMVBZUVFRZ2doaE5RV1VXSDNIZ0I0VUZkdUZpaE9mbjQraGc0ZGloa3paaFNKU2FWU0xGMjZGTUhCd1lpSWlFQm1aaWJPblR1SER6NzRvRWJxK1BISEg0WG42OWV2TDlMVUFRRE96czVZdjM1OWljdkNyRm16UnFzWll0U29VU1hlWEpDZm40L016TXdxVmw0Z05UVVZmZnYyclpadEZTYzNOeGM5ZXZUUWVtM0NoQW1ZUG4xNmplMnpPdWpyNjZIWG05MFJGdkg0cWM5VjN6TUtOYXY4blI2RUVFSUllYVdvc1lNUVFraTlKcGZMK2NhTkd3TUFlSjZ2MlN2cTVMWFZvMGNQZE8zYXRkUTFoUXVYRU5HODI2b21pTVZpWWFrV29LRDVvdkFrbXVicmVucDZhTlNva1ZCYlptWm11ZS95S215V2VCVnJLUC94eHg4QVVPUk90VUkvL2ZRVEFLQkxseTVvMnJRcDh2THlJSlBKQUJUYzZRWUFOalkyYU5pd1lZM1hTZ2doaEJCQ0NDRlZ4WEVjcGsyYlZtSmNMQlpqOU9qUldMbHlKUURneG8wYk5kTFk0ZWZuaDVTVUZBQkE1ODZkUzExMnRIWHIxdWpRb1FOdTNyeFpKUGJ5ZHpHTzQ4cmN0NkdoSVhiczJGSHVXai85OU5NaXJ6SEdZR0ppVXU1dEZFcExTd05Rc0hScFJXZmYwTmZYci9EK1hqWFR4bzJ4ZE5GOEFMakhHSnVwNjNvSUlZUVFVbjdVMkVFSUlZU1FXc1BXMWxhUE1VT1R4TVFreVBSa01EWXkwblZKNVZaV2swTmhjNFZVS3EzUk9nWU5Hb1JCZ3dZSnowTkNRakI2OUdod0hJZXJWNjlxamMzS3loSWVKeVVsVmJpeDQxV2N0T3JUcHcvdTNyMkxRWU1HSVR3OFhDdm03KytQQ3hjdUFBREdqaDJMZGV2VzRmNzkrMWk5ZWpVY0hSMXgrZkpsQUlDbnAyZU4xMGtJSVlRUVFnZ2gxY0hKeVFubTV1YWxqbW5mdnIzd09Dd3NyRWJxdUhmdm52QzRaOCtlWlk1M2NYRXB0ckdqTWtRaUVkemQzYXUwRFJNVEUxeThlRkY0bnAyZERRTURnekx6dW5Ycmh0emNYTXliTnc5RGh3NnRVZzJFRUVJSUlkV3A3UFpZUWdnaGhKQlhoTmN6R2FTV2lhOThNR1lDZHUzWnArdHl5azJoVUFqTkRpVXBYSHZYcUJZMXF6Um8wRUE0c1pXUWtGRHV2TUwzMHFCQmd4cXBTOVBBZ1FNeGI5NjhJa3ZZcUZRcXJGMjdGZ0RRc1dOSHVMcTY0c2FORzNqOCtESEdqaDJMbjM3NlNUZ1IrZkwwdUhXZFVxbEVRa0lpSG9XRk43Q3pjMnNLK3B1ZUVFSUlJWVFRQUlDbHBhV0JuWjFiMDhURUpHUm1acFdkVUFzMWFkS2tRbU1xdXJSbWVVVkZSUW1QSFIwZHl4eXZPVVBrcStiajR3TWZIeDkwNnRTcDJIaHNiQ3lHREJtQ2RldldhZDNnVUpvalI0NlV1dnhvYUdnb0prMmFwUFZ6SW9RUVFnaXBTVFJqQnlHRUVFSnFEUVpteEJnY29xS2o4U3c1V2RmbGxKdWZueDgyYk5pQVR6NzVCTys5OTE2eFk1NCtmUW9Bd3ZJbnRVV3paczBRSGg2TzZPaG9kT3pZc1Z3NWhZMGQ4Zkh4Nk5DaFE2bGoxV28xQU9EaXhZdmxIcXVwdURXY2dZSVpVREl6TXlFV2kvRy8vLzBQaG9hR09IVG9FQll2WGd4ZlgxOXMyYklGUU1Hc0lsMjZkQ256UGRVbENZbEptTDk0S2FLaW92dnhNdEhlNXExYWpYOFNIUHhNMTNVUlFnZ2hoQkNpYTFMakpoK29nYTgvR0RNQkk0WU54WXlwazNSZFVvV1ZaL25PbHh2ZmE0Sm13MGh0dWtHaE9HWE54SEhvMENHa3BxYmk2TkdqOFBiMnhxSkZpOHE4QVNBa0pBVG56NS9IVzIrOVZTUjIvUGh4Yk5xMENRcUZBak5uenNUQmd3ZnJ6UEtmU3FVS0tha3B5TXJLMGJPMWRiV1F5NE1TQWFoMFhSY2hoQkJDeWtaMzl4RkNDSG1kMVB5WkQxSWxqT2R6ZVBCeFptYW1NQ3Juc2lDMXdiMTc5L0RreVJOczJMQUJLbFh4NTBOaVkyTUJBRlpXVmpWZVQzRU5FaVd4c2JFQmdBcmRaVlM0em5MaHZrcjc3K1c2eWp1MkxBWUdCbGkzYmgybVRwMHEzRDFtWW1LQ2JkdTJZZHk0Y2NLNDNyMTc2L1RPc1pxZ1VDandLQ3djTWJGUFRYa3dGMGt1VjdHRm4wbTl4UE44YXVGL3VxNkZFRUlJSVVSbmVEVGtudDhzb1BtOXBiNUpTMHNUSHBmV2RGSGFqQlBsaVJmS3o4OHZjMHhaczFqcTB0eTVjekZuemh4SXBWSWtKQ1JnMXF4WjhQTHlLblAyanExYnR5STE5Y1dmMXlrcEtaZ3padzdXckZrRGhVSUJrVWlFdDk1NjY1WE1abGxkbmlVL3c2SnZWbURDbE9sdElaUHVzMnpwWnFucm1nZ2hoQkJTUGpSakJ5R0VFRUpxalF6a250TlRpTzhjKzJsL3FLRmgzVGt4VXJqa2g3dTdlN0ZOQkptWm1YajgrREdBOGsxaFd4WC8vUE1QVkNwVnNYY1ZGY2ZPemc0QThPalJvM0x2SXpFeEVRRFFwMDhmeko0OXU5U3hxMWV2eHJWcjE5QzFhMWNzWExpd1hHUEx5OFhGcGNpTUhoekhvVldyVnNMemp6NzZxTnpicXl0RUloR2FtSmtoWDVHZmxaS2FGcGNybHRIZFZRUTh6dy9UZFEyRUVFSUlJYnJHR0xKNThISG1abVlXZGVsaXU2YWNuSnd5eDRTR2hncVBXN1Jvb1JXVFNxWGwzcFptZzhqTE5HZWdlUExrU1ltektSYUtqNDh2TmE1TGpER01IajBhWGJwMHdjS0ZDeEVhR29wVHAwN2g1czJiT0hyMGFJa3pmc1RIeDJQUm9rWFlzV01ITGwyNmhKVXJWd3FOSHM3T3psaTZkQ21jbloxZjVWdXBzdng4SmNJaUhpTXlLdG9ZREs0Y2VKbXVhNnBwdDIvZnpuUnpjeXQ5Q2xGQ0NDR2tEcURHRGtJSUlZVFVHa2toSVJrQU1teHRySFZkU3JrcGxVb0VCUVVCZ0xDVWlaMmRIVmFzV0NHY0hMcDU4eWJVYWpVTURRMWhhMnNMQUhCMWRjV0tGU3RnWW1KU2JiVmN2bndaaXhjdnh0U3BVOHVkVTNnU0tpUWtCRHpQYTAzcEd4VVZCV3Zyb3NjaUppWUdBT0RnNEFCTHk5SnY3aWxzZE5IVDB5djMyS3BRcVZUWXMyY1BBTURUMHhPdXJxNVYzbVp0MDdTSk9UYXVYWW1FeE1RTG4zejYyYUs0c0h2MTkxWkVVbTcrL3Y3LzZib0dRZ2doaEZRTXgzRzVQTStIUFg4YXJkTmk2b2xVUmZxeEJremYrOWhQKzBPTmEvbnlJU1Y1K1BBaGxFcGxxVXV5ZUh0N0M0ODlQRHkwWXByZk1TTWpJMHZjUm01dXJsYUR5TXNjSFIxeDRjSUZBSUN2cnkvNjlldFg0bGlsVW9rYk4yNlVHSDhWMHRQVHNYdjNiZ3dZTUFDZW5wN0ZMbGRqWjJlSGd3Y1BZdjM2OWZqOTk5L1J0MjlmNFh1N1dxMEd4NzJZNEh6VXFGRTRmdnc0cmwrL2p0R2pSd3MvSzVsTWhpbFRwdURqano4dTE3STV0WTJJNDJCbWFvcjBqSXpjNU9TVU9MRkVVbnVuV3FrK3FzREF3RnU2TG9JUVFnaXBLbHFLaFJCQ1NIMm5CTERzK1g4cmRGd0xxWWVDZzRPUmw1Y0hBT2pRb2VBR0VGTlRVd3dhTkFpOWV2VUNBUHorKys4QUNtYnVXTGx5SlpSS0pabzJiWXBCZ3dhaFc3ZHUxVkxIcFV1WE1HL2VQQ2lWU3EycFlzdmk1dVlHb09CT3JiQ3dNSzNZaEFrVE1HTEVDQVFIQnd1dktaVktSRWNYbkhOK0ZjdktWTlRKa3ljaGw4c0JBTk9uVHk4U0Y0dkYwTlBUMDdxTHJhNlJTcVZ3ZG5SQWo2NWRraU5EQXgraTRQY2NJWVFRUWdpcFk1Uks1U09lNS92elBOOC9PenU3L04zWnBFUXBFUkZwTWVFUHdteHRyTkc0Y1NOZGwxTXBxYW1wd25mSTRzVEV4T0RNbVRQQzg3ZmZmbHNyWGpnckl3RDg5OTkvSlM1N2VlTEVDZUc3YkhHNmRPa2lQRDUzN3B6UTRGK2M0OGVQQ3pNNzZrcDhmRHlPSFR1R1NaTW00Zno1OHlXT2s4bGsrUHJycjdGNTgyWk1uejRkSVNFaDJMaHhJd1lOR2dTRlFpR004L0R3RUc2YUtHenE2TlNwRTQ0ZE80Wng0OGJWeWFZT29PQjh4YmRlUzdCN3k4WTdhcVZ5b3B4VHhPcTZKa0lJSVlTVVQ5Mzg2NE1RUWdncFA5V2RPM2VXNjdvSVVuL2R2MzhmUU1ISm9jSW1DVTEzNzk3RjFhdFhBUlJNLzNyeTVFbkV4Y1ZoN2RxMU1EUTAxQm83ZHV4WWpCNDlHaUtScUVJMVJFWkdZdjc4K1ZBcWxYQjNkOGRubjMxV3JqeWU1OUcwYVZOWVdWa2hKaVlHMTY1ZDAxb3FKaU1qQXlrcEtWcHJKUWNFQkFqUEhSd2NLbFJuVFl1TGk4UFdyVnNCRkN3VDA3WnQyeUpqUm80Y2laRWpSNzdxMGdnaGhCQkNDQ2tpS0NoSUFVQ3U2enBJN2JOcDB5YVltWm1oZCsvZVdxL0h4c2JpeXkrL0ZCb1Ezbjc3N1NJTjkrN3U3bWpRb0FHeXNySWdsOHV4Yjk4K1RKNDhXV3ZNOWV2WHNXdlhybEpyY0hWMWhidTdPd0lDQXBDWGw0ZlpzMmRqKy9idHNMQ3cwQnIzMTE5L1ljdVdMZUE0cnNRbWtyTHdQQStWcW1vclRENTkrbFI0YkdOalUrcllwS1FrUkVaR1l1Zk9uVm8zT0lTSGgydU5temh4SXFLaW9vUkdtdXpzN0NyVldCdElwUkk0dHJRSFdpSTlLdXhCa0s3cklZUVFRa2o1VVdNSElZUVFRbXFORms2ZUhVUU1vNzFXcjRlSHV4dmVIVHhRMXlXVnFiQnBvM1hyMXBCSUpGcXh6TXhNTEY5ZTBGZlV1WE5uZlBqaGg1Zy9mejc4L1B3d1ljSUViTnUyVGV1a21FZ2txbEJUUjBwS3dRb2NHUmtaQUFwTzRPM2N1Uk1sclNWOTVjb1ZoSWFHSWl3c0RHRmhZVEF6TThQT25UdlJ2WHQzSERseUJILy8vVGZHalJzbmJMT3dnVVB6Uk9HMWE5Y0FGRXp2NitUa1ZPNWFhNXBhcmNhS0ZTdVFsWlVGUTBORHpKa3pSOWNsRVVJSUlZUVFRa2lGT1RrNUlUWTJGblBuemtYYnRtM1JvVU1IaU1WaVJFUkV3TnZiRzdtNXVRQUFDd3NMekpzM3IwaStucDRlaGc4ZmpoOS8vQkVBOE4xMzM4SFgxeGVkTzNlR1dDeEdRRUFBTGwrK0RHdHJhelJwMGdTM2JwVzhRc1hpeFlzeGR1eFlLQlFLUkVSRVlQanc0ZWpidHkvczdlMlJuWjJOR3pkdUlDQWdBT2JtNXVqVnF4ZU9IejllNGZlYmtKQ0FiNzc1QnJObno2NXdycWJDR1VVWVk4SVNxSm95TXpQaDdlMk52Ly8rRzlldlg5ZHFRakV6TThQQWdRTmhibTVlSkcvcDBxWGdPQTZuVDU5R1FFQUFQdnp3UTB5WU1BR2pSNCt1bHVWRUNTR0VFRUxLaXhvN0NDR0VFRkpyaURpNE1vWlpCMzQ2ak9IdkRhbjFqUjNaMmRtNGZmczJnQmZMc0JUS3pjM0ZyRm16RUIwZERabE1ocSsrK2dyVzF0Yll2bjA3WnMyYWhmRHdjSXdiTnc0N2R1elFtaVdqSW54OGZJVEhoVTBkVVZGUkNBME5SWFIwTktLaW9vUzdqOVIyNEl1S0FBQWdBRWxFUVZScU5iNzg4a3V0L01LVFZnTUhEc1NSSTBjUUVoS0N1M2Z2b2syYk5vaUxpd01BR0JvYW9tSERoc0kyL3Z6elR3QkErL2J0aTEyeldGZTJiOThPUHo4L0FNRENoUXVMM0VWV0dwN25hNnFzR3BHZG5ZTTcvdmNRRlJQVHd0YkJzNWNjbWI0SUN5dDVEbVh5V3ZEMDlHeFkrTmpmMzcvODZ6RVJRZ2doaE5RakxSemQzeFJ4b21GZXE5ZWpVNGQyZUt0ZkgxMlhWR0hObWpYREYxOThnZm56NStQT25UdTRjK2RPa1RFT0RnN1lzbVdMOEYzdFpWT21URUZnWUtDUWUrL2VQZHk3ZDArSW01dWJZOTI2ZGRpeFkwZXB0VGc2T21MejVzMllQMzgrc3JLeWtKdWJpN05uenhhcGQ5T21UZkQyOWhaZTQ3anlyUUQvOTk5L1kvWHExY2pJeUVCeWNyTHdlbVZtNzNqOCtERUF3TmJXVm1pNHlNN094dVhMbDNIKy9IbGN1M1lOK2ZuNXduZzlQVDMwNmRNSDc3enpEanAyN0ZoaXpSekhZZW5TcGJDMnRzYk9uVHVSazVPRG5UdDM0c2lSSXhnMWFoVGVmZmRkbUptWlZiaGVRZ2doaEpDS29zWU9RZ2doaEpCS3VuNzl1bkJpcUYyN2RzTHJ5Y25KbURkdkh2ejkvUUVBWGw1ZXNMYTJCbERRRUxGejUwN01uRGtUU1VsSm1EUnBFalp0MnFTVlh5Z3pNeE1BaXAzRjQvcjE2OEk2djVvemRSdytmRmhvdm5pWnZyNCs3T3pzWUc5dkR6czdPN1JwMHdZQTRPYm1CamMzTndRR0JtTExsaTNZdDI4ZjVQS0NHYUUxNzNUNjU1OS9oSWFQbDlkeHJnNkYyNjdvV3NXblRwMFM3a1o3Ly8zM0sxeGJlbnA2cGZhckt3bUppZmpmZ3ErUmxQU3NQeStHblcydXRJY2NpTk4xWFVTM0dHT2FDN0gzTG5FZ0lZUVFRa2c5SnVKRWJSaFhjTE1BQStwa1l3Y0FkT25TQlljT0hjTEJnd2ZoNStlSHBLUWtHQm9hd3RIUkVRTUdETURRb1VOTC9mNmlwNmVIM2J0MzQ4U0pFemgzN2h3aUlpS1FuNThQQ3dzTDlPclZDMlBHaklHcHFXbTVhdW5jdVROKysrMDMvUHp6ei9EeDhVRmNYQnpFWWpHYU4yK09mdjM2WWNTSUVUQTJOdGI2SGxyU0xKSTh6d3ZMbWV6WnMwZVlaY1BHeGdiTm16Y1hZcG1abVlpTGl5dDN3MzVtWmlZdVg3NE1vR0FKR2FCZ3hzcjU4K2NqTCs5RkR6eGpETzNidDhlUUlVUFFwMDhmNk92cmwydjdBREIrL0hpMGJkc1d5NWN2UjJSa0pKNDllNFpkdTNaaHo1NDk2TlNwRTdwMzc0NGVQWHJBMHRLeTNOdlVoWnljWFBqZkQwQmNYTHk1alhQclB2a1pFci9ZMk50MWY0MlpVcmk2dWhyS1pES2g4K2p1M2JzZFNodFBDQ0dFMUZaMTQrdzFJWVFRUWw0TFNsNTVWOFNMdjU0N2E5cktWczYxWjVtUGtoU2VPTkxUMDRPYm14c0E0TTZkTy9qNjY2OFJIeDhQQUpnN2R5NzY5ZXVubGVmaDRZR2RPM2RpK3ZUcHlNek14UFRwMDNIMDZGRkVSVVZCcVZUQzJOZ1lLcFVLKy9idEE0QmlwNFB0MUtrVEJnOGVqSUNBQUd6ZHVsVTRjZGFoUXdlY1AzOGVkbloyY0hSMFJNdVdMZUhnNElDV0xWdkN3c0tpeEZrMlpzK2VqVW1USmlFd01CQno1c3dSN3BZcVhHNUZxVlRpKysrL0YrcDU4ODAzSy8xejgvWDFSVXhNREF3TkRTR1R5Y0FZdyszYnR4RVVWTEM4YjBWbTJ6aDU4aVJXcmx3SkFPamF0U3UrK3VxclVzZGZ1SEFCT1RrNWFOU29FZlQxOVpHYm00dWZmdm9KQU5Db1VhTkt2aU5DZEk4eDFrdlhOUkJDQ0NHa3dzU3VycTVtQUtCV3EvT0RnNE9mNmJvZ29odk96czdDYkpDRnJLMnRzV1RKa2twdlV5d1dZOVNvVVJnMWFsU0pZN1p1M1ZxdWJabVptV0hXckZtWU5XdFdpV09lUFh2eDhUVXlNaXAyeklNSEQ0U2JJd3FiT2thUEhvMFpNMlpBSnBNaEp5ZEhHRHRuemh4OC9QSEhKYzVLQWhSOFQ0Mk5qY1d2di82S3BLUWtBQkMrZjd1N3V3dXpNOXJZMkdEdzRNRVlOR2hRcWQ4M2s1S1NoS1Z1cEZKcGtiaUhod2VPSERtQ1k4ZU9ZZi8rL1VoTFM0TktwY0sxYTlkdzdkbzFOR3JVcU5ZM2RqeExUc2FpcFNzUUdSWGRqakZ1SDZlZjJ4OUFtSzdycWtuNit2b2ludWZiNjdvT1FnZ2hwS3Fvc1lNUVFraDl4N1Z0MjNZSkFQQThyNzU3OSs0S1hSZEVTaFlURW5nZndQMFpVeWV2MUhVdFplRjVIbGV2WGdWUWNNS0k0emlzV3JVS3YvMzJHd0JBSXBIQXk4c0xBd1lNS0RhL2NKYU56ei8vSEI5OTlCRnNiR3h3Nk5BaG5EaHhvc2pZN3QyN0Y3dU5KVXVXSUNFaEFTWW1Kc0pyQXdjT3hLQkJneW84KzRTbnB5ZW1UNStPSFR0MjRNcVZLOExyZmZvVTNPSDJ4eDkvQ0ZQYmZ2VFJSMVdhM1NJME5MVFVFNGlGK3l4TFNFZ0lWcXdvK0NmZHBrMGJyRjI3dHN5NmJ0eTRJUnlqbDNsNmVwWnJ2N3FtSjlOREc0L1drTXVqNGtMQ1FtOG9sVXloNjVvSUlZUVFRa2pGdWJ1N3U0akY0dFBQbndZQmVFZVg5ZFFIU3A3M0ZhbloxM05uVFZ2cDRlNm02M0plS3c4ZlBoUWV0Mnpac3RneGhUY0xBQVUzREt4WXNVSnJXVk5uWjJkNGVuckMzOThmd2NIQkZXNXM2ZDY5TzdwMTZ3WUFNREV4d1lJRkMyQnZidzkzZC9jaVkwK2NPQUdsVWdrVEV4TVlHQmdnTXpNVFI0OGVGZUpXVmxiRjdrTXFsV0xNbURFWU1XSUUvdmpqRC96NjY2OElDd3REejU0OVMveitUd2doaEJCU0hhaXhneEJDU0gzSEFWZ0dBSXd4SlFCcTdDRFZadDY4ZWZqeHh4L1JybDA3Y0J3SFEwTkRBSUNkblIxV3JGZ0JGeGVYVXZQZDNkM3h5eSsvb0VXTEZnQUsxa25XWkd4c2pGNjlldUd6eno0ck5sOHNGaGU1RzBnaWtWVDI3V0Q4K1BFd05UWEY5OTkvajR5TURJd2NPUkpkdW5RQkFBd1lNQUJIang1RlhsNGVSbzhlWGU1dE5tellFT2JtNWxwM1dUazVPVUVzRmtPcFZHcU5iZDY4T1NaUG5senNTYmZpT0RzN1k5R2lSYmgwNlJMV3JWc25yS05jR2tkSFJ6REdoRHUzQU1EQXdBQ2RPblhDaEFrVHl2bXVkTXZDb2duMmJOOEVBSDh5eGlicXVoNUNDQ0dFRUZJNVBNL0wvcis5ZXcrdnFyN3pQZjc1cmIwSklZS1RlRG1pSWhkRkxrSWdpZFNPZDdSYXlsanhHbS9nVk05cGJhM3pkTlNwVDAvbnpOTnFuZFAyZE5wVHRYcHFtWm1xSFJVVXNTaG9LRGNSUmVXYVpJZnNKTEFKSWR3RVFvQVFrcjJUdmRidi9FR3l1eElUQ0VLeWs4Mzc5VHg1eUZyZjlkMzVraDhQTzJ2bCsvdjlqREhEV3o0L2tPeDZVc0gyamNXckphM3VDNU1GVXNtbVRac1NFd0dHREJuUzZXcUlNMmJNME1xVkszWDExVmZyeVNlZjdIQTFqdC84NWpkNi92bm50WGJ0V3RYVTFMUzVkMnZQR0tOQmd3YnB2UFBPMDVRcFUzVHJyYmUyMmNyMGxsdHU2VFIzMWFwVldycDBhWWV4c1dQSGR0cWMwaW85UFYzNStmbkt6OC9YcGsyYmRNWVpaeHoxK3Q2aWYxcWFKb3dmcDR5TWpOcHd1SHlWQXNIR1kyY0JBSURlb09PMXVKTm8rSmljWmNZYzJSTTYvNUZwdXV1UmFja3VxVnU5K2NLN212UENrY1o4YS9Wa1ZYblJVMGt1Q1FCU1RUQXZMNis1NWZQNCt2WHJ2L3h2dmRGajdOR2UzUFJDMFdoVTZlbnBjbDFYYytmTzFhMjMzdHJoc3ExZEZZL0haYTA5b1NhTjdyQjc5Mjd0M0xsVHVibTVKK1gxckxWcWJtNlc1M2tLQkFKZit1OXJyZTEwaTVuT3VLNmJlRUI0SXF1UEpOa2ZhZXhBcTd5OHZNVC9tK3ZYcis5MTkza0FBT0NMeG84ZlB5a3RMVzJOSkZscml3b0xDMC9PRDlyb2MvZVV2VlZ6Yy9NeDc5TTh6OU1qanp5aTFhdFhTNUllZnZoaGZmdmIzKzcwK2pWcjFtalNwRW5IZlE5M3NzMmNPVk16Wjg1czB6aVNtWm1weXk2N1RJOCsrcWpPT2VlY0pGYlhJeFlhWTZZbXU0aWVjT21sbC82TnYzbU8reVVBUUdmT0h6WCsvbjZPODdJeGptT3REamZFNGxmczJiSWhsT3k2V3ZYWnA5Z0FBQUM5UmV0S0VZRkFRSGZkZGRjSnYxNXZiVFE0NTV4elR1ckRMV1BNQ1RYQStGL25lUGxuY1FFQUFBRGRiY0tFQ1NNQ2djQlEvem5QODBiN0RnZm01dVplNjQ4Yll6eHJiWGxoWWVIZUhpa1NhT2VaWjU2UjR6aWFQbjI2Qmc4ZS9JVjRiVzJ0ZnY3em55ZWFPakl6TTNYbm5YY2U5VFg5VzY4azAwTVBQYVNISG5wSW51ZkpkVjFKSjdZQ0pnQUFRSGZybmI4MUFBRGcrSm04dkx3SHJMVS9hSCsrOVJOcmJTQTNON2V3Zzl5WENnc0xuNWZrZFd1Rk9LYmhvN052c2NiNTF5blQ3dFNOWDV1c0gvN2pQeVM3SktEWGNWMVhodzdWcTc2aElYM28wT3lzNnVxU0E1S1lrWGhxTUxtNXVaZGFhOGUxRC9obkd1Yms1SHlyZlR3ZWp4ZHUyTENoUlB4YkFRQWdLUUtCd0tYR21OKzFPNWQ0Tm11TUdTWnBkcnUwWGE3cmZsOFNqUjFJaXFhbUpyMzk5dHVhTld1V3NyT3psWjJkcmN6TVREVTJOaW9TaVdqMTZ0V0tScU9Tamt4UStOblBmdGJoOWlxOW1lTTRjaHduMldVQUFBQWNFNDBkQUlCVVlTWHRrblN1TWFiREpRWE1rV245T1cyU3JOMHZhWWRvNnVnZFRDRFRNUnEvS2JKWkU4WmZrdXhxZ0Y2cFp0OCsvZnhYdjFYbGxxcHJuQUhPcjRjT3pmNWhkWFhKL21UWGhSNWhKVTB5eGp3bEthT3ppNHd4ejdjN3JnOEdneitVMUd1V2pnUUE0RlRqdW01bElCQ3d4cGh6Tzdta242UTJTeUpZYXl0anNWaDE5MWVYT29hT25qakRHUDFveXJRN2RkdTBtL1M5YnorWTdKTDZ0UDc5KzBzNjBrUWNDb1VVQ25YODQrVGd3WVAxOU5OUEt5OHZyeWZMdzVmZ3VxN3E2dzhyR28ybXRVd1VPQ2llaVFFQTBDZlEyQUVBU0JueGVIeERJQkRZSmVsNDlvclk2N3J1cXU2cUNRQk90c2JHcUQ1ZHZVWTFOZnVHV0dPdWNSeTNmN0pyUXM4eHhxeVJ0Ri9TZnp2S1pRUDlCOWJhaU9kNXhkMWFHQUFBT0twNFBMNHpHQXlXU0RwWCt1dHFXLzV0QmR1ZnM5WVdWbFJVN096aFV2czBSK1pNMHpKWllPL2VtbVNYMCtjOTl0aGptalJwa2o3ODhFT0Z3Mkh0MnJWTGpZMk5HakJnZ0xLeXNuVEpKWmZvcXF1dTBwUXBVM3J0bHFKb3EzYi9BZjNiYjMrbnpaVmJzcDJNd0crSGpSMzc0NjFsWmJ1U1hSY0FBRGcyZnRvQ0FLU01VQ2kwTXljbnA5UVlrM1BzcXhQS1FxSFFqbTRyQ3NjbnFuZmlBUzk3NGZ3M0YyZGxaWDV4QTE4QU9NWFYxdGFXWm1WbGJUSEdqSmJhYnNIU251K1hRcVVORFEyYmVxWkNBQURRa1hBNHZDY25KMmV0NHpqWHE0dlBaSzIxQzd1NUxPQ29Bb0dBSmsrZXJNbVRKeWU3Rkp3a3NWaE1hOWF0MTlicWJXZEx1dFp0Y2s1TGRrMEFBS0JyYU93QUFLUVN6M0djMlpLbVMxMmJBV1dNK1pPT0xHMlBYcUNxcXVpQXBBT1hqQjI5VHRKTnlhNEg2STNPT3ZOTS9lVEhUMmpXbTNQZitlVFQxUlZTV2pUWk5hSG5WRlZWUmJPeXNwWkwra1pYYzR3eHl5S1JTS3dieXdJQUFNZm1TVnBwcmEwM3htUjJkcEh2L3JWaDM3NTlTM3Vrc2hUU2JLS3ZPazFwU3dzV3ZMbjA3RFBQT05vS1p3QlNUekEzTjNlVXBMUDlKMTNYSGVnNFR1STROemYzMnZhSnNWaXNJaHdPZjk3OUpRSUE4T1hSMkFFQVNDblJhSFI1ZW5yNjU1SUdHMk02bk1uc204Rzh1NkdoWVhFUGw0aXVLUldOSFVDSEJnNDhUZCtjT2tXVHI3N3ltVUdESnErVTFqVW51eWIwckdnME9udkFnQUgvS2luWStsN1h2b25SZHh4M1hYZFJNdW9FQUFCdE5UWTJmcFNSa2JGRFVtWm45NnV0ckxXLzI3NTllMlBQVlpjYWRwU1g3NU8wYjl5WTBVV1N2cDdzZW9EZUppc3pVei82cDMvVVczUG52YjlrK2NlbFFkZldKN3VtazhpVmRJY3g1bnVTSE45NTQ3L0lHRE83WFY0c0VBamNMSW5HRGdCQXIrWWMreElBQVBxT2NEaGNiNjM5OTY1Y2E2MTlwYUtpNGxCMzE0UXZaZWJCdXJyTjd5NG9VTGlzUW8yTlBNL0VxYTJwcVVsN2EvWnB4ODVkOGp6UFNsbzJjT0JBbWpwT1VXVmxaVnV0dFI5MjVWcHI3ZEpRS0xTOXUyc0NBQURIVmxGUmNjaGFXOUJSckgyVFJ6UWEvWDJQRkpXNnlwTmRBTkFiblhaYWhyNXg0OWYwM1AvOVB5OXNyUWo4cjZxcThPNWsxM1FTV1VsbGtnWktHdHo2WVl3NXA5MTFnLzBmMXRvOXhwajlQVm9wQUFCZkFpdDJBQUJTanV1Nk00UEI0UCtVMU04L2s3bjlET1o0UFA1eUVzdkVVVnozNElNN011b2F3MVZWMVJlZGxwR2haMy85QzEzKzFhOGs0b1hGSlhyOWpUbVNwSEZqeCtpQisrOXJrLy9xckRkVlhMSkJrblRYSGJmcEs1Zm1KbUxsR3pmcGxWZG5LUjZQYTlURkl6WGpubndOR0RBZ0VaODc3MTE5dG5xdEpPbjJXMjV1ODNVM1YyN1JhN1BuNkZCOXZTNGNNVnpUNzhuWDZZTUdKZUx2TEhoZkgzL3ltU1RwNXIrYnFtdXV1andSMjFxOVRhL05ucVA5Qnc3b3ZITUg2MXN6N3RVWldWbUorS0lsSDJqeHNnOGtTVGRlZjUyK2ZzTjFpZGllUFh2MTJodHp0SFBYNXpyN3JMTTAvWjU4blgvZXVZbjRzdVVmcVdEUmtjVm5KbDl6bFc3NnhsOG5wdFh1MzYvWFpzOVI5YmJ0eXNyTTFQUjc4alZzNkFXSitJcVBQOVg4OTQ4OFcvN2J5eWJwamx1bkpXS05qWTE2K2RWWnF0eFNwZlQwZEUyL0oxOWpSbDJjaUs5WlY2ZzM1LzVaa25ScGJvN3V5Yjg5RVd0dWJ0WnJzK2VvdEt4Y3dXQlEwKy9PMS9oeFl4TngveGhPekI2dkdmZmVKVC8vR041M2Q3NXlKMlluWWh0S3kvVGFHM01TWS9qQWpIdlZyMSsvUkh6Mm5MZTFyckJJVXZlTjRkQUxobWo2UGZsdHh2QzloWXUwZk1YSGtqb2V3NWRmbmFXOU5UWEhQWWFOalkzNjArdHZhTm55RlFvRytzV2ZlT3dmNXVkTXpQNG5Zd3hOSGFjdzEzV2ZEUWFEWCt2Q2RiL3FpWG9BQUVEWE5EYzMvNkYvLy82UHF1VzVyUDgrMWJlNjVJcXlzckt0U1NzeU5mem4vdjBIYmxtOGJQbXdpUlBHYTlnRlE1U2VucDdzbW9Da2FHcHExcUZEaDFSLytMQXVHSEsrZFJ6bm80eU1qQ1dwT0ZIQWRkMFZ3V0N3UnRMcDBoZFdNMVRyT1VtdHp3bzlZOHpLaG9hR3ZUMWVMQUFBeDRuR0RnQkF5Z21GUXR0emMzTS9Nc1pjZjVUTFBxdXRyZVZCV1M5VjlmSDZIQk0wazJXTUdoc2I1WG5lS2tsREpKMHZTZHUzNzlEY2VmTWxTUWZyRG4yaHNXUFZtblY2YitHUm5RZSsrcFZKYlJvN2R1L2VveisvKzU2YW1wcDA5WldYNis0N2JwT3ZyMFByaTBLSjE4NlprTjJtS1dCdnpUNHRLRmlrbW4zNzlOV3ZYS283YjUwbStab0Npa09saWR5eG8wZTNhUXFvcmQydmdrVkx0R1BuTG8wZFBVcjV0OS9hcGlrZ1hGNlJ5RDMvdlBQYU5BVWNxcS9Ya21VZnFxeGlveTRjTVZ6Zm5EcWxUVk5BeGNaTmlkeXp6anl6VFZOQVEwT2pQdmp3WXhXRlNuVCtlZWRxNnRkdmFOUFlFZGxjbWNoTlMwdHIwOWpSM0J6WGlvOC8wYW8xNnpSbzBFRGRjTjIxYlJvN3RsWnZTK1JhcXphTkhaN242Wk5WYTdSazJYS2xwYVhwdW11dWJ0UFk0Ui9EYURUMmhjWU8veGhlYytVVmJSbzdkdTc2dk0wWS92MTlkN2ZKWGJ1K1NHKy8wNzFqbURNaFc3ZE4rMmFiTWR4UVduYlVNVnkwOUFOVmJxazY3akZzanNlYjE2MHZjdGVzSzB3M3hnVHUvZFozU3NxTEIyd1RUbW14V0d4NUlCRFlhWXc1cjdNbVJtdnR0bEFvdEN6SnBRSUFBSi9TMHRKSWJtN3VhbVBNRmEzdjNlMVg2N0RXdnBlazhsTEdiUTgrV0IwN2NIamo1c3FxWVJjTU9WKy9mUHFubXBTWGs0aC91bXBONHA3aFdBM3VEOHk0VnhkZE9JSmNjdnRrYm5OenMyYTkrWllXTGxxcXd3ME4zazkrL01UQ1NaZm1QbTZNYVZJS0NvVkNlM0p5Y3BZNGp2TlFWNjQzeGh5UzlGa2tFb2wxYzJrQUFKd3d0bUlCQUtRa2ErMzhkc2Z0NDR0Mjd0d1o3ZEdpMEdWVmtkQXExM1h2c05iK1JWTGtxaXRtWEd1TUdXSmEvT0R4SDkzYmV1M2lKY3ZubVhZV0ZQd2xzVi9xRS8vODB3ZjlzUWUrOC8ycHNWZ3NLa2tyUHY1azRjU0oxMlQ1NDYvUGZ1dkYxdHgvZWZKL1AreVAzZnV0NzF5M2QxL041NUwwMmVwMXl5Kzc3TnB6L2ZHWC92VDZNNjI1VC8vaTE0LzVZN2ZuMzMvNTloMjdxaVFwWExHeDZPb2JiaHJoanovN3doK2VhczE5OW9VL1BPV1AzVEQxbHJIaGlvMUZrclM1Y2t2NVRiZmNrK3VQLytvM3ovMjROZmZGLzNqcGwvN1kxVGZjTktLd09QU1pKRzNmc2F2cTl2ejdML2ZIbi83RnJ4OXJ6WDE5OWxzdittTVRKMTZUOWRucWRjc2xxZTVRL1lFSHZ2UDlxZjc0RS8vODB3ZGJjK2ZPbS8reVB6Wm16SmdCaTVjc255ZEpzVmdzK3QxSEhyL05IL2VQNFlLQ3Y4dzI3ZmpIOEFlUC8raGVmK3k3anp4K20zOE14NHdaTThBZm56dHZmbUkxbnU0YXc4TGkwR2Z0eC9ERi8zanBsMGNidzgyVlc4cS96QmlPeU1zN2E4a0h5OSt5MGdIcmVadGlzZWpBczgvZXczVERVMXdnRUloSmV2OFlsLzI1SjJvQkFBREg1eGlOR3pYVzJqVTlWa3lLV3I5eTNhVHk4bzJYTnpjM2E4L2VtcWlzVmtsS2JEbFJ1YVZLYytmTjE5eDU4N1crS05RbXQ3WEJmZTY4K1hyM3ZRTHRyZG5YSms0dXVYMHAxN1BXTFN3dWFWeTFkcDAyaE12TWpQLyszWTNqeG8zYm9oVG1lZDZyL3VQMnp3VGJ4ZlkwTlRXdDdmYWlBQUE0Q2N5eEwrbFp3OGZrTERORzEwbFMvaVBUZE5jajA0NlYwcWU5K2NLN212UEN1NUlrYS9Wa1ZYblJVOGRJQVFCMHdZUUpFNjRQQkFKempUR1ovaHM0YzJSR1ZLMjE5dStMaW9xWUJkWExuVEZ5NU9tRGROcEZXeVBGaGY3ejU0K1pPS3FmTlZNbHlUTjJjM1Y1OFFKL2ZOaW83S25HQkVaSmt1YzJMNjZPbElaYlkrZU9HRHNzclgvYXpjYWFnS3kyVm5uMUJmTE56QmcyZXNMMVJrNjJKTVdOdTJ4N2VVbEo0dXVPbkRBa0xlaE10VllaMW5qYm0rdHFDbmJ1M05uUUdyL2c0dXhyQWs0Z1Y1S3NhMWY0Nng0Ky9KTEI2dDl2cW1ST3QwWjdEOFhyRjlSR0luV0orTWdKZjZ1QTgxVkprdXV0cW9vY2FjYVFwS0ZEczdOTVJtQ3FzVHJiT043K3h1YUdnczhqa2NReW9SZU1Iajhwb09DVmt1UkphNnNyaWxiNnY0ZW5PNmRObFRHREpWdW5XSE5CVlZYNDg4VGZkK1RFWEJNdzEwaVNsVmV5dGNJM3UzL2t5UDdEZ2huZk5OWVpJdGxZckttcFlOZVd2eTRKUFhUa3VFdWNRTDhiSmNsekZLNHVLMXJzRzRiQTBERVRwenJXWEdTTmRiMjRXN0F0c21GelIyTm9yYnR4NjhhU05udU4rOGV3MmRpQ0hlWEZHeE4vMzVIakwzS0NnYW1KTWR4WU5GK1NtNmhyYk02TmpxZEx1bk1NWmUzbmRkN2hBdjhZRGgyZGM2VWpUZXBzREFPbm1adXQ1MlFkN3hoS0Nsd3dhc0lWeHVnY3o5aUs3ZVZ1aFJST3lkbFZPRDQ1T1RuVGpURXpqVEVaSGJ6WDFVdWFYbGhZK0c3eUtnUUFBQjJaT0hIaXVFQWc4S21rUVIyOGgzOGk2YjdDd2tKV21Ed3hnYUVYVDV6cUJNd1BaV1NxeXBwdTlQOE1QWHoweE84WngveGVrcXhuWDZ5cUtINDRFUnVlazZsMC9ka1lUYmJTQVZuZFZsVmV0SnhjY3Z0aXJrYU83RCs4MzJuUHlKcDdaVlJqclMxdzYrTS8zYjY5dEZZcExDOHZMeUxwSXVtTDI3SDRqejNQZTdPb3FPanVEbDhFQUhES09YL1UrUHY3T2M3THhqaU90VHJjRUl0ZnNXZkxodEN4TTNzR1c3RUFBRkpTUEI2UEJJUEJEWkt1YWg4enhsUTFOVFZWSktFc0hLZmFTS1N1Vmlwc2Y3N2xsL3diTzBpUkpMVTBDUlIwRkd0cFRIaSswOXdqalEwZGJsMndJeExhTHVuZk84dmR0cWxraGFRVkhjVmFtaWxlNml5M3BRbmdzNDVpMWRVbCt5VzkzdW5YcmRpd1ZsS0hNMHhhdm9kdmRKYmIwcmp3aGUreEpDa1NpVzJWNW5hVzI5SXdFKzRrN0xadnVQRTdrVEZzYVJEcGRBeGJHa3dXZHhUcnpqRnNhY1pZMldIc3lCaitxZE92ZTVReGxPUnUyeGo2cUxOY25Mbzh6OXNjREFhckpZM3BJRndtS2RMREpRRUFnQzZ3MXU2MTFxNHl4dHpRZXE2bHFjT1RWRnhZV0xnemllV2xDcmQ2VS9HQ29VT3pWeW90ZUc3N3h1aTQ4VllHdmNDamttUmxTL3l4cW1COTR6QmxQQy9QbVNmWldMTnJJK1NTMjFkekZZazBhZVNFVjd5QVBqQnhHOW1xaGxKdFQvMXRSMXpYZlMwUUNQeWtDNWUrMCszRkFBQndrckJpUjVLeFlnY0FkQnNuTnpmM1dXUE05K1JyWkxUV2V0YmEveW9xS3ZvZjhzM3dCd0Nncjdud3dndi9Kak16YzZhMU5sOXQ3KzJzcEQvR1lyRkh3K0Z3ZlpMS0F3QUFuWFB5OHZKK0l1bGZKQVY4NTZPdTY5NVhYRnpNZG1vQWNBSnljM012a1ZSb2pFbHJYUm1wcFlIT3YzcEhZendlUHpzVUNoMU9WcDBBZ042bHQ2L1k0U1M3QUFBQXVvbG5qUG1nWlNuNkJHTk1rNlJGb3FrREFOREhWVlpXSHJUV2ZteU1pUnRqNVB0b2xQUUpUUjBBQVBSYW51ZDVheVR0YjNlKzN2Tzg1UjBsQUFDNkxoNlA3NUowMUpVdnJiVXYwOVFCQU9oTGFPd0FBS1NzQXdjT0xKVzB3My9PV3J0WDB2dkpxUWdBZ0pQTDg3eGxraHJiblQ3b3VtNkgyd0lCQUlEZW9hR2hZWlcxdHYzOTZweVNrcEwyelI0QWdPTlVVbEpTcDNaYnBiYXUzT0U3ZnEwbmF3SUE0RVRSMkFFQVNGa3RNNWtML09lc3RmT0xpb29PSktzbUFBQk9wdUxpNGxKcjdlcDJwMWVGUXFHS3BCUUVBQUM2Wk9QR2pUWFcybVgrYzY3ci9yOWsxUU1BS2NZMXhueHFyZDN0MjNvbHNRMkx0WFpkSUJEZ25na0EwS2ZRMkFFQVNHbk56YzEva0JSdk9YUTl6M3N1bWZVQUFIQ3l1YTc3Ui85eFBCNS9OVm0xQUFDQXJvdkg0MisxZm02dExRMkZRaHVTV1E4QXBKSm9ORnBrak5uUlVjeGErOUhCZ3djUDlYUk5BQUNjQ0JvN0FBQXByYlMwTk5JNms5bGF1NDRaekFDQVZCTUtoV1paYS9kTGt1ZDV0YUZRYUc2eWF3SUFBTWZtZWQ1YVNadGJEbm4vQm9DVEtCd083Mjc1ZjFiR0dQOXFIZnNsZlJLSlJHTEpyQThBZ09ORll3Y0FJT1ZaYTk5citYTnhzbXNCQUtBN1dHdmZrU1JqREt0MUFBRFFSNFRENFNiWGRWK3oxdFpiYXo5SWRqMEFrR0tzNHpqejI1ODB4dXp4UEs4c0dRVUJBSEFpYU93QUFLUzhsbDkyN1RMR3ZKZnNXZ0FBNkE3VzJvV1M1SGtlNzNVQUFQUWhqdU84WVl3cDhqeHZhN0pyQVlCVUU0MUdsMXRyZC92UFdXc3JHaG9hTmlXckpnQUF2aXdhT3dBQUtjOWF1OWRhKzF3c0Z1dHdYMDBBQVBxNlFDQVFzdGJPY2h5SExjY0FBT2hERGg0OHVDTWVqLzliUEI3bmZoVUFUckp3T0Z4dnJYM0ZmODRZTTQ5dFdBQUFmUkdOSFFDQWxCY0toV29PSGp6NCszQTR6SU15QUVCS3FxdXIyK0c2N25PN2QrL2VtK3hhQUFCQTExVldWdGJGNC9HRjRYQzRLZG0xQUVBcU1zYThZcTMxV2c3ZHVycTZCVWt0Q0FDQUx5bVk3QUlBQU9nQlhtVmw1Y0ZrRndFQVFIZUpSQ0oxa3RaSWNwTmRDd0FBT0M2V3BnNEE2RDZPNDFSNW5yZGUwaVJyN2J4SUpFSXpQQUNnVCtyVmpSMzFCdzVyMTlZOXlTNmpXOVVmT093L3ZIN1l4Uk43OVpnQUFBQUFBQUFBQUFEMEJYc09OR25RZ01EaDlEU2ora1p2MzdDTEp6NmQ3Sm9BQUwyVE5WNjJaRXpMVVhLTDZZQkpkZ0h0RFIrVHM4d1lYU2RKNlJuOWxaN1JQOWtsZGF0b1EwelJoaVBidWRsZStBOEVBQUFBQUFBQUFBQ2dyd282VW5yQXFMNlozOEVBQUk3QlNzWVlXYXZERGJINEZYdTJiQWdsdTZSV3ZXOTFDR3NQV2gzNWh2bWJIbEtkdFpKa0VqMUFBQUFBQUFBQUFBQUFPREdlWnhXelZxYjN6WFVHQVBRMmlmVTZiS054WS9YSkxhYXRYdGZZRVhlOXR3SUI1d3ByZFVheWErbEpScDRybWFqSHNoMEFBQUFBQUFBQUFBQW5oYlZXY1ltSnRRQ0FMakZHVGZMc2YrMnUzclF0MmJYNDljYTNzWDRqUm93L0krWW9MZG1GOUNSakhOc3ZIbzhudXc0QUFBQUFBQUFBQUFBQUFFNUYwV0IvOTNNZHFsTWtjbXBzTFFJQUFBQUFBQUFBQUFBQUFBQUFBQUFBQUFBQUFBQUFBQUFBQUFBQUFBQUFBQUFBQUFBQUFBQUFBQUFBQUFBQUFBQUFBQUFBQUFBQUFBQUFBQUFBQUFBQUFBQUFBQUFBQUFBQUFBQUFBQUFBQUFBQUFBQUFBQUFBQUFBQUFBQUFBQUFBQUFBQUFBQUFBQUFBQUFBQUFBQUFBQUFBQUFBQUFFaXdydlVBQUFFOFNVUkJW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NkdYK1A4bm8yQm5PalBlNUFBQUFBRWxGVGtTdVFtQ0MiLAoJIlRoZW1lIiA6ICIiLAoJIlR5cGUiIDogImZsb3ciLAoJIlZlcnNpb24iIDogIiIKfQo="/>
    </extobj>
  </extobjs>
</s:customData>
</file>

<file path=customXml/itemProps60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3033</Words>
  <Application>WPS 演示</Application>
  <PresentationFormat>On-screen Show (16:9)</PresentationFormat>
  <Paragraphs>313</Paragraphs>
  <Slides>24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微软雅黑</vt:lpstr>
      <vt:lpstr>Calibri</vt:lpstr>
      <vt:lpstr>Arial Unicode MS</vt:lpstr>
      <vt:lpstr>等线</vt:lpstr>
      <vt:lpstr>Wingdings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钱进</cp:lastModifiedBy>
  <cp:revision>17</cp:revision>
  <dcterms:created xsi:type="dcterms:W3CDTF">2024-09-24T07:30:00Z</dcterms:created>
  <dcterms:modified xsi:type="dcterms:W3CDTF">2024-10-08T23:22:31Z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71A0A9A8FD84444DA67380AB52E6ACC0_13</vt:lpwstr>
  </property>
  <property fmtid="{D5CDD505-2E9C-101B-9397-08002B2CF9AE}" pid="3" name="KSOProductBuildVer">
    <vt:lpwstr>2052-12.1.0.16200</vt:lpwstr>
  </property>
</Properties>
</file>