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D3BFC-C7E7-4761-8CC5-1A6E9CEF6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2F6E9CB-BE02-CA95-4F11-AA15C7A07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8AB65-E0F7-911F-9B77-870E8C599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381-C0EE-48A1-B1B8-24B7FDA3082D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3AE144-AD7B-5F9D-1496-76135886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4846AC-BD49-E967-8676-646DD1A8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9E1-B39C-41FD-960A-0C3C649B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19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D14B-36B6-2E71-2BD3-B150992F2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845149-3AEE-A71F-ADF5-517F1DD0E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4BF2BF-9C03-3C46-8571-8CB2B134F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381-C0EE-48A1-B1B8-24B7FDA3082D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3A75B-AB71-FF1D-7D47-C302049B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0074A-2D41-40E4-9FBB-64239C2E2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9E1-B39C-41FD-960A-0C3C649B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76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7ED7E8-F0C0-6F46-1CD1-2B2924FCF7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0E8D96-6EAF-13EC-C22C-4E3122FFD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B2CE2A-4D02-5DE9-08FB-EC40B4F2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381-C0EE-48A1-B1B8-24B7FDA3082D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170411-B373-6A45-2DB2-54AC623C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351A63-D185-C282-4578-77B9F31B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9E1-B39C-41FD-960A-0C3C649B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97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26E83-3C6A-CB83-E27C-9B6EFCA5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323E7E-5B32-4178-2A0F-6F397310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D0E64A-72A4-F8B6-ABBC-8FD9E4D0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381-C0EE-48A1-B1B8-24B7FDA3082D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C3298A-9616-F7A6-96E9-56C40F59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07678-A759-B45D-B5F1-572BBC3A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9E1-B39C-41FD-960A-0C3C649B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54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7BDB7-28B6-FF99-2A42-AD2657FD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5BACF-C713-B3CD-D515-6952B37C8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9A32C-104A-C313-5061-C0991608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381-C0EE-48A1-B1B8-24B7FDA3082D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3EF7CA-321F-ADAC-9400-737637D4D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08FCF5-471B-ECAA-6322-93EB3D6E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9E1-B39C-41FD-960A-0C3C649B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9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AD2C2-BAB7-E083-3147-55936B9E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82D44F-F801-9810-81CE-EDDC9BD73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E0771E-0168-0608-6FCC-BF525E82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1F604-AFAE-FFA6-1AB8-3E2944BB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381-C0EE-48A1-B1B8-24B7FDA3082D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C74D19-D583-E689-2494-4B1EA08B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282E9A-46C4-8719-A077-FBAF8F0C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9E1-B39C-41FD-960A-0C3C649B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752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7AEC7-78A3-C2A3-3A97-BE6F3A82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77334-4965-D1D0-AA3F-83EE29745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EBC45A-4250-3BD9-30DF-5C0A487EB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B7234F-CBDA-4D6E-9A7D-9C3D957A3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67293E-2CE4-FED4-6132-45EE0A644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E5097A-D30A-C5FA-0EF4-FD6C35DA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381-C0EE-48A1-B1B8-24B7FDA3082D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3E343F-3BE1-7520-E636-2EC88684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43F480-CC31-CDD0-637E-B6DC6816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9E1-B39C-41FD-960A-0C3C649B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93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B9B39-1274-7629-CAF7-6E191680E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BBD0C3-AF0F-9D00-553D-DB0AB4B0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381-C0EE-48A1-B1B8-24B7FDA3082D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024CC4-AA5D-8D9C-A96F-9F89767C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0C5D81-800E-10BB-278B-734B2ED3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9E1-B39C-41FD-960A-0C3C649B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15AAB1-74E0-1CB7-5EE0-F30448135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381-C0EE-48A1-B1B8-24B7FDA3082D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C6C51C-1012-40B9-63CA-9312E0A3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9A738D-6767-976E-1779-68A90A0C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9E1-B39C-41FD-960A-0C3C649B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05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664F6-B642-843F-6BD0-296DC5D7C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7CB41-3BBC-85F4-6EEA-35CEACD24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E4F20-9187-F0CC-A8B1-4D758FBAE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923B9-C6D8-0E54-3556-2CA942A9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381-C0EE-48A1-B1B8-24B7FDA3082D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D2E670-7CE7-6E95-15B1-DC6C8AAE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726FF8-721A-FF45-6B09-A10C5F11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9E1-B39C-41FD-960A-0C3C649B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4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79A7B-D2BF-86A9-B61A-91469B82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898451-69BF-4785-2C40-B63E71CC9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6CE229-3446-87FB-85AD-3DB484452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0BB5A-66D0-39B2-02C8-A0CFF622A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2E381-C0EE-48A1-B1B8-24B7FDA3082D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6EC1DD-C2F2-7490-56B2-6EA9004B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DE4324-D542-AE51-017B-78D79DA8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49E1-B39C-41FD-960A-0C3C649B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37166F-E3F6-7E3E-E75D-F154E724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FCC99F-49F1-4D0C-59DC-F953EEA3B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0766C-BDC2-58C8-F566-71F01673E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2E381-C0EE-48A1-B1B8-24B7FDA3082D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01994-7E93-2B6D-B74B-A7DF7C2DE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358C1E-90B3-74AA-2951-0E02E9382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E49E1-B39C-41FD-960A-0C3C649BC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7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A815ED-BEB1-90E0-3E92-AB51A20F7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4CE8BA-5C44-97FC-CC86-CEF87BE54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45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伟康 杨</dc:creator>
  <cp:lastModifiedBy>伟康 杨</cp:lastModifiedBy>
  <cp:revision>1</cp:revision>
  <dcterms:created xsi:type="dcterms:W3CDTF">2024-11-06T13:47:02Z</dcterms:created>
  <dcterms:modified xsi:type="dcterms:W3CDTF">2024-11-06T13:47:22Z</dcterms:modified>
</cp:coreProperties>
</file>