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Dataset: 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70 000 </a:t>
            </a:r>
            <a:r>
              <a:rPr dirty="0" err="1"/>
              <a:t>bilder</a:t>
            </a:r>
            <a:r>
              <a:rPr dirty="0"/>
              <a:t> (60k </a:t>
            </a:r>
            <a:r>
              <a:rPr dirty="0" err="1"/>
              <a:t>träning</a:t>
            </a:r>
            <a:r>
              <a:rPr dirty="0"/>
              <a:t>, 10k test)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Gråskalebilder</a:t>
            </a:r>
            <a:r>
              <a:rPr dirty="0"/>
              <a:t>, 28×28 </a:t>
            </a:r>
            <a:r>
              <a:rPr dirty="0" err="1"/>
              <a:t>pixlar</a:t>
            </a:r>
            <a:endParaRPr dirty="0"/>
          </a:p>
          <a:p>
            <a:pPr marL="0" indent="0">
              <a:buNone/>
            </a:pPr>
            <a:r>
              <a:rPr dirty="0"/>
              <a:t>• 10 </a:t>
            </a:r>
            <a:r>
              <a:rPr dirty="0" err="1"/>
              <a:t>klasser</a:t>
            </a:r>
            <a:r>
              <a:rPr dirty="0"/>
              <a:t>: </a:t>
            </a:r>
            <a:r>
              <a:rPr dirty="0" err="1"/>
              <a:t>siffrorna</a:t>
            </a:r>
            <a:r>
              <a:rPr dirty="0"/>
              <a:t> 0–9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Normaliserade</a:t>
            </a:r>
            <a:r>
              <a:rPr dirty="0"/>
              <a:t> till [0,1]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Modellen: 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Encoder → Bottleneck (16 </a:t>
            </a:r>
            <a:r>
              <a:rPr dirty="0" err="1"/>
              <a:t>dimensioner</a:t>
            </a:r>
            <a:r>
              <a:rPr dirty="0"/>
              <a:t>) → Decoder</a:t>
            </a:r>
          </a:p>
          <a:p>
            <a:pPr marL="0" indent="0">
              <a:buNone/>
            </a:pPr>
            <a:r>
              <a:rPr dirty="0"/>
              <a:t>• Encoder: </a:t>
            </a:r>
            <a:r>
              <a:rPr dirty="0" err="1"/>
              <a:t>Konvolution</a:t>
            </a:r>
            <a:r>
              <a:rPr dirty="0"/>
              <a:t> + pooling</a:t>
            </a:r>
          </a:p>
          <a:p>
            <a:pPr marL="0" indent="0">
              <a:buNone/>
            </a:pPr>
            <a:r>
              <a:rPr dirty="0"/>
              <a:t>• Bottleneck: Dense-layer (16 </a:t>
            </a:r>
            <a:r>
              <a:rPr dirty="0" err="1"/>
              <a:t>värden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Decoder: Transposed convolution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Förlustfunktion</a:t>
            </a:r>
            <a:r>
              <a:rPr dirty="0"/>
              <a:t>: Binary Cross-Entropy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Optimerare</a:t>
            </a:r>
            <a:r>
              <a:rPr dirty="0"/>
              <a:t>: Adam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Resultat: Original vs Rekonstruktion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9926-B1EB-485D-8592-1BE34CC6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7" y="2647949"/>
            <a:ext cx="8473286" cy="1696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Rekonstruktionsfel</a:t>
            </a:r>
            <a:r>
              <a:rPr dirty="0"/>
              <a:t> (MSE)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4276725"/>
            <a:ext cx="8324850" cy="184943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De </a:t>
            </a:r>
            <a:r>
              <a:rPr dirty="0" err="1"/>
              <a:t>flesta</a:t>
            </a:r>
            <a:r>
              <a:rPr dirty="0"/>
              <a:t> </a:t>
            </a:r>
            <a:r>
              <a:rPr dirty="0" err="1"/>
              <a:t>bilder</a:t>
            </a:r>
            <a:r>
              <a:rPr dirty="0"/>
              <a:t>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lågt</a:t>
            </a:r>
            <a:r>
              <a:rPr dirty="0"/>
              <a:t> </a:t>
            </a:r>
            <a:r>
              <a:rPr dirty="0" err="1"/>
              <a:t>fel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• Några få har högt fel – ovanliga skrivstilar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Möjligt</a:t>
            </a:r>
            <a:r>
              <a:rPr dirty="0"/>
              <a:t> </a:t>
            </a:r>
            <a:r>
              <a:rPr dirty="0" err="1"/>
              <a:t>att</a:t>
            </a:r>
            <a:r>
              <a:rPr dirty="0"/>
              <a:t> </a:t>
            </a:r>
            <a:r>
              <a:rPr dirty="0" err="1"/>
              <a:t>använda</a:t>
            </a:r>
            <a:r>
              <a:rPr dirty="0"/>
              <a:t> </a:t>
            </a:r>
            <a:r>
              <a:rPr dirty="0" err="1"/>
              <a:t>för</a:t>
            </a:r>
            <a:r>
              <a:rPr dirty="0"/>
              <a:t> </a:t>
            </a:r>
            <a:r>
              <a:rPr dirty="0" err="1"/>
              <a:t>avvikelsedetektering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050B7-5901-4F87-BFCB-77F256E0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62" y="1232151"/>
            <a:ext cx="4878487" cy="3492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Slutsatser &amp; Användningar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Autoencodern</a:t>
            </a:r>
            <a:r>
              <a:rPr dirty="0"/>
              <a:t> </a:t>
            </a:r>
            <a:r>
              <a:rPr dirty="0" err="1"/>
              <a:t>lärde</a:t>
            </a:r>
            <a:r>
              <a:rPr dirty="0"/>
              <a:t> sig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kompakt</a:t>
            </a:r>
            <a:r>
              <a:rPr dirty="0"/>
              <a:t> representation av </a:t>
            </a:r>
            <a:r>
              <a:rPr dirty="0" err="1"/>
              <a:t>siffror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Hög</a:t>
            </a:r>
            <a:r>
              <a:rPr dirty="0"/>
              <a:t> </a:t>
            </a:r>
            <a:r>
              <a:rPr dirty="0" err="1"/>
              <a:t>kvalitet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rekonstruktioner</a:t>
            </a:r>
            <a:r>
              <a:rPr dirty="0"/>
              <a:t> </a:t>
            </a:r>
            <a:r>
              <a:rPr dirty="0" err="1"/>
              <a:t>från</a:t>
            </a:r>
            <a:r>
              <a:rPr dirty="0"/>
              <a:t> 16D latent rum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Möjliga</a:t>
            </a:r>
            <a:r>
              <a:rPr dirty="0"/>
              <a:t> </a:t>
            </a:r>
            <a:r>
              <a:rPr dirty="0" err="1"/>
              <a:t>användningar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Datakompression</a:t>
            </a:r>
            <a:endParaRPr dirty="0"/>
          </a:p>
          <a:p>
            <a:r>
              <a:rPr dirty="0"/>
              <a:t>- </a:t>
            </a:r>
            <a:r>
              <a:rPr dirty="0" err="1"/>
              <a:t>Brusreducering</a:t>
            </a:r>
            <a:r>
              <a:rPr dirty="0"/>
              <a:t> (denoising)</a:t>
            </a:r>
          </a:p>
          <a:p>
            <a:r>
              <a:rPr dirty="0"/>
              <a:t>- </a:t>
            </a:r>
            <a:r>
              <a:rPr dirty="0" err="1"/>
              <a:t>Avvikelsedetektering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Dataset: MNIST</vt:lpstr>
      <vt:lpstr>Modellen: Autoencoder</vt:lpstr>
      <vt:lpstr>Resultat: Original vs Rekonstruktion</vt:lpstr>
      <vt:lpstr>Rekonstruktionsfel (MSE)</vt:lpstr>
      <vt:lpstr>Slutsatser &amp; Användningar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 MNIST</dc:title>
  <dc:subject/>
  <dc:creator>Xiaohua Zhu</dc:creator>
  <cp:keywords/>
  <dc:description>generated using python-pptx</dc:description>
  <cp:lastModifiedBy>Xiaohua Zhu</cp:lastModifiedBy>
  <cp:revision>2</cp:revision>
  <dcterms:created xsi:type="dcterms:W3CDTF">2013-01-27T09:14:16Z</dcterms:created>
  <dcterms:modified xsi:type="dcterms:W3CDTF">2025-09-03T20:12:41Z</dcterms:modified>
  <cp:category/>
</cp:coreProperties>
</file>