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8" r:id="rId9"/>
    <p:sldId id="265" r:id="rId10"/>
    <p:sldId id="269" r:id="rId11"/>
    <p:sldId id="270" r:id="rId12"/>
    <p:sldId id="271" r:id="rId13"/>
    <p:sldId id="272" r:id="rId14"/>
    <p:sldId id="276" r:id="rId15"/>
    <p:sldId id="273" r:id="rId16"/>
    <p:sldId id="274" r:id="rId17"/>
    <p:sldId id="275" r:id="rId18"/>
    <p:sldId id="26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A70-91AE-4C20-9C63-717BFAD8CEEA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E1AC-57DE-45C7-B72F-4B17F59A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92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A70-91AE-4C20-9C63-717BFAD8CEEA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E1AC-57DE-45C7-B72F-4B17F59A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A70-91AE-4C20-9C63-717BFAD8CEEA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E1AC-57DE-45C7-B72F-4B17F59A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32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A70-91AE-4C20-9C63-717BFAD8CEEA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E1AC-57DE-45C7-B72F-4B17F59A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49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A70-91AE-4C20-9C63-717BFAD8CEEA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E1AC-57DE-45C7-B72F-4B17F59A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2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A70-91AE-4C20-9C63-717BFAD8CEEA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E1AC-57DE-45C7-B72F-4B17F59A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2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A70-91AE-4C20-9C63-717BFAD8CEEA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E1AC-57DE-45C7-B72F-4B17F59A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29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A70-91AE-4C20-9C63-717BFAD8CEEA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E1AC-57DE-45C7-B72F-4B17F59A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37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A70-91AE-4C20-9C63-717BFAD8CEEA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E1AC-57DE-45C7-B72F-4B17F59A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73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A70-91AE-4C20-9C63-717BFAD8CEEA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E1AC-57DE-45C7-B72F-4B17F59A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0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A70-91AE-4C20-9C63-717BFAD8CEEA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E1AC-57DE-45C7-B72F-4B17F59A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FA70-91AE-4C20-9C63-717BFAD8CEEA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1E1AC-57DE-45C7-B72F-4B17F59A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127" y="1122363"/>
            <a:ext cx="11471563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Formal Semantics for mixed language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                       —</a:t>
            </a:r>
            <a:r>
              <a:rPr lang="en-US" altLang="zh-CN" sz="4000" dirty="0"/>
              <a:t>work-in-progress</a:t>
            </a:r>
            <a:endParaRPr lang="zh-CN" altLang="en-US" sz="27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Semantics </a:t>
            </a:r>
            <a:r>
              <a:rPr lang="en-US" altLang="zh-CN" dirty="0"/>
              <a:t>of Assembler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5276"/>
            <a:ext cx="6460115" cy="51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964" y="472353"/>
            <a:ext cx="10515600" cy="1325563"/>
          </a:xfrm>
        </p:spPr>
        <p:txBody>
          <a:bodyPr/>
          <a:lstStyle/>
          <a:p>
            <a:r>
              <a:rPr lang="en-US" altLang="zh-CN" dirty="0"/>
              <a:t>Integrated semantics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964" y="1797916"/>
            <a:ext cx="10515600" cy="4351338"/>
          </a:xfrm>
        </p:spPr>
        <p:txBody>
          <a:bodyPr/>
          <a:lstStyle/>
          <a:p>
            <a:r>
              <a:rPr lang="en-US" dirty="0" smtClean="0"/>
              <a:t>Configuration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1" y="2477904"/>
            <a:ext cx="11546206" cy="21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Integrated semantics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calls assembler functions</a:t>
            </a:r>
          </a:p>
          <a:p>
            <a:r>
              <a:rPr lang="en-US" dirty="0" smtClean="0"/>
              <a:t>Assembly calls C functions</a:t>
            </a:r>
          </a:p>
          <a:p>
            <a:r>
              <a:rPr lang="en-US" dirty="0" smtClean="0"/>
              <a:t>Inline Assembly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 </a:t>
            </a:r>
            <a:r>
              <a:rPr lang="en-US" dirty="0"/>
              <a:t>calls assembler functions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50" y="1541751"/>
            <a:ext cx="8014480" cy="47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 </a:t>
            </a:r>
            <a:r>
              <a:rPr lang="en-US" dirty="0" smtClean="0"/>
              <a:t>function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AssReg</a:t>
            </a:r>
            <a:r>
              <a:rPr lang="en-US" altLang="zh-CN" dirty="0" smtClean="0"/>
              <a:t>()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0492"/>
            <a:ext cx="7110368" cy="359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1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Assembly </a:t>
            </a:r>
            <a:r>
              <a:rPr lang="en-US" dirty="0"/>
              <a:t>calls C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34" y="1446791"/>
            <a:ext cx="10679435" cy="489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Inline </a:t>
            </a:r>
            <a:r>
              <a:rPr lang="en-US" dirty="0"/>
              <a:t>Assembly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214" y="3247087"/>
            <a:ext cx="10325100" cy="3448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14" y="1611602"/>
            <a:ext cx="10299345" cy="142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smtClean="0"/>
              <a:t>            </a:t>
            </a:r>
            <a:r>
              <a:rPr lang="en-US" sz="5400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3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Complete the mixed language semantics </a:t>
            </a:r>
          </a:p>
          <a:p>
            <a:pPr lvl="1"/>
            <a:r>
              <a:rPr lang="en-US" altLang="zh-CN" dirty="0" smtClean="0"/>
              <a:t>Pointer and list</a:t>
            </a:r>
          </a:p>
          <a:p>
            <a:pPr lvl="1"/>
            <a:r>
              <a:rPr lang="en-US" altLang="zh-CN" dirty="0" err="1" smtClean="0"/>
              <a:t>Struct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Arrays</a:t>
            </a:r>
          </a:p>
          <a:p>
            <a:pPr lvl="1"/>
            <a:r>
              <a:rPr lang="en-US" altLang="zh-CN" dirty="0"/>
              <a:t>Assembler accesses C </a:t>
            </a:r>
            <a:r>
              <a:rPr lang="en-US" altLang="zh-CN" dirty="0" smtClean="0"/>
              <a:t>variables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Instructions</a:t>
            </a:r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Verifying the Correctness of an OS kernel or Hypervisor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8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Hypervisor, OS kernels, etc.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 program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Inline Assembly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98763" y="2075316"/>
            <a:ext cx="979963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 we want to answer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82634" y="2741344"/>
            <a:ext cx="10515600" cy="13332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How to verify a system with mixed language?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7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Prior approaches to verifying mixed-language programs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Option 1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Translate C codes into assembly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Con: discard the comfort that appropriate abstraction can provide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44" y="2506600"/>
            <a:ext cx="7884781" cy="294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1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Prior approaches to verifying mixed-language programs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8448"/>
          </a:xfrm>
        </p:spPr>
        <p:txBody>
          <a:bodyPr/>
          <a:lstStyle/>
          <a:p>
            <a:r>
              <a:rPr lang="en-US" altLang="zh-CN" dirty="0" smtClean="0"/>
              <a:t>Option 2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Abstract assembler programs to a C models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Cons: comes with a lot of </a:t>
            </a:r>
            <a:r>
              <a:rPr lang="en-US" altLang="zh-CN" dirty="0" smtClean="0"/>
              <a:t>abstraction </a:t>
            </a:r>
            <a:r>
              <a:rPr lang="en-US" altLang="zh-CN" dirty="0"/>
              <a:t>efforts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93" y="2417248"/>
            <a:ext cx="6959374" cy="359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Goal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Allow verifying mixed-language programs that allows high-level code to remain high-level and low-level code to remain low-level.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We do this via mixing the semantics of C language and assembly language.</a:t>
            </a:r>
          </a:p>
          <a:p>
            <a:pPr lvl="1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calls Assembler Functions</a:t>
            </a:r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Assembler calls C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Functions</a:t>
            </a:r>
          </a:p>
          <a:p>
            <a:pPr lvl="1"/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C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Inline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Assembly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sz="2800" dirty="0"/>
              <a:t>Assembler accesses C variables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11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Syntax of C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818" y="1829233"/>
            <a:ext cx="10515600" cy="22209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60" y="4673997"/>
            <a:ext cx="9949534" cy="1463167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696360" y="4188745"/>
            <a:ext cx="10515600" cy="64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configuration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008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9589" y="10449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Semantics of C 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621" y="1430058"/>
            <a:ext cx="6342793" cy="488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873" y="6956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Syntax of Assembler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26918" y="53758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accent5">
                    <a:lumMod val="75000"/>
                  </a:schemeClr>
                </a:solidFill>
              </a:rPr>
              <a:t>Configuration: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73" y="1077667"/>
            <a:ext cx="8205643" cy="40499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919" y="5116458"/>
            <a:ext cx="67913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187</Words>
  <Application>Microsoft Office PowerPoint</Application>
  <PresentationFormat>宽屏</PresentationFormat>
  <Paragraphs>70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Formal Semantics for mixed language                             —work-in-progress</vt:lpstr>
      <vt:lpstr>Hypervisor, OS kernels, etc.  C program                 Inline Assembly</vt:lpstr>
      <vt:lpstr>Questions we want to answer</vt:lpstr>
      <vt:lpstr>Prior approaches to verifying mixed-language programs</vt:lpstr>
      <vt:lpstr>Prior approaches to verifying mixed-language programs</vt:lpstr>
      <vt:lpstr>Our Goal</vt:lpstr>
      <vt:lpstr>Syntax of C</vt:lpstr>
      <vt:lpstr>Semantics of C </vt:lpstr>
      <vt:lpstr>Syntax of Assembler</vt:lpstr>
      <vt:lpstr>Semantics of Assembler</vt:lpstr>
      <vt:lpstr>Integrated semantics</vt:lpstr>
      <vt:lpstr>Integrated semantics</vt:lpstr>
      <vt:lpstr> C calls assembler functions </vt:lpstr>
      <vt:lpstr>auxiliary function—AssReg()</vt:lpstr>
      <vt:lpstr> Assembly calls C functions </vt:lpstr>
      <vt:lpstr> Inline Assembly  </vt:lpstr>
      <vt:lpstr>PowerPoint 演示文稿</vt:lpstr>
      <vt:lpstr>Future Work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Semantics for mixed language</dc:title>
  <dc:creator>xiaoran zhu</dc:creator>
  <cp:lastModifiedBy>zxr</cp:lastModifiedBy>
  <cp:revision>50</cp:revision>
  <dcterms:created xsi:type="dcterms:W3CDTF">2018-04-08T09:23:14Z</dcterms:created>
  <dcterms:modified xsi:type="dcterms:W3CDTF">2018-04-17T01:39:31Z</dcterms:modified>
</cp:coreProperties>
</file>