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8448" y="1117825"/>
            <a:ext cx="1584176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第一章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绪论</a:t>
            </a:r>
          </a:p>
        </p:txBody>
      </p:sp>
      <p:cxnSp>
        <p:nvCxnSpPr>
          <p:cNvPr id="10" name="直接连接符 9"/>
          <p:cNvCxnSpPr>
            <a:stCxn id="4" idx="2"/>
          </p:cNvCxnSpPr>
          <p:nvPr/>
        </p:nvCxnSpPr>
        <p:spPr>
          <a:xfrm>
            <a:off x="4240536" y="1579490"/>
            <a:ext cx="0" cy="265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256568" y="1844824"/>
            <a:ext cx="110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364088" y="1844824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9972" y="286581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第四章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基于深度学习的云平台设计与实现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915816" y="1844824"/>
            <a:ext cx="1324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915816" y="184482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7704" y="2420888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第二章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基于深度学习的机械臂分拣系统设计</a:t>
            </a: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2915816" y="3067219"/>
            <a:ext cx="0" cy="7218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99692" y="3789040"/>
            <a:ext cx="22322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+mn-ea"/>
              </a:rPr>
              <a:t>第三章</a:t>
            </a:r>
            <a:endParaRPr lang="en-US" altLang="zh-CN" sz="1200" dirty="0" smtClean="0">
              <a:latin typeface="+mn-ea"/>
            </a:endParaRPr>
          </a:p>
          <a:p>
            <a:pPr algn="ctr"/>
            <a:r>
              <a:rPr lang="zh-CN" altLang="en-US" sz="1200" dirty="0" smtClean="0">
                <a:latin typeface="+mn-ea"/>
              </a:rPr>
              <a:t>图像处理模块设计与实现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56460" y="5085184"/>
            <a:ext cx="13681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第五章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实验研究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63888" y="5805264"/>
            <a:ext cx="13824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第六章</a:t>
            </a:r>
            <a:endParaRPr lang="en-US" altLang="zh-CN" sz="1200" dirty="0">
              <a:latin typeface="+mn-ea"/>
            </a:endParaRPr>
          </a:p>
          <a:p>
            <a:pPr algn="ctr"/>
            <a:r>
              <a:rPr lang="zh-CN" altLang="en-US" sz="1200" dirty="0">
                <a:latin typeface="+mn-ea"/>
              </a:rPr>
              <a:t>总结与展望</a:t>
            </a:r>
          </a:p>
        </p:txBody>
      </p:sp>
      <p:cxnSp>
        <p:nvCxnSpPr>
          <p:cNvPr id="38" name="直接连接符 37"/>
          <p:cNvCxnSpPr>
            <a:stCxn id="31" idx="2"/>
          </p:cNvCxnSpPr>
          <p:nvPr/>
        </p:nvCxnSpPr>
        <p:spPr>
          <a:xfrm>
            <a:off x="2915816" y="4250705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1" idx="2"/>
          </p:cNvCxnSpPr>
          <p:nvPr/>
        </p:nvCxnSpPr>
        <p:spPr>
          <a:xfrm>
            <a:off x="5364088" y="3512141"/>
            <a:ext cx="0" cy="119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15816" y="4707905"/>
            <a:ext cx="24482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32" idx="0"/>
          </p:cNvCxnSpPr>
          <p:nvPr/>
        </p:nvCxnSpPr>
        <p:spPr>
          <a:xfrm>
            <a:off x="4240536" y="4707905"/>
            <a:ext cx="0" cy="377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2" idx="2"/>
            <a:endCxn id="33" idx="0"/>
          </p:cNvCxnSpPr>
          <p:nvPr/>
        </p:nvCxnSpPr>
        <p:spPr>
          <a:xfrm>
            <a:off x="4240536" y="5546849"/>
            <a:ext cx="14572" cy="258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621484" y="4509119"/>
            <a:ext cx="432048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88236" y="1916832"/>
            <a:ext cx="43204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51628" y="1916832"/>
            <a:ext cx="6264688" cy="6642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151620" y="3068960"/>
            <a:ext cx="626469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1620" y="4509120"/>
            <a:ext cx="6264696" cy="923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65548" y="2071881"/>
            <a:ext cx="12464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目标检测模型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3357337"/>
            <a:ext cx="1080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图像预处理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4772368"/>
            <a:ext cx="136815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摄像头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0204" y="4767760"/>
            <a:ext cx="11161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工件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7970" y="4767760"/>
            <a:ext cx="10238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9426" y="3375322"/>
            <a:ext cx="13698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机械臂控制模块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2071881"/>
            <a:ext cx="15121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模型</a:t>
            </a:r>
            <a:r>
              <a:rPr lang="zh-CN" altLang="en-US" sz="1200" dirty="0" smtClean="0">
                <a:latin typeface="+mn-ea"/>
              </a:rPr>
              <a:t>训练与评估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484" y="3375322"/>
            <a:ext cx="1321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+mn-ea"/>
              </a:rPr>
              <a:t>图像处理模块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450912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0"/>
            <a:endCxn id="5" idx="2"/>
          </p:cNvCxnSpPr>
          <p:nvPr/>
        </p:nvCxnSpPr>
        <p:spPr>
          <a:xfrm flipV="1">
            <a:off x="6480212" y="3634336"/>
            <a:ext cx="0" cy="113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4368" y="4767760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数据采集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84368" y="2060848"/>
            <a:ext cx="8640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数据标注</a:t>
            </a:r>
          </a:p>
        </p:txBody>
      </p:sp>
      <p:cxnSp>
        <p:nvCxnSpPr>
          <p:cNvPr id="24" name="直接箭头连接符 23"/>
          <p:cNvCxnSpPr>
            <a:stCxn id="6" idx="3"/>
            <a:endCxn id="21" idx="1"/>
          </p:cNvCxnSpPr>
          <p:nvPr/>
        </p:nvCxnSpPr>
        <p:spPr>
          <a:xfrm flipV="1">
            <a:off x="7164288" y="4906260"/>
            <a:ext cx="720080" cy="4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0"/>
            <a:endCxn id="22" idx="2"/>
          </p:cNvCxnSpPr>
          <p:nvPr/>
        </p:nvCxnSpPr>
        <p:spPr>
          <a:xfrm flipV="1">
            <a:off x="8316416" y="2337847"/>
            <a:ext cx="0" cy="24299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1"/>
          </p:cNvCxnSpPr>
          <p:nvPr/>
        </p:nvCxnSpPr>
        <p:spPr>
          <a:xfrm flipH="1">
            <a:off x="6660232" y="2199348"/>
            <a:ext cx="1224136" cy="55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4" idx="3"/>
          </p:cNvCxnSpPr>
          <p:nvPr/>
        </p:nvCxnSpPr>
        <p:spPr>
          <a:xfrm flipH="1">
            <a:off x="4211960" y="2210381"/>
            <a:ext cx="936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4" idx="2"/>
            <a:endCxn id="13" idx="0"/>
          </p:cNvCxnSpPr>
          <p:nvPr/>
        </p:nvCxnSpPr>
        <p:spPr>
          <a:xfrm rot="16200000" flipH="1">
            <a:off x="3537793" y="2399840"/>
            <a:ext cx="1026442" cy="924521"/>
          </a:xfrm>
          <a:prstGeom prst="bentConnector3">
            <a:avLst>
              <a:gd name="adj1" fmla="val 6158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5174066" y="3481177"/>
            <a:ext cx="7660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1"/>
            <a:endCxn id="9" idx="3"/>
          </p:cNvCxnSpPr>
          <p:nvPr/>
        </p:nvCxnSpPr>
        <p:spPr>
          <a:xfrm flipH="1">
            <a:off x="3129262" y="3513822"/>
            <a:ext cx="7232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8" idx="0"/>
          </p:cNvCxnSpPr>
          <p:nvPr/>
        </p:nvCxnSpPr>
        <p:spPr>
          <a:xfrm>
            <a:off x="2259885" y="3652321"/>
            <a:ext cx="0" cy="1115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7" idx="1"/>
          </p:cNvCxnSpPr>
          <p:nvPr/>
        </p:nvCxnSpPr>
        <p:spPr>
          <a:xfrm>
            <a:off x="2771800" y="4906259"/>
            <a:ext cx="107840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6" idx="1"/>
          </p:cNvCxnSpPr>
          <p:nvPr/>
        </p:nvCxnSpPr>
        <p:spPr>
          <a:xfrm flipV="1">
            <a:off x="4966328" y="4910868"/>
            <a:ext cx="829808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7040" y="3081734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控制层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88236" y="192580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云层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220072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图像矩阵</a:t>
            </a:r>
            <a:endParaRPr lang="zh-CN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516216" y="4149080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095836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抓取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95836" y="318277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位置、类别</a:t>
            </a:r>
            <a:endParaRPr lang="zh-CN" altLang="en-US" sz="1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311860" y="3573016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信息</a:t>
            </a:r>
            <a:endParaRPr lang="zh-CN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67744" y="411888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控制指令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40052" y="4622939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图像信息</a:t>
            </a:r>
            <a:endParaRPr lang="zh-CN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19972" y="1925808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模型部署</a:t>
            </a:r>
            <a:endParaRPr lang="zh-CN" alt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6236" y="195864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参数配置</a:t>
            </a:r>
            <a:endParaRPr lang="zh-CN" altLang="en-US" sz="1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36968" y="2678723"/>
            <a:ext cx="828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模型封装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911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2736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987824" y="1484784"/>
            <a:ext cx="1944216" cy="144016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929354" y="2156284"/>
            <a:ext cx="61156" cy="9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32040" y="148478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32040" y="2924944"/>
            <a:ext cx="792088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28084" y="1484784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8084" y="2348880"/>
            <a:ext cx="0" cy="57606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806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987824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933410" y="2944199"/>
            <a:ext cx="0" cy="2880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987824" y="3088215"/>
            <a:ext cx="79208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39952" y="3088215"/>
            <a:ext cx="79208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79912" y="28529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959932" y="1052736"/>
            <a:ext cx="0" cy="11835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stCxn id="5" idx="6"/>
          </p:cNvCxnSpPr>
          <p:nvPr/>
        </p:nvCxnSpPr>
        <p:spPr>
          <a:xfrm flipH="1">
            <a:off x="1403648" y="2204864"/>
            <a:ext cx="2586862" cy="156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/>
          <p:cNvSpPr txBox="1"/>
          <p:nvPr/>
        </p:nvSpPr>
        <p:spPr>
          <a:xfrm>
            <a:off x="4031940" y="98072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5756" y="1835532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036" name="直接连接符 1035"/>
          <p:cNvCxnSpPr/>
          <p:nvPr/>
        </p:nvCxnSpPr>
        <p:spPr>
          <a:xfrm flipV="1">
            <a:off x="3959932" y="1835532"/>
            <a:ext cx="0" cy="369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stCxn id="5" idx="2"/>
          </p:cNvCxnSpPr>
          <p:nvPr/>
        </p:nvCxnSpPr>
        <p:spPr>
          <a:xfrm>
            <a:off x="3929354" y="2204864"/>
            <a:ext cx="3033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/>
          <p:nvPr/>
        </p:nvCxnSpPr>
        <p:spPr>
          <a:xfrm flipV="1">
            <a:off x="4191245" y="1340768"/>
            <a:ext cx="0" cy="87194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直接连接符 1050"/>
          <p:cNvCxnSpPr/>
          <p:nvPr/>
        </p:nvCxnSpPr>
        <p:spPr>
          <a:xfrm flipH="1">
            <a:off x="2771800" y="2020198"/>
            <a:ext cx="118813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403648" y="2020198"/>
            <a:ext cx="86409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88</Words>
  <Application>Microsoft Office PowerPoint</Application>
  <PresentationFormat>全屏显示(4:3)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朱雨贺</dc:creator>
  <cp:lastModifiedBy>admin</cp:lastModifiedBy>
  <cp:revision>12</cp:revision>
  <dcterms:created xsi:type="dcterms:W3CDTF">2018-12-14T12:44:27Z</dcterms:created>
  <dcterms:modified xsi:type="dcterms:W3CDTF">2018-12-19T05:50:01Z</dcterms:modified>
</cp:coreProperties>
</file>