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31"/>
    <p:restoredTop sz="50067"/>
  </p:normalViewPr>
  <p:slideViewPr>
    <p:cSldViewPr snapToGrid="0" snapToObjects="1">
      <p:cViewPr varScale="1">
        <p:scale>
          <a:sx n="62" d="100"/>
          <a:sy n="62" d="100"/>
        </p:scale>
        <p:origin x="2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C88A0-65A3-7E48-AF84-CC29F60B6A19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DF33E-FB99-9E4B-8807-03434713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0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DF33E-FB99-9E4B-8807-0343471356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9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DF33E-FB99-9E4B-8807-0343471356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DF33E-FB99-9E4B-8807-0343471356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3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Measure the In-</a:t>
            </a:r>
            <a:r>
              <a:rPr lang="en-US" dirty="0" err="1" smtClean="0"/>
              <a:t>tangebles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study investigating NBA player statistics and developing new performance indicators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3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</a:t>
            </a:r>
            <a:r>
              <a:rPr lang="en-CA" dirty="0"/>
              <a:t>metrics </a:t>
            </a:r>
            <a:r>
              <a:rPr lang="en-CA" dirty="0" smtClean="0"/>
              <a:t>make </a:t>
            </a:r>
            <a:r>
              <a:rPr lang="en-CA" dirty="0"/>
              <a:t>a player ‘clutch’?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Performance under high pressure situations !</a:t>
            </a:r>
          </a:p>
          <a:p>
            <a:pPr lvl="1"/>
            <a:endParaRPr lang="en-US" dirty="0"/>
          </a:p>
          <a:p>
            <a:pPr lvl="1"/>
            <a:r>
              <a:rPr lang="en-CA" dirty="0"/>
              <a:t>Whet are high pressure situations</a:t>
            </a:r>
            <a:r>
              <a:rPr lang="en-CA" dirty="0" smtClean="0"/>
              <a:t>?</a:t>
            </a:r>
          </a:p>
          <a:p>
            <a:pPr lvl="2"/>
            <a:r>
              <a:rPr lang="en-CA" dirty="0"/>
              <a:t>Shot clock, 4th quarter, </a:t>
            </a:r>
            <a:r>
              <a:rPr lang="en-CA" dirty="0" smtClean="0"/>
              <a:t>playoffs</a:t>
            </a:r>
            <a:endParaRPr lang="en-US" dirty="0"/>
          </a:p>
          <a:p>
            <a:pPr lvl="1"/>
            <a:r>
              <a:rPr lang="en-CA" dirty="0"/>
              <a:t>Which metrics appear to have great variability during clutch/high pressure situations?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CA" dirty="0"/>
              <a:t>Passing, shooting, defending – decision </a:t>
            </a:r>
            <a:r>
              <a:rPr lang="en-CA" dirty="0" smtClean="0"/>
              <a:t>making</a:t>
            </a:r>
            <a:endParaRPr lang="en-US" dirty="0" smtClean="0"/>
          </a:p>
          <a:p>
            <a:pPr lvl="1"/>
            <a:r>
              <a:rPr lang="en-CA" dirty="0"/>
              <a:t>Different types of players will have different pressures depending on </a:t>
            </a:r>
            <a:r>
              <a:rPr lang="en-CA" dirty="0" smtClean="0"/>
              <a:t>role</a:t>
            </a:r>
          </a:p>
          <a:p>
            <a:pPr lvl="2"/>
            <a:r>
              <a:rPr lang="en-CA" dirty="0"/>
              <a:t>Are similar types of players experiencing the same variability</a:t>
            </a:r>
            <a:r>
              <a:rPr lang="en-CA" dirty="0" smtClean="0"/>
              <a:t>?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7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Pressure situations: Kyle Lowry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9100"/>
            <a:ext cx="6108700" cy="51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00" y="1689100"/>
            <a:ext cx="6184900" cy="516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70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335839" cy="1280890"/>
          </a:xfrm>
        </p:spPr>
        <p:txBody>
          <a:bodyPr/>
          <a:lstStyle/>
          <a:p>
            <a:r>
              <a:rPr lang="en-US" dirty="0" smtClean="0"/>
              <a:t>High Pressure situations: </a:t>
            </a:r>
            <a:r>
              <a:rPr lang="en-US" dirty="0" err="1" smtClean="0"/>
              <a:t>DeMar</a:t>
            </a:r>
            <a:r>
              <a:rPr lang="en-US" dirty="0" smtClean="0"/>
              <a:t> </a:t>
            </a:r>
            <a:r>
              <a:rPr lang="en-US" dirty="0" err="1" smtClean="0"/>
              <a:t>DeRozan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6108700" cy="51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1905000"/>
            <a:ext cx="6108700" cy="520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02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Types: </a:t>
            </a:r>
            <a:r>
              <a:rPr lang="en-US" dirty="0" err="1" smtClean="0"/>
              <a:t>DeMar</a:t>
            </a:r>
            <a:r>
              <a:rPr lang="en-US" dirty="0" smtClean="0"/>
              <a:t> </a:t>
            </a:r>
            <a:r>
              <a:rPr lang="en-US" dirty="0" err="1" smtClean="0"/>
              <a:t>DeRozan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818" y="1409700"/>
            <a:ext cx="10153794" cy="5448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27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Types: </a:t>
            </a:r>
            <a:r>
              <a:rPr lang="en-US" dirty="0" err="1" smtClean="0"/>
              <a:t>DeAndre</a:t>
            </a:r>
            <a:r>
              <a:rPr lang="en-US" dirty="0" smtClean="0"/>
              <a:t> Jordan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56" y="1380490"/>
            <a:ext cx="10195356" cy="5477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70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Goal!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In the end, with separate groups of players, I’d like to create a metric that will incorporate the the role of the player, and their performance under high pressure situations. </a:t>
            </a:r>
            <a:endParaRPr lang="en-CA" sz="2800" dirty="0" smtClean="0"/>
          </a:p>
          <a:p>
            <a:r>
              <a:rPr lang="en-CA" sz="2800" dirty="0" smtClean="0"/>
              <a:t>Measure </a:t>
            </a:r>
            <a:r>
              <a:rPr lang="en-CA" sz="2800" dirty="0"/>
              <a:t>the change in specific key stats, tailored towards a player’s role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157</Words>
  <Application>Microsoft Macintosh PowerPoint</Application>
  <PresentationFormat>Widescreen</PresentationFormat>
  <Paragraphs>21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Wingdings 3</vt:lpstr>
      <vt:lpstr>Arial</vt:lpstr>
      <vt:lpstr>Wisp</vt:lpstr>
      <vt:lpstr>Measure the In-tangebles </vt:lpstr>
      <vt:lpstr>What metrics make a player ‘clutch’? </vt:lpstr>
      <vt:lpstr>High Pressure situations: Kyle Lowry</vt:lpstr>
      <vt:lpstr>High Pressure situations: DeMar DeRozan</vt:lpstr>
      <vt:lpstr>Player Types: DeMar DeRozan</vt:lpstr>
      <vt:lpstr>Player Types: DeAndre Jordan</vt:lpstr>
      <vt:lpstr>The Goal!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the In-tangebles </dc:title>
  <dc:creator>Microsoft Office User</dc:creator>
  <cp:lastModifiedBy>Microsoft Office User</cp:lastModifiedBy>
  <cp:revision>3</cp:revision>
  <cp:lastPrinted>2017-05-15T04:45:01Z</cp:lastPrinted>
  <dcterms:created xsi:type="dcterms:W3CDTF">2017-05-15T04:31:24Z</dcterms:created>
  <dcterms:modified xsi:type="dcterms:W3CDTF">2017-05-15T04:45:08Z</dcterms:modified>
</cp:coreProperties>
</file>