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1"/>
    <p:restoredTop sz="81338"/>
  </p:normalViewPr>
  <p:slideViewPr>
    <p:cSldViewPr snapToGrid="0" snapToObjects="1">
      <p:cViewPr varScale="1">
        <p:scale>
          <a:sx n="78" d="100"/>
          <a:sy n="78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88A0-65A3-7E48-AF84-CC29F60B6A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DF33E-FB99-9E4B-8807-03434713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DF33E-FB99-9E4B-8807-03434713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DF33E-FB99-9E4B-8807-03434713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DF33E-FB99-9E4B-8807-03434713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484" y="0"/>
            <a:ext cx="8915399" cy="2262781"/>
          </a:xfrm>
        </p:spPr>
        <p:txBody>
          <a:bodyPr/>
          <a:lstStyle/>
          <a:p>
            <a:r>
              <a:rPr lang="en-US" dirty="0" smtClean="0"/>
              <a:t>Measure the In-</a:t>
            </a:r>
            <a:r>
              <a:rPr lang="en-US" dirty="0" err="1" smtClean="0"/>
              <a:t>tangebles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484" y="2572061"/>
            <a:ext cx="8915399" cy="1126283"/>
          </a:xfrm>
        </p:spPr>
        <p:txBody>
          <a:bodyPr/>
          <a:lstStyle/>
          <a:p>
            <a:r>
              <a:rPr lang="en-US" dirty="0" smtClean="0"/>
              <a:t>A study investigating NBA player statistics and developing new performance indicators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484" y="3329012"/>
            <a:ext cx="42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Andrew Zhuang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5" y="1131390"/>
            <a:ext cx="1548566" cy="1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‘clutch</a:t>
            </a:r>
            <a:r>
              <a:rPr lang="en-CA" dirty="0"/>
              <a:t>’?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Maintaining or exceeding regular performance under high pressure</a:t>
            </a:r>
            <a:endParaRPr lang="en-US" dirty="0"/>
          </a:p>
          <a:p>
            <a:pPr lvl="1"/>
            <a:r>
              <a:rPr lang="en-US" dirty="0" smtClean="0"/>
              <a:t>Metrics that have greater variability in high pressure situations:</a:t>
            </a:r>
          </a:p>
          <a:p>
            <a:pPr lvl="2"/>
            <a:r>
              <a:rPr lang="en-US" dirty="0" smtClean="0"/>
              <a:t>4th quarter, low shot clock, playoffs.. </a:t>
            </a:r>
          </a:p>
          <a:p>
            <a:pPr lvl="1"/>
            <a:r>
              <a:rPr lang="en-US" dirty="0" smtClean="0"/>
              <a:t>Metrics that relate to a specific player’s role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046" y="5123852"/>
            <a:ext cx="1548566" cy="1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develop new ‘clutch’ metrics and find out if they are related? (i.e. is the clutch gene myth true!?”)</a:t>
            </a:r>
          </a:p>
          <a:p>
            <a:r>
              <a:rPr lang="en-US" dirty="0" smtClean="0"/>
              <a:t>Do clutch players truly contribute to a team’s success? Is there Team clutch-ness?</a:t>
            </a:r>
          </a:p>
          <a:p>
            <a:r>
              <a:rPr lang="en-US" dirty="0" smtClean="0"/>
              <a:t>What other attributes contribute to the clutch-ness of a player? Can we build a model to predict if a player will be clutch based on other characteristics?</a:t>
            </a:r>
          </a:p>
          <a:p>
            <a:pPr lvl="1"/>
            <a:r>
              <a:rPr lang="en-US" dirty="0" smtClean="0"/>
              <a:t>Ex. A player with high field goal percentage will maintain the high percentage under pressure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822" y="330261"/>
            <a:ext cx="1548566" cy="1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 performance!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55" y="1492250"/>
            <a:ext cx="9155113" cy="536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35" y="2600386"/>
            <a:ext cx="1548566" cy="1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Clutch Gene?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64" y="1572218"/>
            <a:ext cx="8327314" cy="4942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1" y="2468920"/>
            <a:ext cx="1548566" cy="1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other metrics (turnovers, steals, bad passes)</a:t>
            </a:r>
          </a:p>
          <a:p>
            <a:r>
              <a:rPr lang="en-US" dirty="0" smtClean="0"/>
              <a:t>Can certain metrics lead to good individual and/or team results?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16" y="3355907"/>
            <a:ext cx="3455894" cy="27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183</Words>
  <Application>Microsoft Macintosh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 3</vt:lpstr>
      <vt:lpstr>Arial</vt:lpstr>
      <vt:lpstr>Wisp</vt:lpstr>
      <vt:lpstr>Measure the In-tangebles </vt:lpstr>
      <vt:lpstr>What is ‘clutch’? </vt:lpstr>
      <vt:lpstr>What’s the Goal?</vt:lpstr>
      <vt:lpstr>Shooting performance!</vt:lpstr>
      <vt:lpstr>Clutch Gene?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the In-tangebles </dc:title>
  <dc:creator>Microsoft Office User</dc:creator>
  <cp:lastModifiedBy>Microsoft Office User</cp:lastModifiedBy>
  <cp:revision>10</cp:revision>
  <cp:lastPrinted>2017-05-15T04:45:01Z</cp:lastPrinted>
  <dcterms:created xsi:type="dcterms:W3CDTF">2017-05-15T04:31:24Z</dcterms:created>
  <dcterms:modified xsi:type="dcterms:W3CDTF">2017-07-04T01:09:14Z</dcterms:modified>
</cp:coreProperties>
</file>