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>
      <p:cViewPr varScale="1">
        <p:scale>
          <a:sx n="91" d="100"/>
          <a:sy n="9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6DAA-9AFA-7104-7979-747E2F5E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88751-CD79-7169-5DBF-09E84F71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207A-8A50-1853-82CB-69569D09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DEA-C83A-4131-38F3-ACEAA07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A2C7-F90F-9F12-55E4-CE467DD0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448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5DF6-6CBA-A07F-C774-68E5C610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66E1-F196-3772-7366-5C28CC1E4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D994-A541-0869-98F6-FAEA891C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4A0B-36D5-5B71-A8F3-C362DE97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1FA2-DD1F-0F3F-1F49-CBD43B7C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273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9445-DE06-CE2B-B17E-28425EF09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B202A-A4D6-0CF0-6D49-8B7A9D38D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F0C9C-C012-0D02-86D5-B925BCE9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DA14-B859-8F1A-92DB-FF5B59A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843D-90F6-486F-6CFD-C300F039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54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4715-A9E5-1CF1-20DA-80AAC8CD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D05B-3638-CA42-0C63-84CD1FE1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C34F-4CB7-3EA1-E099-9A0A2EAD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7940-CEC8-884B-5C78-B646354D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7980-E742-F163-353A-6054D057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04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732F-6655-F540-B53B-1D7092D5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47E7-59E4-6951-2708-6FB8E684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1445-AC92-EC7D-3F15-2B67424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CA-33D3-FCC9-5DBC-401A9975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0313-A521-DEB0-7952-3F27E9DF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22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0420-705F-590D-19CB-A2D8BC2B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A3D1-01BB-03BB-2F6B-B7CB8982F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B491-8DDA-66D3-C55D-00D52AD6D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26FEA-A55B-42ED-8BA6-B6F0E3A1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3B3F8-08F8-2BC8-A1E0-6287D405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41E12-2752-46D5-9942-B2E9C9EB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71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F6A0-35E7-9A3A-A98B-876B430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785C4-BA2E-B966-3B3C-275B1001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3537-C287-8D6A-3446-4B78E22D4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9527E-9262-52B1-58BD-9C2F9EE4A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DA4AD-49A9-1AA3-92F5-8451A906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B2945-DEE0-3A80-2026-CAEC2F1C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8D7C-3DA4-6C58-0F4D-92EEAEB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632B6-E5B8-86C4-C6FE-F9ADF19C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110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3354-2B2C-BB35-5C62-A923949A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907D6-4EEC-255D-ACB2-51D12ACD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2772A-6534-CCA6-992C-4AE2A387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4518F-4C72-5AB6-AD0D-450C339C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67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31A78-0083-8BCB-A5F0-4E42F70F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1F61A-036B-43A7-6B2A-243CE2EC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3E45-CF42-EB31-4A4F-5BD781BF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0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7B7B-C555-3D34-49B9-1E52ED4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655D-79BF-806D-AB59-5C3DB461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AEF4-3EEC-92B4-1184-3AAB86577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C399-0595-9FC1-4617-585BC26C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3535-F7FA-7725-B615-4899628D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25A36-8F72-7C2D-C227-A1D635AE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703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D000-BA72-D4F0-1A74-7E53F0D6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CA35D-EC26-66FD-075A-88CB69966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0E1DA-F694-C0E5-69A6-34099627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39523-89BD-DEC1-5069-D0A18399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4EF06-36CB-68CA-A35B-02BE9423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8324-BD71-6B87-D9E9-BE32C581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643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0A55-3AD8-2F06-D6EB-294C24B2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7A38-3D40-3DA5-AC09-41DB1D43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A62F6-555B-4D9C-90E4-2B6DC2B8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2F191-C326-C443-A761-487C3C4868EB}" type="datetimeFigureOut">
              <a:rPr lang="en-SE" smtClean="0"/>
              <a:t>2024-04-05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F656-E9E1-0684-9F21-23020F4D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508F-408D-08B1-0787-50B78918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9657E-821E-C248-BC4E-7C0C489E449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608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D8F5ED-4445-6D18-BE1C-08AD283E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3" y="577850"/>
            <a:ext cx="11408040" cy="6076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31C4D-4D1D-851B-D6B5-4F6EC1F7895F}"/>
              </a:ext>
            </a:extLst>
          </p:cNvPr>
          <p:cNvSpPr txBox="1"/>
          <p:nvPr/>
        </p:nvSpPr>
        <p:spPr>
          <a:xfrm>
            <a:off x="338483" y="54630"/>
            <a:ext cx="51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Keratinocyte</a:t>
            </a:r>
          </a:p>
        </p:txBody>
      </p:sp>
    </p:spTree>
    <p:extLst>
      <p:ext uri="{BB962C8B-B14F-4D97-AF65-F5344CB8AC3E}">
        <p14:creationId xmlns:p14="http://schemas.microsoft.com/office/powerpoint/2010/main" val="346118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56123-6740-0CC6-9FDE-06D9168E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03" y="577850"/>
            <a:ext cx="11138193" cy="6136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D01715-7BB3-208D-93AF-1450DE42607B}"/>
              </a:ext>
            </a:extLst>
          </p:cNvPr>
          <p:cNvSpPr txBox="1"/>
          <p:nvPr/>
        </p:nvSpPr>
        <p:spPr>
          <a:xfrm>
            <a:off x="338483" y="54630"/>
            <a:ext cx="51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Myeloid</a:t>
            </a:r>
          </a:p>
        </p:txBody>
      </p:sp>
    </p:spTree>
    <p:extLst>
      <p:ext uri="{BB962C8B-B14F-4D97-AF65-F5344CB8AC3E}">
        <p14:creationId xmlns:p14="http://schemas.microsoft.com/office/powerpoint/2010/main" val="2235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A9F400-7FE6-70EC-A9FB-251C0883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73" y="535002"/>
            <a:ext cx="11377344" cy="6268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2E4C9-E844-6C97-FC87-1A0BF106D079}"/>
              </a:ext>
            </a:extLst>
          </p:cNvPr>
          <p:cNvSpPr txBox="1"/>
          <p:nvPr/>
        </p:nvSpPr>
        <p:spPr>
          <a:xfrm>
            <a:off x="338483" y="54630"/>
            <a:ext cx="51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Lymphoid</a:t>
            </a:r>
          </a:p>
        </p:txBody>
      </p:sp>
    </p:spTree>
    <p:extLst>
      <p:ext uri="{BB962C8B-B14F-4D97-AF65-F5344CB8AC3E}">
        <p14:creationId xmlns:p14="http://schemas.microsoft.com/office/powerpoint/2010/main" val="245723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F656-20B7-BD5E-F69B-AC22366C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8" y="519500"/>
            <a:ext cx="11405479" cy="6283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57BCD-07A2-E0E4-2EC2-09C5406C5D60}"/>
              </a:ext>
            </a:extLst>
          </p:cNvPr>
          <p:cNvSpPr txBox="1"/>
          <p:nvPr/>
        </p:nvSpPr>
        <p:spPr>
          <a:xfrm>
            <a:off x="338483" y="54630"/>
            <a:ext cx="51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Fibroblast</a:t>
            </a:r>
          </a:p>
        </p:txBody>
      </p:sp>
    </p:spTree>
    <p:extLst>
      <p:ext uri="{BB962C8B-B14F-4D97-AF65-F5344CB8AC3E}">
        <p14:creationId xmlns:p14="http://schemas.microsoft.com/office/powerpoint/2010/main" val="29165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508D86-B6A7-1CAD-74EC-918F859F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6" y="719797"/>
            <a:ext cx="11141088" cy="6138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45886-FC77-406F-E77F-28DC54902D3F}"/>
              </a:ext>
            </a:extLst>
          </p:cNvPr>
          <p:cNvSpPr txBox="1"/>
          <p:nvPr/>
        </p:nvSpPr>
        <p:spPr>
          <a:xfrm>
            <a:off x="338483" y="54630"/>
            <a:ext cx="51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Endothelium</a:t>
            </a:r>
          </a:p>
        </p:txBody>
      </p:sp>
    </p:spTree>
    <p:extLst>
      <p:ext uri="{BB962C8B-B14F-4D97-AF65-F5344CB8AC3E}">
        <p14:creationId xmlns:p14="http://schemas.microsoft.com/office/powerpoint/2010/main" val="13327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Zhuang Liu</dc:creator>
  <cp:lastModifiedBy>Zhuang Liu</cp:lastModifiedBy>
  <cp:revision>1</cp:revision>
  <dcterms:created xsi:type="dcterms:W3CDTF">2024-04-05T07:47:55Z</dcterms:created>
  <dcterms:modified xsi:type="dcterms:W3CDTF">2024-04-05T08:02:29Z</dcterms:modified>
</cp:coreProperties>
</file>