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76EFA-B847-403E-BAB0-10FC584E2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CF55CF-82F5-4573-9338-FEE5D5525E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B0354E-F49E-4157-B1EE-61ABC7833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21A27-7EEE-46C9-9907-81A6C3683454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D9FAA9-C75B-4F3F-AC77-7A15D0007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9B8767-1783-4AEE-BD73-86D832120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7257-3C2C-4A5C-B27A-7C2869EA9A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474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88099-31C1-4853-841C-B5FE6CC67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E99DDC-3686-45A8-BB64-BCA4EBF76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63DB3A-1D29-455F-9312-A580E444B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21A27-7EEE-46C9-9907-81A6C3683454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F12120-292A-415E-A5B9-C019765E8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0D0787-0978-40C4-B015-BC4CB916E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7257-3C2C-4A5C-B27A-7C2869EA9A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458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E23FA5-BB66-4505-A4AC-5A0F5B6F89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E57B97-FF36-48F3-9C8F-2644DB9F3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2E8F64-99AD-4CC5-A820-5430B7FFD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21A27-7EEE-46C9-9907-81A6C3683454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98B8D7-8397-4F74-851C-D50E92795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3D9E4F-38BB-466B-B67D-3EB444797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7257-3C2C-4A5C-B27A-7C2869EA9A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BFA555-91A0-433B-8BBF-BF4809F3B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CB5E54-CD8B-4A77-A726-A471D02F5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61E419-7A01-4535-91FA-52AF82504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21A27-7EEE-46C9-9907-81A6C3683454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3D20D6-1E99-4657-9343-0DA980F4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572D1C-AA14-4BEB-8819-E5EF105A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7257-3C2C-4A5C-B27A-7C2869EA9A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61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F3CDE3-F1F6-4579-9F99-56B1AC085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32CF75-E28F-4CD4-B77F-F44EA5EEB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A22316-8820-42F1-8B0D-4FE3DD883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21A27-7EEE-46C9-9907-81A6C3683454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7C527F-C3FC-45E8-BFDE-F73950B30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A51E26-66A0-4E75-A6AB-59DCBC99A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7257-3C2C-4A5C-B27A-7C2869EA9A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639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B47F3-C9EE-400E-A99B-FCE7D40B1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411E2B-6932-461C-84AA-453F8B3588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3DFD20-2F8C-4B4D-B672-A83E3ECB4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B6769A-3C25-4520-BD52-768806951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21A27-7EEE-46C9-9907-81A6C3683454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98358F-6C44-47E2-90E7-4C4EE1AA5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454154-C245-4127-A90B-E8CBB55DE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7257-3C2C-4A5C-B27A-7C2869EA9A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157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75FC7-F5FA-4398-936C-292499C15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364EA6-8AE0-472D-9CDB-E06CB5142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4F9CC5-4990-4D3D-9E80-0A6375F19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7E98D5-A867-44E2-BAC3-7FFD34B2A5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18AC77A-13CC-40AB-9A61-E4FD31712A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01CBD2-2C3E-4FD9-B050-89F191BDF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21A27-7EEE-46C9-9907-81A6C3683454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79C86E-C88A-4709-88FC-A493DE5C7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58E0FF-42DA-45A7-ABDC-9175E4D88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7257-3C2C-4A5C-B27A-7C2869EA9A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063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0A0EB-6027-4FFE-8952-84E268250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89AF85-8BC0-45F5-9B11-467765AB2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21A27-7EEE-46C9-9907-81A6C3683454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86D538-930C-400F-B3F2-B718E0A5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BC3607-DF91-44F2-A27A-04B51ED6E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7257-3C2C-4A5C-B27A-7C2869EA9A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7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16F693-E120-4F74-B6EE-E124C3F49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21A27-7EEE-46C9-9907-81A6C3683454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2BC8EC-077F-45FC-BC33-6438BEF44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E71F20-6AE6-45AB-9DE6-26E9E852B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7257-3C2C-4A5C-B27A-7C2869EA9A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866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052AA2-9359-40E3-9422-35219E7CD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508412-C6BA-4614-A923-948494236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D922A2-5B42-44CD-89B9-A4B943BC5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FF4D45-4A98-407F-A3A2-DC1812BAD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21A27-7EEE-46C9-9907-81A6C3683454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DF9FF8-9F92-49D8-9FDB-90C30A647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E1BAFD-17A5-4253-8206-68E3EDFC5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7257-3C2C-4A5C-B27A-7C2869EA9A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159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A31F9A-25C6-4D82-AF4A-10707B9D4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E271154-7F00-4E50-9905-320C6DD406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D65A39-C241-4C05-AD3E-896B41957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CED9E6-1BE6-463B-B155-06BA3D842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21A27-7EEE-46C9-9907-81A6C3683454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44FE90-BCF9-4287-850C-CDA64F2F1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61D51B-67CA-467D-8F3E-5D2AA7021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7257-3C2C-4A5C-B27A-7C2869EA9A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210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78B5F44-0F14-4D45-B68B-521CB0061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607128-7806-4CC3-8DAB-633B8DDF6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EFF778-F92A-4D4E-9424-2EAD1CEB20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21A27-7EEE-46C9-9907-81A6C3683454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25D301-2190-46A0-842E-EBE5F717C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A29847-CD82-46D4-9F32-DDA871AEF0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C7257-3C2C-4A5C-B27A-7C2869EA9A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117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956B73D-1C57-4473-B5F2-B3BBC31C14DE}"/>
              </a:ext>
            </a:extLst>
          </p:cNvPr>
          <p:cNvGrpSpPr/>
          <p:nvPr/>
        </p:nvGrpSpPr>
        <p:grpSpPr>
          <a:xfrm>
            <a:off x="1744394" y="1181686"/>
            <a:ext cx="7906043" cy="4403188"/>
            <a:chOff x="0" y="113032"/>
            <a:chExt cx="5274310" cy="2740023"/>
          </a:xfrm>
        </p:grpSpPr>
        <p:sp>
          <p:nvSpPr>
            <p:cNvPr id="5" name="文本框 2">
              <a:extLst>
                <a:ext uri="{FF2B5EF4-FFF2-40B4-BE49-F238E27FC236}">
                  <a16:creationId xmlns:a16="http://schemas.microsoft.com/office/drawing/2014/main" id="{EC3673BE-FA33-43D2-A135-E2403644EC8A}"/>
                </a:ext>
              </a:extLst>
            </p:cNvPr>
            <p:cNvSpPr txBox="1"/>
            <p:nvPr/>
          </p:nvSpPr>
          <p:spPr>
            <a:xfrm>
              <a:off x="859896" y="113032"/>
              <a:ext cx="4067175" cy="27622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400" kern="100" dirty="0">
                  <a:effectLst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Geographical barrier discovered by shared bikes mobility patterns </a:t>
              </a:r>
              <a:endParaRPr 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218CB7F6-5A6E-496C-A6E2-AA02FA49E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23850"/>
              <a:ext cx="5274310" cy="252920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76370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Zhuang Dingyi</dc:creator>
  <cp:lastModifiedBy>Zhuang Dingyi</cp:lastModifiedBy>
  <cp:revision>1</cp:revision>
  <dcterms:created xsi:type="dcterms:W3CDTF">2018-09-20T02:14:13Z</dcterms:created>
  <dcterms:modified xsi:type="dcterms:W3CDTF">2018-09-20T02:15:40Z</dcterms:modified>
</cp:coreProperties>
</file>