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6E549-5CA3-415E-82D5-64AA29063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B7C5A-FDD2-44DB-AAAF-02434772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87CF-0889-46DA-8AE4-C900569C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7E53-DEDA-4CA6-8DEC-4CC9AEAE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34AF-96D3-416F-A741-EA722A33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3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F4E7-6622-41F1-911C-C4EED887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C6BC2E-DC27-4846-9E7D-D1EBF882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F9D59-CEBA-4A51-BA66-00CAD755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0590F-B7FD-4C0D-941F-441AEAC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D05DE-BC52-4B1F-9D62-C7D31C94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6DD84-DA5F-4851-AB1B-4874D1DAF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CEC95-5186-4A86-8C26-64B61B84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E9705-DB39-4002-8229-22FF092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1A62-E4E0-4B6A-87CC-6747C51D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4F58A-8553-4BD1-ABA9-F5FD5A4F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76765-9108-4067-9D0C-60871D4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5151-DA7E-4CA3-845D-BA7ACB17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6CC05-5F62-4C0F-9FB3-544424D0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50FCC-D364-4BA1-AF12-2176C016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967B5-500D-4023-B7EA-E55F25C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8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57B06-8B9A-475E-A680-7094A2D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46776-BD64-4591-B693-CD3648AE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A4763-1C98-4B89-90F1-1FD054C3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ED6EC-C755-4BDF-B544-848F1E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471B-12FA-446F-9C33-2F34A58E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3487-6828-4EA5-A83A-B9674297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A744C-8F46-4C7B-9A8C-A8FD25BC2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B1652-9CEF-40C1-9C70-29B245971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A51E5-3BEC-4EE8-B484-3DDD343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EDB0E-9503-40EE-B3A5-0A914592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A68DA6-A0F1-48FB-80C7-2CB66643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BA57D-9489-42C6-8361-92F61B6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D0B1E-755F-43A1-997B-4094CA4D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D5E61-B2B6-419B-9506-ED024CFBA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E9B0A-66C2-4A6E-911F-63B980743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9AD03F-388D-4090-95CE-230605968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4826FC-AE7E-4D22-A4B2-9E06915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53FEE-05E6-46F8-919D-E94EBCAD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641A8-E405-4E40-9D6D-4EC0797D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1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D30C-B82B-4264-B829-023DD5E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95D1D-CA3E-4A3A-89E7-F8E57A11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E5B06-A5A8-4C68-B22A-FBB7CEAA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7C1B1-A9D2-4D58-A002-E3690BF8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2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4926-C797-41D7-9CCE-D4537DD2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25666A-D400-4FE5-848F-C4742011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C8A88-43DF-48EF-9203-8D188551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4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A393-C698-428B-B9BC-13B4E9DF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C7E53-80E1-4478-9452-D745916A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FF7CC-752B-43C4-8108-4D517307A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151D9-8B2E-4CE6-BBAA-6BD0AD39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FBA4C4-FEBF-4C45-B284-7CA1B50E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A8550-3E8D-4BF4-95C7-240E5B8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25D9A-3A1B-420E-9D02-3934F81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42ABEC-734B-46CF-81DC-5B917A357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E2F46-7C81-4E14-83B0-24C1098D5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277DF-F519-4928-B8BD-BD183B4D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CF293-D2B1-40E1-9428-2BCD81CB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6D974-13EA-4FC0-B25E-9763D90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B06B2A-3147-4A74-8439-7CB78459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4512B-D480-4C88-8414-2705EAF3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F7DC2-5A7A-4CD4-AED3-9DEA23822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DC121-A919-4B6D-B8E0-9813F9852A05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BEA67-56E5-4FFD-A947-CFE77D82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42803-4135-42FE-8AF1-88178F77D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FBBBE-ABDB-4B9E-BFA4-F410FB507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61913-4756-443B-AE5D-4C76392A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随堂测试五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A7F4A7-A76A-4BB1-8975-B899C7766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99884-A1A1-46DE-A0D6-177A256C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E7118-A70E-44F0-9C91-CC7A9DE6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解释以太坊中的状态。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解释以太坊中的交易。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解释以太坊中的区块。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比特币和以太坊中有多个区块并行出现时，会出现分叉，此时如何选择主链？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解释布隆过滤器及其在以太坊中的用处。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解释以太坊中的</a:t>
            </a:r>
            <a:r>
              <a:rPr lang="en-US" altLang="zh-CN" dirty="0"/>
              <a:t>Gas</a:t>
            </a:r>
            <a:r>
              <a:rPr lang="zh-CN" altLang="en-US" dirty="0"/>
              <a:t>的含义，交易中</a:t>
            </a:r>
            <a:r>
              <a:rPr lang="en-US" altLang="zh-CN" dirty="0"/>
              <a:t>Gas</a:t>
            </a:r>
            <a:r>
              <a:rPr lang="zh-CN" altLang="en-US" dirty="0"/>
              <a:t>价格的含义。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以太坊中矿工如何获利？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745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100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随堂测试五</vt:lpstr>
      <vt:lpstr>以太坊基础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随堂测试一</dc:title>
  <dc:creator>home</dc:creator>
  <cp:lastModifiedBy>home</cp:lastModifiedBy>
  <cp:revision>9</cp:revision>
  <dcterms:created xsi:type="dcterms:W3CDTF">2019-03-24T14:52:45Z</dcterms:created>
  <dcterms:modified xsi:type="dcterms:W3CDTF">2019-06-20T12:59:20Z</dcterms:modified>
</cp:coreProperties>
</file>