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62EDFB-405B-4AE3-997B-4019CE85C62C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75D92FF-EEDD-4D6F-8E88-7475AB1AAE69}" type="datetimeFigureOut">
              <a:rPr lang="zh-CN" altLang="en-US" smtClean="0"/>
              <a:t>2019/8/25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645E-CDB9-410E-9E46-93770B0F98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38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92FF-EEDD-4D6F-8E88-7475AB1AAE69}" type="datetimeFigureOut">
              <a:rPr lang="zh-CN" altLang="en-US" smtClean="0"/>
              <a:t>2019/8/25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645E-CDB9-410E-9E46-93770B0F9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74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92FF-EEDD-4D6F-8E88-7475AB1AAE69}" type="datetimeFigureOut">
              <a:rPr lang="zh-CN" altLang="en-US" smtClean="0"/>
              <a:t>2019/8/25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645E-CDB9-410E-9E46-93770B0F982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20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92FF-EEDD-4D6F-8E88-7475AB1AAE69}" type="datetimeFigureOut">
              <a:rPr lang="zh-CN" altLang="en-US" smtClean="0"/>
              <a:t>2019/8/25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645E-CDB9-410E-9E46-93770B0F9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40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92FF-EEDD-4D6F-8E88-7475AB1AAE69}" type="datetimeFigureOut">
              <a:rPr lang="zh-CN" altLang="en-US" smtClean="0"/>
              <a:t>2019/8/25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645E-CDB9-410E-9E46-93770B0F98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62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92FF-EEDD-4D6F-8E88-7475AB1AAE69}" type="datetimeFigureOut">
              <a:rPr lang="zh-CN" altLang="en-US" smtClean="0"/>
              <a:t>2019/8/25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645E-CDB9-410E-9E46-93770B0F9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28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92FF-EEDD-4D6F-8E88-7475AB1AAE69}" type="datetimeFigureOut">
              <a:rPr lang="zh-CN" altLang="en-US" smtClean="0"/>
              <a:t>2019/8/25 Sunday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645E-CDB9-410E-9E46-93770B0F9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30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92FF-EEDD-4D6F-8E88-7475AB1AAE69}" type="datetimeFigureOut">
              <a:rPr lang="zh-CN" altLang="en-US" smtClean="0"/>
              <a:t>2019/8/25 Sunday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645E-CDB9-410E-9E46-93770B0F9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03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92FF-EEDD-4D6F-8E88-7475AB1AAE69}" type="datetimeFigureOut">
              <a:rPr lang="zh-CN" altLang="en-US" smtClean="0"/>
              <a:t>2019/8/25 Sunday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645E-CDB9-410E-9E46-93770B0F9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29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92FF-EEDD-4D6F-8E88-7475AB1AAE69}" type="datetimeFigureOut">
              <a:rPr lang="zh-CN" altLang="en-US" smtClean="0"/>
              <a:t>2019/8/25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645E-CDB9-410E-9E46-93770B0F9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5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92FF-EEDD-4D6F-8E88-7475AB1AAE69}" type="datetimeFigureOut">
              <a:rPr lang="zh-CN" altLang="en-US" smtClean="0"/>
              <a:t>2019/8/25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645E-CDB9-410E-9E46-93770B0F982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23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75D92FF-EEDD-4D6F-8E88-7475AB1AAE69}" type="datetimeFigureOut">
              <a:rPr lang="zh-CN" altLang="en-US" smtClean="0"/>
              <a:t>2019/8/25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099645E-CDB9-410E-9E46-93770B0F982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19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C3BFE-B50B-4AAE-BDB6-4DCB5260D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Splay</a:t>
            </a:r>
            <a:r>
              <a:rPr lang="zh-CN" altLang="en-US" dirty="0"/>
              <a:t>进阶</a:t>
            </a:r>
            <a:r>
              <a:rPr lang="en-US" altLang="zh-CN" dirty="0"/>
              <a:t>——</a:t>
            </a:r>
            <a:r>
              <a:rPr lang="zh-CN" altLang="en-US" dirty="0"/>
              <a:t>代码简化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0F719E-1196-4D14-B4CE-633DD681D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AgOH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835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D25114-32DA-4D02-85D6-B22826FAC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" y="10163"/>
            <a:ext cx="6437135" cy="35421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E8826B-9806-49A4-821F-5EF10987E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188" y="10163"/>
            <a:ext cx="5746812" cy="68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EB6FE-C797-402A-9965-614A93A0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872BA-24C0-4D6E-9800-D17C411E1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其他操作就没啥说的了，参考</a:t>
            </a:r>
            <a:r>
              <a:rPr lang="en-US" altLang="zh-CN" strike="sngStrike" dirty="0"/>
              <a:t>1P</a:t>
            </a:r>
            <a:r>
              <a:rPr lang="zh-CN" altLang="en-US" strike="sngStrike" dirty="0"/>
              <a:t>视频</a:t>
            </a:r>
            <a:r>
              <a:rPr lang="zh-CN" altLang="en-US" dirty="0"/>
              <a:t>其它平衡树即可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37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40DAA-7AD6-4DB1-9194-C9254FC3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我的啰嗦代码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678DB-AE08-4038-ACEA-B2C0EB38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1P</a:t>
            </a:r>
            <a:r>
              <a:rPr lang="zh-CN" altLang="en-US" dirty="0"/>
              <a:t>视频的代码在写的时候考虑到是给没学过</a:t>
            </a:r>
            <a:r>
              <a:rPr lang="en-US" altLang="zh-CN" dirty="0"/>
              <a:t>Splay</a:t>
            </a:r>
            <a:r>
              <a:rPr lang="zh-CN" altLang="en-US" dirty="0"/>
              <a:t>的同学看的，所以很多地方用了特别啰嗦的语句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如果你觉得自己掌握好了</a:t>
            </a:r>
            <a:r>
              <a:rPr lang="en-US" altLang="zh-CN" dirty="0"/>
              <a:t>Splay</a:t>
            </a:r>
            <a:r>
              <a:rPr lang="zh-CN" altLang="en-US" dirty="0"/>
              <a:t>，那么，学习一下简单的代码吧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合并左右旋转函数为一，</a:t>
            </a:r>
            <a:r>
              <a:rPr lang="en-US" altLang="zh-CN" dirty="0"/>
              <a:t>5</a:t>
            </a:r>
            <a:r>
              <a:rPr lang="zh-CN" altLang="en-US" dirty="0"/>
              <a:t>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伸展操作采用循环，</a:t>
            </a:r>
            <a:r>
              <a:rPr lang="en-US" altLang="zh-CN" dirty="0"/>
              <a:t>7</a:t>
            </a:r>
            <a:r>
              <a:rPr lang="zh-CN" altLang="en-US" dirty="0"/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250103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BC05A-7C64-401B-81E9-1CACEBAE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结点结构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CF350-7F90-42E9-B55B-0D8B8BCC3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①维护父亲指针</a:t>
            </a:r>
            <a:endParaRPr lang="en-US" altLang="zh-CN" dirty="0"/>
          </a:p>
          <a:p>
            <a:r>
              <a:rPr lang="zh-CN" altLang="en-US" dirty="0"/>
              <a:t>②左右儿子用数组储存，便于简化代码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ch</a:t>
            </a:r>
            <a:r>
              <a:rPr lang="en-US" altLang="zh-CN" dirty="0"/>
              <a:t>[0]</a:t>
            </a:r>
            <a:r>
              <a:rPr lang="zh-CN" altLang="en-US" dirty="0"/>
              <a:t>是左儿子，</a:t>
            </a:r>
            <a:r>
              <a:rPr lang="en-US" altLang="zh-CN" dirty="0" err="1"/>
              <a:t>ch</a:t>
            </a:r>
            <a:r>
              <a:rPr lang="en-US" altLang="zh-CN" dirty="0"/>
              <a:t>[1]</a:t>
            </a:r>
            <a:r>
              <a:rPr lang="zh-CN" altLang="en-US" dirty="0"/>
              <a:t>是右儿子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530C2B-8833-4B2F-8B31-3E0AD938D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25" y="3194444"/>
            <a:ext cx="5526178" cy="180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5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E368E-4726-4415-A0CA-FF27DCAA6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辅助函数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221780-C0C1-4BE6-94DD-C4CB0491D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我们需要两个非常简单的辅助函数</a:t>
            </a:r>
            <a:endParaRPr lang="en-US" altLang="zh-CN" dirty="0"/>
          </a:p>
          <a:p>
            <a:r>
              <a:rPr lang="zh-CN" altLang="en-US" dirty="0"/>
              <a:t>第一个：查询父子关系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en-US" altLang="zh-CN" dirty="0"/>
              <a:t>f</a:t>
            </a:r>
            <a:r>
              <a:rPr lang="zh-CN" altLang="en-US" dirty="0"/>
              <a:t>的左儿子，返回</a:t>
            </a:r>
            <a:r>
              <a:rPr lang="en-US" altLang="zh-CN" dirty="0"/>
              <a:t>false(0)</a:t>
            </a:r>
            <a:r>
              <a:rPr lang="zh-CN" altLang="en-US" dirty="0"/>
              <a:t>，如果</a:t>
            </a:r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en-US" altLang="zh-CN" dirty="0"/>
              <a:t>f</a:t>
            </a:r>
            <a:r>
              <a:rPr lang="zh-CN" altLang="en-US" dirty="0"/>
              <a:t>的右儿子，返回</a:t>
            </a:r>
            <a:r>
              <a:rPr lang="en-US" altLang="zh-CN" dirty="0"/>
              <a:t>true(1)</a:t>
            </a:r>
            <a:r>
              <a:rPr lang="zh-CN" altLang="en-US" dirty="0"/>
              <a:t>。这个函数可以用来帮助我们判断需要左旋还是右旋</a:t>
            </a:r>
            <a:endParaRPr lang="en-US" altLang="zh-CN" dirty="0"/>
          </a:p>
          <a:p>
            <a:r>
              <a:rPr lang="zh-CN" altLang="en-US" dirty="0"/>
              <a:t>第二个：建立父子关系</a:t>
            </a:r>
            <a:endParaRPr lang="en-US" altLang="zh-CN" dirty="0"/>
          </a:p>
          <a:p>
            <a:r>
              <a:rPr lang="zh-CN" altLang="en-US" dirty="0"/>
              <a:t>就是建立父子关系，没啥好说的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EBAA71-5EFF-45EC-8F37-AFC80A949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244" y="4430212"/>
            <a:ext cx="4505091" cy="14556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0F4BFE-5255-4594-8A91-97FB97F8F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514" y="3231628"/>
            <a:ext cx="9471527" cy="41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2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DFA08-4A5D-4A11-B0D8-DBD043D9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旋转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EB0C7-A596-49F5-8CE2-BE04776B6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我们把</a:t>
            </a:r>
            <a:r>
              <a:rPr lang="en-US" altLang="zh-CN" dirty="0"/>
              <a:t>zig</a:t>
            </a:r>
            <a:r>
              <a:rPr lang="zh-CN" altLang="en-US" dirty="0"/>
              <a:t>和</a:t>
            </a:r>
            <a:r>
              <a:rPr lang="en-US" altLang="zh-CN" dirty="0"/>
              <a:t>zag</a:t>
            </a:r>
            <a:r>
              <a:rPr lang="zh-CN" altLang="en-US" dirty="0"/>
              <a:t>合并成为一个函数，如何合并呢？</a:t>
            </a:r>
            <a:endParaRPr lang="en-US" altLang="zh-CN" dirty="0"/>
          </a:p>
          <a:p>
            <a:r>
              <a:rPr lang="zh-CN" altLang="en-US" dirty="0"/>
              <a:t>仔细观察原版代码：</a:t>
            </a:r>
            <a:endParaRPr lang="en-US" altLang="zh-CN" dirty="0"/>
          </a:p>
          <a:p>
            <a:r>
              <a:rPr lang="zh-CN" altLang="en-US" dirty="0"/>
              <a:t>发现了什么？</a:t>
            </a:r>
            <a:endParaRPr lang="en-US" altLang="zh-CN" dirty="0"/>
          </a:p>
          <a:p>
            <a:r>
              <a:rPr lang="zh-CN" altLang="en-US" dirty="0"/>
              <a:t>很多地方都是相反的关系</a:t>
            </a:r>
            <a:endParaRPr lang="en-US" altLang="zh-CN" dirty="0"/>
          </a:p>
          <a:p>
            <a:r>
              <a:rPr lang="zh-CN" altLang="en-US" dirty="0"/>
              <a:t>那么再想想我们的新版储存左右儿子的数组</a:t>
            </a:r>
            <a:endParaRPr lang="en-US" altLang="zh-CN" dirty="0"/>
          </a:p>
          <a:p>
            <a:r>
              <a:rPr lang="zh-CN" altLang="en-US" dirty="0"/>
              <a:t>如果相反的话，会变成什么样子？</a:t>
            </a:r>
            <a:endParaRPr lang="en-US" altLang="zh-CN" dirty="0"/>
          </a:p>
          <a:p>
            <a:r>
              <a:rPr lang="en-US" altLang="zh-CN" dirty="0" err="1"/>
              <a:t>ch</a:t>
            </a:r>
            <a:r>
              <a:rPr lang="en-US" altLang="zh-CN" dirty="0"/>
              <a:t>[0]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 err="1">
                <a:sym typeface="Wingdings" panose="05000000000000000000" pitchFamily="2" charset="2"/>
              </a:rPr>
              <a:t>ch</a:t>
            </a:r>
            <a:r>
              <a:rPr lang="en-US" altLang="zh-CN" dirty="0">
                <a:sym typeface="Wingdings" panose="05000000000000000000" pitchFamily="2" charset="2"/>
              </a:rPr>
              <a:t>[1]    </a:t>
            </a:r>
            <a:r>
              <a:rPr lang="en-US" altLang="zh-CN" dirty="0" err="1">
                <a:sym typeface="Wingdings" panose="05000000000000000000" pitchFamily="2" charset="2"/>
              </a:rPr>
              <a:t>ch</a:t>
            </a:r>
            <a:r>
              <a:rPr lang="en-US" altLang="zh-CN" dirty="0">
                <a:sym typeface="Wingdings" panose="05000000000000000000" pitchFamily="2" charset="2"/>
              </a:rPr>
              <a:t>[1]</a:t>
            </a:r>
            <a:r>
              <a:rPr lang="en-US" altLang="zh-CN" dirty="0" err="1">
                <a:sym typeface="Wingdings" panose="05000000000000000000" pitchFamily="2" charset="2"/>
              </a:rPr>
              <a:t>ch</a:t>
            </a:r>
            <a:r>
              <a:rPr lang="en-US" altLang="zh-CN" dirty="0">
                <a:sym typeface="Wingdings" panose="05000000000000000000" pitchFamily="2" charset="2"/>
              </a:rPr>
              <a:t>[0]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问题就转变为了</a:t>
            </a:r>
            <a:r>
              <a:rPr lang="en-US" altLang="zh-CN" dirty="0">
                <a:sym typeface="Wingdings" panose="05000000000000000000" pitchFamily="2" charset="2"/>
              </a:rPr>
              <a:t>0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如何互换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0^1=1,1^1=0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DD6C12-A650-4900-A249-B73604793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133" r="49898"/>
          <a:stretch/>
        </p:blipFill>
        <p:spPr>
          <a:xfrm>
            <a:off x="7182035" y="1476475"/>
            <a:ext cx="5009965" cy="53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9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78D1B-6B59-4F47-9DCC-99D826AF4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48070"/>
            <a:ext cx="9720073" cy="5661290"/>
          </a:xfrm>
        </p:spPr>
        <p:txBody>
          <a:bodyPr/>
          <a:lstStyle/>
          <a:p>
            <a:r>
              <a:rPr lang="zh-CN" altLang="en-US" dirty="0"/>
              <a:t>还记得“左旋拎右左挂右，右旋拎左右挂左”嘛</a:t>
            </a:r>
            <a:endParaRPr lang="en-US" altLang="zh-CN" dirty="0"/>
          </a:p>
          <a:p>
            <a:r>
              <a:rPr lang="zh-CN" altLang="en-US" dirty="0"/>
              <a:t>仔细想一下，在每句话中出现了几个父子关系的建立？</a:t>
            </a:r>
            <a:endParaRPr lang="en-US" altLang="zh-CN" dirty="0"/>
          </a:p>
          <a:p>
            <a:r>
              <a:rPr lang="zh-CN" altLang="en-US" dirty="0"/>
              <a:t>以“左旋拎右左挂右”为例，我们设原子树根结点为</a:t>
            </a:r>
            <a:r>
              <a:rPr lang="en-US" altLang="zh-CN" dirty="0"/>
              <a:t>rt</a:t>
            </a:r>
            <a:r>
              <a:rPr lang="zh-CN" altLang="en-US" dirty="0"/>
              <a:t>，其左右儿子为</a:t>
            </a:r>
            <a:r>
              <a:rPr lang="en-US" altLang="zh-CN" dirty="0"/>
              <a:t>l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</a:p>
          <a:p>
            <a:r>
              <a:rPr lang="zh-CN" altLang="en-US" dirty="0"/>
              <a:t>左旋拎右，拎右有两个父子关系的建立：</a:t>
            </a:r>
            <a:r>
              <a:rPr lang="en-US" altLang="zh-CN" dirty="0"/>
              <a:t>rt</a:t>
            </a:r>
            <a:r>
              <a:rPr lang="zh-CN" altLang="en-US" dirty="0"/>
              <a:t>的父亲与</a:t>
            </a:r>
            <a:r>
              <a:rPr lang="en-US" altLang="zh-CN" dirty="0"/>
              <a:t>r</a:t>
            </a:r>
            <a:r>
              <a:rPr lang="zh-CN" altLang="en-US" dirty="0"/>
              <a:t>之间，</a:t>
            </a:r>
            <a:r>
              <a:rPr lang="en-US" altLang="zh-CN" dirty="0"/>
              <a:t>r</a:t>
            </a:r>
            <a:r>
              <a:rPr lang="zh-CN" altLang="en-US" dirty="0"/>
              <a:t>与</a:t>
            </a:r>
            <a:r>
              <a:rPr lang="en-US" altLang="zh-CN" dirty="0"/>
              <a:t>rt</a:t>
            </a:r>
            <a:r>
              <a:rPr lang="zh-CN" altLang="en-US" dirty="0"/>
              <a:t>之间</a:t>
            </a:r>
            <a:endParaRPr lang="en-US" altLang="zh-CN" dirty="0"/>
          </a:p>
          <a:p>
            <a:r>
              <a:rPr lang="zh-CN" altLang="en-US" dirty="0"/>
              <a:t>左挂右有一个父子关系的建立：</a:t>
            </a:r>
            <a:r>
              <a:rPr lang="en-US" altLang="zh-CN" dirty="0"/>
              <a:t>r</a:t>
            </a:r>
            <a:r>
              <a:rPr lang="zh-CN" altLang="en-US" dirty="0"/>
              <a:t>的左儿子与</a:t>
            </a:r>
            <a:r>
              <a:rPr lang="en-US" altLang="zh-CN" dirty="0"/>
              <a:t>rt</a:t>
            </a:r>
            <a:r>
              <a:rPr lang="zh-CN" altLang="en-US" dirty="0"/>
              <a:t>之间</a:t>
            </a:r>
            <a:endParaRPr lang="en-US" altLang="zh-CN" dirty="0"/>
          </a:p>
          <a:p>
            <a:r>
              <a:rPr lang="zh-CN" altLang="en-US" dirty="0"/>
              <a:t>而“右旋拎左右挂左”的操作与以上全部相反，那么我们就可以有这样的代码</a:t>
            </a:r>
            <a:endParaRPr lang="en-US" altLang="zh-CN" dirty="0"/>
          </a:p>
          <a:p>
            <a:r>
              <a:rPr lang="zh-CN" altLang="en-US" dirty="0"/>
              <a:t>注意旋转函数的传参变成了</a:t>
            </a:r>
            <a:r>
              <a:rPr lang="zh-CN" altLang="en-US"/>
              <a:t>要旋转的儿子</a:t>
            </a:r>
            <a:r>
              <a:rPr lang="zh-CN" altLang="en-US" dirty="0"/>
              <a:t>结点而不是之前的子树根结点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2DA331C-890A-4F0A-A17C-29CCC0EDEED4}"/>
              </a:ext>
            </a:extLst>
          </p:cNvPr>
          <p:cNvGrpSpPr/>
          <p:nvPr/>
        </p:nvGrpSpPr>
        <p:grpSpPr>
          <a:xfrm>
            <a:off x="1024128" y="3932809"/>
            <a:ext cx="10483133" cy="2663302"/>
            <a:chOff x="529596" y="3759526"/>
            <a:chExt cx="11146341" cy="280107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DFCC18F-5BBA-4E36-9E81-4E9DED284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34687" y="3759526"/>
              <a:ext cx="6641250" cy="2801072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833F0C5-CCA4-47A6-B75C-9862042DC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596" y="3759526"/>
              <a:ext cx="4505091" cy="145568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FC9E764-16CE-4FBF-9D9D-958899E3A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596" y="5215211"/>
              <a:ext cx="4505091" cy="13453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591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77E3B-15AC-401E-B759-0A6D7172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伸展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6CA63-B82F-4233-98D4-E1839FBF5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伸展依靠双旋转来进行，我们还是观察一下，找一找规律</a:t>
            </a:r>
            <a:endParaRPr lang="en-US" altLang="zh-CN" dirty="0"/>
          </a:p>
          <a:p>
            <a:r>
              <a:rPr lang="zh-CN" altLang="en-US" dirty="0"/>
              <a:t>现在有三个结点，设最下面的结点是</a:t>
            </a:r>
            <a:r>
              <a:rPr lang="en-US" altLang="zh-CN" dirty="0"/>
              <a:t>x</a:t>
            </a:r>
            <a:r>
              <a:rPr lang="zh-CN" altLang="en-US" dirty="0"/>
              <a:t>，中间的结点是</a:t>
            </a:r>
            <a:r>
              <a:rPr lang="en-US" altLang="zh-CN" dirty="0"/>
              <a:t>f</a:t>
            </a:r>
            <a:r>
              <a:rPr lang="zh-CN" altLang="en-US" dirty="0"/>
              <a:t>，祖父结点为</a:t>
            </a:r>
            <a:r>
              <a:rPr lang="en-US" altLang="zh-CN" dirty="0"/>
              <a:t>ff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找规律：①第二次旋转都是</a:t>
            </a:r>
            <a:r>
              <a:rPr lang="en-US" altLang="zh-CN" dirty="0"/>
              <a:t>x</a:t>
            </a:r>
            <a:r>
              <a:rPr lang="zh-CN" altLang="en-US" dirty="0"/>
              <a:t>；②如果第一次需要旋转</a:t>
            </a:r>
            <a:r>
              <a:rPr lang="en-US" altLang="zh-CN" dirty="0"/>
              <a:t>p</a:t>
            </a:r>
            <a:r>
              <a:rPr lang="zh-CN" altLang="en-US" dirty="0"/>
              <a:t>，那么两个</a:t>
            </a:r>
            <a:r>
              <a:rPr lang="en-US" altLang="zh-CN" dirty="0"/>
              <a:t>ident</a:t>
            </a:r>
            <a:r>
              <a:rPr lang="zh-CN" altLang="en-US" dirty="0"/>
              <a:t>的结果就是相同的，否则就是不同的</a:t>
            </a:r>
            <a:endParaRPr lang="en-US" altLang="zh-CN" dirty="0"/>
          </a:p>
          <a:p>
            <a:r>
              <a:rPr lang="zh-CN" altLang="en-US" dirty="0"/>
              <a:t>相同的，不同的，没错，又是异或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4D59A69-C92F-444B-8D48-ED7EE14DF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704264"/>
              </p:ext>
            </p:extLst>
          </p:nvPr>
        </p:nvGraphicFramePr>
        <p:xfrm>
          <a:off x="1168399" y="3232303"/>
          <a:ext cx="6981300" cy="1623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4804">
                  <a:extLst>
                    <a:ext uri="{9D8B030D-6E8A-4147-A177-3AD203B41FA5}">
                      <a16:colId xmlns:a16="http://schemas.microsoft.com/office/drawing/2014/main" val="3392937324"/>
                    </a:ext>
                  </a:extLst>
                </a:gridCol>
                <a:gridCol w="971624">
                  <a:extLst>
                    <a:ext uri="{9D8B030D-6E8A-4147-A177-3AD203B41FA5}">
                      <a16:colId xmlns:a16="http://schemas.microsoft.com/office/drawing/2014/main" val="4109992616"/>
                    </a:ext>
                  </a:extLst>
                </a:gridCol>
                <a:gridCol w="971624">
                  <a:extLst>
                    <a:ext uri="{9D8B030D-6E8A-4147-A177-3AD203B41FA5}">
                      <a16:colId xmlns:a16="http://schemas.microsoft.com/office/drawing/2014/main" val="1557681491"/>
                    </a:ext>
                  </a:extLst>
                </a:gridCol>
                <a:gridCol w="971624">
                  <a:extLst>
                    <a:ext uri="{9D8B030D-6E8A-4147-A177-3AD203B41FA5}">
                      <a16:colId xmlns:a16="http://schemas.microsoft.com/office/drawing/2014/main" val="3482345745"/>
                    </a:ext>
                  </a:extLst>
                </a:gridCol>
                <a:gridCol w="971624">
                  <a:extLst>
                    <a:ext uri="{9D8B030D-6E8A-4147-A177-3AD203B41FA5}">
                      <a16:colId xmlns:a16="http://schemas.microsoft.com/office/drawing/2014/main" val="2973943830"/>
                    </a:ext>
                  </a:extLst>
                </a:gridCol>
              </a:tblGrid>
              <a:tr h="3247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situation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/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\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&lt;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&gt;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1626311"/>
                  </a:ext>
                </a:extLst>
              </a:tr>
              <a:tr h="3247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first rotate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3325411"/>
                  </a:ext>
                </a:extLst>
              </a:tr>
              <a:tr h="3247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second rotate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73504"/>
                  </a:ext>
                </a:extLst>
              </a:tr>
              <a:tr h="3247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ident(f,ff)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940003"/>
                  </a:ext>
                </a:extLst>
              </a:tr>
              <a:tr h="3247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ident(x,f)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7316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71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1EEEE5E-4521-41E8-B6DF-50799FBAB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49" y="534417"/>
            <a:ext cx="11245902" cy="416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0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A0D0E-1048-4B79-B958-8FEEE4A0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查询和删除操作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EBB8-93BF-4D04-8428-A9C8BCBFD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因为要维护父亲指针，所以会小复杂一些，但还是很简单的，看代码吧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3167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70</TotalTime>
  <Words>563</Words>
  <Application>Microsoft Office PowerPoint</Application>
  <PresentationFormat>宽屏</PresentationFormat>
  <Paragraphs>77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Tw Cen MT</vt:lpstr>
      <vt:lpstr>Tw Cen MT Condensed</vt:lpstr>
      <vt:lpstr>Wingdings 3</vt:lpstr>
      <vt:lpstr>积分</vt:lpstr>
      <vt:lpstr>Splay进阶——代码简化</vt:lpstr>
      <vt:lpstr>我的啰嗦代码</vt:lpstr>
      <vt:lpstr>结点结构</vt:lpstr>
      <vt:lpstr>辅助函数</vt:lpstr>
      <vt:lpstr>旋转</vt:lpstr>
      <vt:lpstr>PowerPoint 演示文稿</vt:lpstr>
      <vt:lpstr>伸展</vt:lpstr>
      <vt:lpstr>PowerPoint 演示文稿</vt:lpstr>
      <vt:lpstr>查询和删除操作</vt:lpstr>
      <vt:lpstr>PowerPoint 演示文稿</vt:lpstr>
      <vt:lpstr>其他操作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Splay进阶——代码简化</dc:title>
  <dc:creator>Daniel Liu</dc:creator>
  <cp:lastModifiedBy>Daniel Liu</cp:lastModifiedBy>
  <cp:revision>13</cp:revision>
  <dcterms:created xsi:type="dcterms:W3CDTF">2019-08-25T05:58:32Z</dcterms:created>
  <dcterms:modified xsi:type="dcterms:W3CDTF">2019-08-25T13:51:58Z</dcterms:modified>
</cp:coreProperties>
</file>