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4" r:id="rId9"/>
    <p:sldId id="265" r:id="rId10"/>
    <p:sldId id="266" r:id="rId11"/>
    <p:sldId id="267" r:id="rId12"/>
    <p:sldId id="268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6C693E-C8A6-4E01-80DF-26BB51B1D47D}" type="slidenum">
              <a:rPr lang="ru-RU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D865FE-4775-4997-9B9D-0BFA6EFEDE26}" type="slidenum">
              <a:rPr lang="ru-RU" sz="1400" strike="noStrike">
                <a:solidFill>
                  <a:srgbClr val="000000"/>
                </a:solidFill>
                <a:latin typeface="Times New Roman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CE3FE1-D508-4160-A6A1-9ECB6DE854A9}" type="slidenum">
              <a:rPr lang="ru-RU" sz="1400" strike="noStrike">
                <a:solidFill>
                  <a:srgbClr val="000000"/>
                </a:solidFill>
                <a:latin typeface="Times New Roman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DDF440-9F0B-4E9E-BAB1-DD36246642B1}" type="slidenum">
              <a:rPr lang="ru-RU" sz="1400" strike="noStrike">
                <a:solidFill>
                  <a:srgbClr val="000000"/>
                </a:solidFill>
                <a:latin typeface="Times New Roman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EF401E-815A-43DC-B896-706E81C3E509}" type="slidenum">
              <a:rPr lang="ru-RU" sz="1400" strike="noStrike">
                <a:solidFill>
                  <a:srgbClr val="000000"/>
                </a:solidFill>
                <a:latin typeface="Times New Roman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D3C0B0-D443-424C-A7ED-3E47C9E52DAF}" type="slidenum">
              <a:rPr lang="ru-RU" sz="1400" strike="noStrike">
                <a:solidFill>
                  <a:srgbClr val="000000"/>
                </a:solidFill>
                <a:latin typeface="Times New Roman"/>
              </a:r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5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6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6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6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3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4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3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74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clap/2.33.0/cla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le Sharing Shared Resource, PNG, 1280x1024px, File Sharing ...">
            <a:extLst>
              <a:ext uri="{FF2B5EF4-FFF2-40B4-BE49-F238E27FC236}">
                <a16:creationId xmlns:a16="http://schemas.microsoft.com/office/drawing/2014/main" id="{5C74A5A3-6E2E-44FA-868A-B50655B1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64" y="1047477"/>
            <a:ext cx="5430591" cy="43444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F980B-E423-42A8-B71F-FAE5EB0D92B3}"/>
              </a:ext>
            </a:extLst>
          </p:cNvPr>
          <p:cNvSpPr txBox="1"/>
          <p:nvPr/>
        </p:nvSpPr>
        <p:spPr>
          <a:xfrm>
            <a:off x="1210614" y="5342137"/>
            <a:ext cx="78303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500" dirty="0">
                <a:solidFill>
                  <a:schemeClr val="tx1">
                    <a:lumMod val="85000"/>
                  </a:schemeClr>
                </a:solidFill>
              </a:rPr>
              <a:t>Презентаторы:</a:t>
            </a:r>
          </a:p>
          <a:p>
            <a:pPr algn="r"/>
            <a:r>
              <a:rPr lang="ru-RU" sz="2500" dirty="0">
                <a:solidFill>
                  <a:schemeClr val="tx1">
                    <a:lumMod val="85000"/>
                  </a:schemeClr>
                </a:solidFill>
              </a:rPr>
              <a:t>Александр Жуков</a:t>
            </a:r>
          </a:p>
          <a:p>
            <a:pPr algn="r"/>
            <a:r>
              <a:rPr lang="ru-RU" sz="2500" dirty="0">
                <a:solidFill>
                  <a:schemeClr val="tx1">
                    <a:lumMod val="85000"/>
                  </a:schemeClr>
                </a:solidFill>
              </a:rPr>
              <a:t>Сергей Кочерга</a:t>
            </a:r>
            <a:endParaRPr lang="en-US" sz="25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9166BB6-CEDA-4520-A027-25BD679286C9}"/>
              </a:ext>
            </a:extLst>
          </p:cNvPr>
          <p:cNvSpPr/>
          <p:nvPr/>
        </p:nvSpPr>
        <p:spPr>
          <a:xfrm>
            <a:off x="-229609" y="0"/>
            <a:ext cx="91429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E36C09"/>
                </a:solidFill>
                <a:latin typeface="Arial"/>
              </a:rPr>
              <a:t>P2P File Sharing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A4458AEC-E327-4097-906C-F2FD891A86B7}"/>
              </a:ext>
            </a:extLst>
          </p:cNvPr>
          <p:cNvSpPr/>
          <p:nvPr/>
        </p:nvSpPr>
        <p:spPr>
          <a:xfrm>
            <a:off x="492591" y="0"/>
            <a:ext cx="8158817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rgbClr val="E36C09"/>
                </a:solidFill>
                <a:latin typeface="Arial"/>
              </a:rPr>
              <a:t>Библиотека для общения клиента и демона</a:t>
            </a:r>
            <a:endParaRPr lang="ru-R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22624-4AD1-4A57-AC68-8EC3B6749290}"/>
              </a:ext>
            </a:extLst>
          </p:cNvPr>
          <p:cNvSpPr txBox="1"/>
          <p:nvPr/>
        </p:nvSpPr>
        <p:spPr>
          <a:xfrm>
            <a:off x="574706" y="556470"/>
            <a:ext cx="799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Для определения типов команд и ответов были созданы 2 перечисления: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CommandType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ResponseType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A4206-FABB-4795-B216-A9E224A1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4215"/>
            <a:ext cx="9144000" cy="3665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4F2E2-ABD6-45E5-A964-AB04AD5B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9298"/>
            <a:ext cx="9144000" cy="18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165CBCD2-1B91-4D7A-ADA5-E101F0B77786}"/>
              </a:ext>
            </a:extLst>
          </p:cNvPr>
          <p:cNvSpPr/>
          <p:nvPr/>
        </p:nvSpPr>
        <p:spPr>
          <a:xfrm>
            <a:off x="492591" y="0"/>
            <a:ext cx="8158817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rgbClr val="E36C09"/>
                </a:solidFill>
                <a:latin typeface="Arial"/>
              </a:rPr>
              <a:t>Публикация библиотеки на </a:t>
            </a:r>
            <a:r>
              <a:rPr lang="en-US" sz="2800" b="1" dirty="0">
                <a:solidFill>
                  <a:srgbClr val="E36C09"/>
                </a:solidFill>
                <a:latin typeface="Arial"/>
              </a:rPr>
              <a:t>crates.io</a:t>
            </a:r>
            <a:endParaRPr lang="ru-R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9D472-E103-416E-A37C-B2471FD46528}"/>
              </a:ext>
            </a:extLst>
          </p:cNvPr>
          <p:cNvSpPr txBox="1"/>
          <p:nvPr/>
        </p:nvSpPr>
        <p:spPr>
          <a:xfrm>
            <a:off x="270456" y="592428"/>
            <a:ext cx="86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не таскать клиенту и демону локально за собой </a:t>
            </a:r>
            <a:r>
              <a:rPr lang="ru-RU" dirty="0" err="1"/>
              <a:t>либу</a:t>
            </a:r>
            <a:r>
              <a:rPr lang="ru-RU" dirty="0"/>
              <a:t>, было принято решения разместить её на публичном хосте библиотек </a:t>
            </a:r>
            <a:r>
              <a:rPr lang="en-US" dirty="0"/>
              <a:t>crates.io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AA74-D3C6-42B8-A588-AAB73AA3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0439"/>
            <a:ext cx="9144000" cy="42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6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FC5C6E81-3ED5-49E1-B44A-4ED3E5F542BB}"/>
              </a:ext>
            </a:extLst>
          </p:cNvPr>
          <p:cNvSpPr/>
          <p:nvPr/>
        </p:nvSpPr>
        <p:spPr>
          <a:xfrm>
            <a:off x="492591" y="0"/>
            <a:ext cx="8158817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rgbClr val="E36C09"/>
                </a:solidFill>
                <a:latin typeface="Arial"/>
              </a:rPr>
              <a:t>Документация библиотеки на </a:t>
            </a:r>
            <a:r>
              <a:rPr lang="en-US" sz="2800" b="1" dirty="0">
                <a:solidFill>
                  <a:srgbClr val="E36C09"/>
                </a:solidFill>
                <a:latin typeface="Arial"/>
              </a:rPr>
              <a:t>crates.io</a:t>
            </a:r>
            <a:endParaRPr lang="ru-RU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E309D-97FA-4006-B6FF-8C711895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140"/>
            <a:ext cx="9144000" cy="4420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EB503-E33B-4EE4-A630-616B091C3337}"/>
              </a:ext>
            </a:extLst>
          </p:cNvPr>
          <p:cNvSpPr txBox="1"/>
          <p:nvPr/>
        </p:nvSpPr>
        <p:spPr>
          <a:xfrm>
            <a:off x="814563" y="1242199"/>
            <a:ext cx="832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Специально для хоста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crates.io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для нашей библиотеки была написана документация с описанием перечислений и остальных её жителей.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6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7B5DA151-04B4-4AB4-A3BC-E5922A4CA50F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Помощь пользователю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1087A-D5DD-42FC-87E2-6AB28450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150"/>
            <a:ext cx="9144000" cy="436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439E12-223C-4A30-B46A-0A845CD2BAA5}"/>
              </a:ext>
            </a:extLst>
          </p:cNvPr>
          <p:cNvSpPr txBox="1"/>
          <p:nvPr/>
        </p:nvSpPr>
        <p:spPr>
          <a:xfrm>
            <a:off x="466705" y="1304296"/>
            <a:ext cx="7740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полной информации об приложении, пользователь может запустить приложение с флагом </a:t>
            </a:r>
            <a:r>
              <a:rPr lang="en-US" dirty="0"/>
              <a:t>-h </a:t>
            </a:r>
            <a:r>
              <a:rPr lang="ru-RU" dirty="0"/>
              <a:t>или </a:t>
            </a:r>
            <a:r>
              <a:rPr lang="en-US" dirty="0"/>
              <a:t>--help </a:t>
            </a:r>
            <a:r>
              <a:rPr lang="ru-RU" dirty="0"/>
              <a:t>и получит следующую информацию: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9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7B5DA151-04B4-4AB4-A3BC-E5922A4CA50F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Опциональные требования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39E12-223C-4A30-B46A-0A845CD2BAA5}"/>
              </a:ext>
            </a:extLst>
          </p:cNvPr>
          <p:cNvSpPr txBox="1"/>
          <p:nvPr/>
        </p:nvSpPr>
        <p:spPr>
          <a:xfrm>
            <a:off x="466705" y="1304296"/>
            <a:ext cx="7740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dirty="0"/>
              <a:t>Сервисная часть должна использовать </a:t>
            </a:r>
            <a:r>
              <a:rPr lang="ru-RU" sz="2400" dirty="0" err="1"/>
              <a:t>async</a:t>
            </a:r>
            <a:r>
              <a:rPr lang="ru-RU" sz="2400" dirty="0"/>
              <a:t>/.</a:t>
            </a:r>
            <a:r>
              <a:rPr lang="ru-RU" sz="2400" dirty="0" err="1"/>
              <a:t>await</a:t>
            </a:r>
            <a:r>
              <a:rPr lang="ru-RU" sz="2400" dirty="0"/>
              <a:t> с </a:t>
            </a:r>
            <a:r>
              <a:rPr lang="ru-RU" sz="2400" dirty="0" err="1"/>
              <a:t>tokio</a:t>
            </a:r>
            <a:endParaRPr lang="en-US" sz="2400" dirty="0"/>
          </a:p>
          <a:p>
            <a:pPr marL="342900" indent="-342900" algn="just">
              <a:buAutoNum type="arabicPeriod"/>
            </a:pPr>
            <a:endParaRPr lang="en-US" sz="2400" dirty="0"/>
          </a:p>
          <a:p>
            <a:pPr marL="342900" indent="-342900" algn="just">
              <a:buAutoNum type="arabicPeriod"/>
            </a:pPr>
            <a:r>
              <a:rPr lang="ru-RU" sz="2400" dirty="0"/>
              <a:t>Если несколько пиров позволяют скачать один и тот же файл, скачивание должно производиться с каждого из них одновременно</a:t>
            </a:r>
            <a:endParaRPr lang="en-US" sz="2400" dirty="0"/>
          </a:p>
          <a:p>
            <a:pPr marL="342900" indent="-342900" algn="just">
              <a:buFontTx/>
              <a:buAutoNum type="arabicPeriod"/>
            </a:pPr>
            <a:endParaRPr lang="en-US" sz="2400" dirty="0"/>
          </a:p>
          <a:p>
            <a:pPr marL="342900" indent="-342900" algn="just">
              <a:buFontTx/>
              <a:buAutoNum type="arabicPeriod"/>
            </a:pPr>
            <a:r>
              <a:rPr lang="ru-RU" sz="2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Передача файлов должна происходить по защищенному зашифрованному соединению</a:t>
            </a:r>
            <a:endParaRPr lang="en-US" sz="2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173865" y="4720107"/>
            <a:ext cx="8796270" cy="19769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>
              <a:lnSpc>
                <a:spcPct val="100000"/>
              </a:lnSpc>
            </a:pP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P2P </a:t>
            </a: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File</a:t>
            </a: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</a:t>
            </a: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Sharing</a:t>
            </a:r>
            <a:r>
              <a:rPr lang="en-US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,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реализовано на языке </a:t>
            </a: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Rust</a:t>
            </a:r>
            <a:r>
              <a:rPr lang="en-US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,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позволяет устройствам, использующим его, объединяться в группу и децентрализовано раздавать/скачивать друг у друга файлы по сети.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endParaRPr dirty="0">
              <a:latin typeface="+mj-lt"/>
            </a:endParaRPr>
          </a:p>
        </p:txBody>
      </p:sp>
      <p:pic>
        <p:nvPicPr>
          <p:cNvPr id="2050" name="Picture 2" descr="How to configure NFS file sharing | TECHIES WORLD">
            <a:extLst>
              <a:ext uri="{FF2B5EF4-FFF2-40B4-BE49-F238E27FC236}">
                <a16:creationId xmlns:a16="http://schemas.microsoft.com/office/drawing/2014/main" id="{E630B6A5-4A25-4212-80F1-04ADB904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364902"/>
            <a:ext cx="5667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3"/>
          <p:cNvSpPr/>
          <p:nvPr/>
        </p:nvSpPr>
        <p:spPr>
          <a:xfrm>
            <a:off x="-229609" y="0"/>
            <a:ext cx="91429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400" b="1" strike="noStrike" dirty="0" err="1">
                <a:solidFill>
                  <a:srgbClr val="E36C09"/>
                </a:solidFill>
                <a:latin typeface="Arial"/>
                <a:ea typeface="Arial"/>
              </a:rPr>
              <a:t>User</a:t>
            </a:r>
            <a:r>
              <a:rPr lang="ru-RU" sz="4400" b="1" strike="noStrike" dirty="0">
                <a:solidFill>
                  <a:srgbClr val="E36C09"/>
                </a:solidFill>
                <a:latin typeface="Arial"/>
                <a:ea typeface="Arial"/>
              </a:rPr>
              <a:t> </a:t>
            </a:r>
            <a:r>
              <a:rPr lang="ru-RU" sz="4400" b="1" strike="noStrike" dirty="0" err="1">
                <a:solidFill>
                  <a:srgbClr val="E36C09"/>
                </a:solidFill>
                <a:latin typeface="Arial"/>
                <a:ea typeface="Arial"/>
              </a:rPr>
              <a:t>interface</a:t>
            </a:r>
            <a:endParaRPr dirty="0"/>
          </a:p>
        </p:txBody>
      </p:sp>
      <p:sp>
        <p:nvSpPr>
          <p:cNvPr id="51" name="CustomShape 4"/>
          <p:cNvSpPr/>
          <p:nvPr/>
        </p:nvSpPr>
        <p:spPr>
          <a:xfrm>
            <a:off x="1165143" y="1048973"/>
            <a:ext cx="7387560" cy="5016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Share</a:t>
            </a: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(</a:t>
            </a: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file_name</a:t>
            </a: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) 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– добавляет файл к списку файлов, которые доступны для скачивания с этого клиента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Scan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– обновляет список пиров и файлов, которые доступны для скачивания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Ls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– выводит список файлов, которые данный клиент может скачать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Download</a:t>
            </a: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(</a:t>
            </a: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file_name</a:t>
            </a:r>
            <a:r>
              <a:rPr lang="en-US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, </a:t>
            </a:r>
            <a:r>
              <a:rPr lang="en-US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file_path</a:t>
            </a: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) 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– скачивает файл 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dirty="0" err="1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Status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– показывает список скачивающихся и раздающихся файлов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3"/>
          <p:cNvSpPr/>
          <p:nvPr/>
        </p:nvSpPr>
        <p:spPr>
          <a:xfrm>
            <a:off x="1013400" y="1643040"/>
            <a:ext cx="7387560" cy="42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Приложение 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имеет консольный командный интерфейс и 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состоит из клиентской, и сервисной части.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Клиент,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который отвечает за взаимодействие пользователя с демоном.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sz="2400" b="1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Сервис(демон)</a:t>
            </a:r>
            <a:r>
              <a:rPr lang="ru-RU" sz="2400" strike="noStrike" dirty="0">
                <a:solidFill>
                  <a:schemeClr val="tx1">
                    <a:lumMod val="85000"/>
                  </a:schemeClr>
                </a:solidFill>
                <a:latin typeface="+mj-lt"/>
                <a:ea typeface="Trebuchet MS"/>
              </a:rPr>
              <a:t> выполняет скачивание\передачу\поиск файлов.</a:t>
            </a:r>
            <a:endParaRPr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02080" y="3759480"/>
            <a:ext cx="7810920" cy="59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ru-RU" sz="1600" strike="noStrike">
                <a:solidFill>
                  <a:srgbClr val="595959"/>
                </a:solidFill>
                <a:latin typeface="Trebuchet MS"/>
                <a:ea typeface="Trebuchet MS"/>
              </a:rPr>
              <a:t>Popov Vlad — Software Developer @ Apriorit</a:t>
            </a:r>
            <a:endParaRPr/>
          </a:p>
        </p:txBody>
      </p:sp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720000" y="792000"/>
            <a:ext cx="7524000" cy="571428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400" b="1" strike="noStrike" dirty="0" err="1">
                <a:solidFill>
                  <a:srgbClr val="E36C09"/>
                </a:solidFill>
                <a:latin typeface="Arial"/>
                <a:ea typeface="Arial"/>
              </a:rPr>
              <a:t>General</a:t>
            </a:r>
            <a:r>
              <a:rPr lang="ru-RU" sz="4400" b="1" strike="noStrike" dirty="0">
                <a:solidFill>
                  <a:srgbClr val="E36C09"/>
                </a:solidFill>
                <a:latin typeface="Arial"/>
                <a:ea typeface="Arial"/>
              </a:rPr>
              <a:t> </a:t>
            </a:r>
            <a:r>
              <a:rPr lang="ru-RU" sz="4400" b="1" strike="noStrike" dirty="0" err="1">
                <a:solidFill>
                  <a:srgbClr val="E36C09"/>
                </a:solidFill>
                <a:latin typeface="Arial"/>
                <a:ea typeface="Arial"/>
              </a:rPr>
              <a:t>architecture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2A818089-98AA-41D2-88F1-1569E4A8572F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Клиентская часть приложения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5106D-AEDD-4A85-A0E9-F5F2574377A2}"/>
              </a:ext>
            </a:extLst>
          </p:cNvPr>
          <p:cNvSpPr txBox="1"/>
          <p:nvPr/>
        </p:nvSpPr>
        <p:spPr>
          <a:xfrm>
            <a:off x="437881" y="940159"/>
            <a:ext cx="8306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Для реализации работы клиента была использована библиотека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clap. Clap –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это простая для использования и понимания библиотека, которая позволяет выполнять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парсинг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аргументов командной строки и дальнейшей работы с ними.</a:t>
            </a:r>
          </a:p>
          <a:p>
            <a:pPr algn="just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С помощью библиотеки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clap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был написан диалог взаимодействия с пользователем и дальнейшей работы клиента с аргументами: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5677B-045B-4B24-8870-3C17AEE2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491"/>
            <a:ext cx="9144000" cy="2943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EB149-79DA-4D33-A73B-4F540D45F467}"/>
              </a:ext>
            </a:extLst>
          </p:cNvPr>
          <p:cNvSpPr txBox="1"/>
          <p:nvPr/>
        </p:nvSpPr>
        <p:spPr>
          <a:xfrm>
            <a:off x="193182" y="5988675"/>
            <a:ext cx="879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Линк: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https://docs.rs/clap/2.33.0/clap/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8C68705B-1AFE-4531-B9AC-581F836130E2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Взаимодействие с приложением</a:t>
            </a:r>
            <a:r>
              <a:rPr lang="en-US" sz="3200" b="1" dirty="0">
                <a:solidFill>
                  <a:srgbClr val="E36C09"/>
                </a:solidFill>
                <a:latin typeface="Arial"/>
              </a:rPr>
              <a:t> </a:t>
            </a:r>
            <a:r>
              <a:rPr lang="ru-RU" sz="3200" b="1" dirty="0">
                <a:solidFill>
                  <a:srgbClr val="E36C09"/>
                </a:solidFill>
                <a:latin typeface="Arial"/>
              </a:rPr>
              <a:t>посредством клиента</a:t>
            </a:r>
            <a:endParaRPr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4099C-F341-42FC-B94D-4314011C971D}"/>
              </a:ext>
            </a:extLst>
          </p:cNvPr>
          <p:cNvSpPr txBox="1"/>
          <p:nvPr/>
        </p:nvSpPr>
        <p:spPr>
          <a:xfrm>
            <a:off x="650332" y="1506827"/>
            <a:ext cx="8152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Как было сказано ранее, приложение имеет консольный командный интерфейс и предоставляет пользователю следующие возможности взаимодействия через клиент:</a:t>
            </a:r>
          </a:p>
          <a:p>
            <a:pPr algn="just"/>
            <a:endParaRPr lang="ru-RU" dirty="0">
              <a:solidFill>
                <a:schemeClr val="tx1">
                  <a:lumMod val="85000"/>
                </a:schemeClr>
              </a:solidFill>
            </a:endParaRPr>
          </a:p>
          <a:p>
            <a:pPr algn="just"/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[share 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&gt;] - Add to the list of files that are available for download from this client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[scan] - Refresh the list of peers and files that are available for download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[ls] - Show the list of files that this client can download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[download 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&gt; -o 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save_path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&gt;] - Download the file with the specified name and save along the specified path                [status] - Show a list of current downloads and a list of files that are available for download“</a:t>
            </a:r>
          </a:p>
        </p:txBody>
      </p:sp>
    </p:spTree>
    <p:extLst>
      <p:ext uri="{BB962C8B-B14F-4D97-AF65-F5344CB8AC3E}">
        <p14:creationId xmlns:p14="http://schemas.microsoft.com/office/powerpoint/2010/main" val="5008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DA80C9F5-F398-4CF2-94A8-45B425EA765D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Общение клиента и демона</a:t>
            </a:r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AC181-82BF-4C4C-9125-B3BC8CF7FE17}"/>
              </a:ext>
            </a:extLst>
          </p:cNvPr>
          <p:cNvSpPr txBox="1"/>
          <p:nvPr/>
        </p:nvSpPr>
        <p:spPr>
          <a:xfrm>
            <a:off x="540913" y="862885"/>
            <a:ext cx="8332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Когда пользователь корректно вводит одну из команд, клиент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определяет тип команды, формирует запрос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сериализованный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json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файл и отправляет демону посредством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std::net::</a:t>
            </a:r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TcpStrem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::connect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. Пример кода показан ниже: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94EC1-FC64-47C6-8A38-1DE259EAD824}"/>
              </a:ext>
            </a:extLst>
          </p:cNvPr>
          <p:cNvSpPr txBox="1"/>
          <p:nvPr/>
        </p:nvSpPr>
        <p:spPr>
          <a:xfrm>
            <a:off x="341110" y="6065949"/>
            <a:ext cx="84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В случае неудачного соединения, клиенту выводится сообщение об ошибке.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05C0-489E-43AE-92B1-123A94BA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455"/>
            <a:ext cx="9144000" cy="40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9EF90166-9544-4063-8AE9-1B1241C49810}"/>
              </a:ext>
            </a:extLst>
          </p:cNvPr>
          <p:cNvSpPr/>
          <p:nvPr/>
        </p:nvSpPr>
        <p:spPr>
          <a:xfrm>
            <a:off x="792000" y="76320"/>
            <a:ext cx="75596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rgbClr val="E36C09"/>
                </a:solidFill>
                <a:latin typeface="Arial"/>
              </a:rPr>
              <a:t>Ответ клиенту от демона</a:t>
            </a:r>
            <a:endParaRPr lang="ru-RU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6C8F0-3E72-48BE-8C42-49F0D2B8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281"/>
            <a:ext cx="9144000" cy="4559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9B8DD-9DB6-46D2-BCEE-0E1D7B483D9A}"/>
              </a:ext>
            </a:extLst>
          </p:cNvPr>
          <p:cNvSpPr txBox="1"/>
          <p:nvPr/>
        </p:nvSpPr>
        <p:spPr>
          <a:xfrm>
            <a:off x="141667" y="5306097"/>
            <a:ext cx="853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получения ответа была написана функция </a:t>
            </a:r>
            <a:r>
              <a:rPr lang="en-US" dirty="0" err="1"/>
              <a:t>read_response</a:t>
            </a:r>
            <a:r>
              <a:rPr lang="en-US" dirty="0"/>
              <a:t>, </a:t>
            </a:r>
            <a:r>
              <a:rPr lang="ru-RU" dirty="0"/>
              <a:t>которая принимает ответ от демона, преобразует </a:t>
            </a:r>
            <a:r>
              <a:rPr lang="ru-RU" dirty="0" err="1"/>
              <a:t>сериализованый</a:t>
            </a:r>
            <a:r>
              <a:rPr lang="ru-RU" dirty="0"/>
              <a:t> </a:t>
            </a:r>
            <a:r>
              <a:rPr lang="en-US" dirty="0"/>
              <a:t>json</a:t>
            </a:r>
            <a:r>
              <a:rPr lang="ru-RU" dirty="0"/>
              <a:t> файл, </a:t>
            </a:r>
            <a:r>
              <a:rPr lang="ru-RU" dirty="0" err="1"/>
              <a:t>десериализует</a:t>
            </a:r>
            <a:r>
              <a:rPr lang="ru-RU" dirty="0"/>
              <a:t> его и возвращает тот тип ответа, в соответствии с типом команды, которая была отправлена демону ранее. Далее происходит вывод информации для пользователя.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91</TotalTime>
  <Words>586</Words>
  <Application>Microsoft Office PowerPoint</Application>
  <PresentationFormat>Экран (4:3)</PresentationFormat>
  <Paragraphs>59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Calisto MT</vt:lpstr>
      <vt:lpstr>Consolas</vt:lpstr>
      <vt:lpstr>Times New Roman</vt:lpstr>
      <vt:lpstr>Trebuchet MS</vt:lpstr>
      <vt:lpstr>Wingdings 2</vt:lpstr>
      <vt:lpstr>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Александр Жуков</cp:lastModifiedBy>
  <cp:revision>15</cp:revision>
  <dcterms:modified xsi:type="dcterms:W3CDTF">2020-04-20T12:57:28Z</dcterms:modified>
</cp:coreProperties>
</file>