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7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3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2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66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3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1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56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2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1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7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F89281-7EE7-4564-9CB9-96B81144BC77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3E164-A7C9-4FBB-A907-157735C1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30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2. Коллекции. Циклы. Функции.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80" y="923288"/>
            <a:ext cx="2404745" cy="24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5801" y="44958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Цикл </a:t>
            </a:r>
            <a:r>
              <a:rPr lang="en-US" sz="4800" b="1" dirty="0" smtClean="0"/>
              <a:t>While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7" t="25632" r="81776" b="67285"/>
          <a:stretch/>
        </p:blipFill>
        <p:spPr>
          <a:xfrm>
            <a:off x="4225607" y="1905847"/>
            <a:ext cx="3051811" cy="7371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80" t="9764" r="76254" b="74368"/>
          <a:stretch/>
        </p:blipFill>
        <p:spPr>
          <a:xfrm>
            <a:off x="4202747" y="2819105"/>
            <a:ext cx="3108961" cy="12801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71818" r="51117" b="5826"/>
          <a:stretch/>
        </p:blipFill>
        <p:spPr>
          <a:xfrm>
            <a:off x="2026618" y="4483232"/>
            <a:ext cx="7449787" cy="18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82981" y="5524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Операторы </a:t>
            </a:r>
            <a:r>
              <a:rPr lang="en-US" sz="4800" b="1" dirty="0" smtClean="0"/>
              <a:t>BREAK </a:t>
            </a:r>
            <a:r>
              <a:rPr lang="ru-RU" sz="4800" b="1" dirty="0" smtClean="0"/>
              <a:t>И </a:t>
            </a:r>
            <a:r>
              <a:rPr lang="en-US" sz="4800" b="1" dirty="0" smtClean="0"/>
              <a:t>Continue</a:t>
            </a:r>
            <a:endParaRPr lang="ru-RU" sz="4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33319" y="217897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 smtClean="0"/>
              <a:t>Оператор </a:t>
            </a:r>
            <a:r>
              <a:rPr lang="ru-RU" sz="2800" dirty="0" err="1"/>
              <a:t>continue</a:t>
            </a:r>
            <a:r>
              <a:rPr lang="ru-RU" sz="2800" dirty="0"/>
              <a:t> начинает следующий проход цикла, минуя оставшееся тело цикла (</a:t>
            </a:r>
            <a:r>
              <a:rPr lang="ru-RU" sz="2800" dirty="0" err="1"/>
              <a:t>for</a:t>
            </a:r>
            <a:r>
              <a:rPr lang="ru-RU" sz="2800" dirty="0"/>
              <a:t> или </a:t>
            </a:r>
            <a:r>
              <a:rPr lang="ru-RU" sz="2800" dirty="0" err="1"/>
              <a:t>while</a:t>
            </a:r>
            <a:r>
              <a:rPr lang="ru-RU" sz="2800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67366" y="5119218"/>
            <a:ext cx="674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Оператор </a:t>
            </a:r>
            <a:r>
              <a:rPr lang="ru-RU" sz="2800" dirty="0" err="1" smtClean="0"/>
              <a:t>break</a:t>
            </a:r>
            <a:r>
              <a:rPr lang="ru-RU" sz="2800" dirty="0" smtClean="0"/>
              <a:t> </a:t>
            </a:r>
            <a:r>
              <a:rPr lang="ru-RU" sz="2800" dirty="0"/>
              <a:t>досрочно прерывает цикл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3" t="53046" r="73637" b="5969"/>
          <a:stretch/>
        </p:blipFill>
        <p:spPr>
          <a:xfrm>
            <a:off x="7740886" y="1909784"/>
            <a:ext cx="2861953" cy="24288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82" t="53500" r="75273" b="6088"/>
          <a:stretch/>
        </p:blipFill>
        <p:spPr>
          <a:xfrm>
            <a:off x="1098506" y="4145794"/>
            <a:ext cx="2759118" cy="24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1" y="5981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[</a:t>
            </a:r>
            <a:r>
              <a:rPr lang="ru-RU" sz="5400" b="1" dirty="0" smtClean="0"/>
              <a:t>Списки</a:t>
            </a:r>
            <a:r>
              <a:rPr lang="en-US" sz="5400" b="1" dirty="0" smtClean="0"/>
              <a:t>]</a:t>
            </a:r>
            <a:endParaRPr lang="ru-RU" sz="5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11" t="20542" r="46492" b="74298"/>
          <a:stretch/>
        </p:blipFill>
        <p:spPr>
          <a:xfrm>
            <a:off x="1616446" y="4519740"/>
            <a:ext cx="9337940" cy="516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852" t="33855" r="81948" b="61651"/>
          <a:stretch/>
        </p:blipFill>
        <p:spPr>
          <a:xfrm>
            <a:off x="4690427" y="3510704"/>
            <a:ext cx="2396491" cy="4229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4852" t="37919" r="86693" b="56755"/>
          <a:stretch/>
        </p:blipFill>
        <p:spPr>
          <a:xfrm>
            <a:off x="5026057" y="2358893"/>
            <a:ext cx="1725229" cy="5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69830"/>
              </p:ext>
            </p:extLst>
          </p:nvPr>
        </p:nvGraphicFramePr>
        <p:xfrm>
          <a:off x="1986279" y="1428750"/>
          <a:ext cx="787781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05">
                  <a:extLst>
                    <a:ext uri="{9D8B030D-6E8A-4147-A177-3AD203B41FA5}">
                      <a16:colId xmlns:a16="http://schemas.microsoft.com/office/drawing/2014/main" val="774566521"/>
                    </a:ext>
                  </a:extLst>
                </a:gridCol>
                <a:gridCol w="3938905">
                  <a:extLst>
                    <a:ext uri="{9D8B030D-6E8A-4147-A177-3AD203B41FA5}">
                      <a16:colId xmlns:a16="http://schemas.microsoft.com/office/drawing/2014/main" val="1796385874"/>
                    </a:ext>
                  </a:extLst>
                </a:gridCol>
              </a:tblGrid>
              <a:tr h="3594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45979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a.append</a:t>
                      </a:r>
                      <a:r>
                        <a:rPr lang="en-US" dirty="0" smtClean="0">
                          <a:effectLst/>
                        </a:rPr>
                        <a:t>(x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26104"/>
                  </a:ext>
                </a:extLst>
              </a:tr>
              <a:tr h="6203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a.extend</a:t>
                      </a:r>
                      <a:r>
                        <a:rPr lang="en-US" dirty="0" smtClean="0">
                          <a:effectLst/>
                        </a:rPr>
                        <a:t>(L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Расширяет список </a:t>
                      </a:r>
                      <a:r>
                        <a:rPr lang="en-US" dirty="0" smtClean="0">
                          <a:effectLst/>
                        </a:rPr>
                        <a:t>a</a:t>
                      </a:r>
                      <a:r>
                        <a:rPr lang="ru-RU" dirty="0" smtClean="0">
                          <a:effectLst/>
                        </a:rPr>
                        <a:t>, </a:t>
                      </a:r>
                      <a:r>
                        <a:rPr lang="ru-RU" dirty="0">
                          <a:effectLst/>
                        </a:rPr>
                        <a:t>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689864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a.insert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 err="1" smtClean="0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834909"/>
                  </a:ext>
                </a:extLst>
              </a:tr>
              <a:tr h="6203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a.remove</a:t>
                      </a:r>
                      <a:r>
                        <a:rPr lang="en-US" dirty="0" smtClean="0">
                          <a:effectLst/>
                        </a:rPr>
                        <a:t>(x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Удаляет первый элемент в списке, имеющий значение x</a:t>
                      </a:r>
                      <a:r>
                        <a:rPr lang="ru-RU" dirty="0" smtClean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68"/>
                  </a:ext>
                </a:extLst>
              </a:tr>
              <a:tr h="88625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a.pop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 err="1" smtClean="0">
                          <a:effectLst/>
                        </a:rPr>
                        <a:t>i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29650"/>
                  </a:ext>
                </a:extLst>
              </a:tr>
              <a:tr h="88625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a.index</a:t>
                      </a:r>
                      <a:r>
                        <a:rPr lang="en-US" dirty="0" smtClean="0">
                          <a:effectLst/>
                        </a:rPr>
                        <a:t>(x</a:t>
                      </a:r>
                      <a:r>
                        <a:rPr lang="en-US" dirty="0">
                          <a:effectLst/>
                        </a:rPr>
                        <a:t>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Возвращает положение первого элемента со значением x (при этом поиск ведется от </a:t>
                      </a:r>
                      <a:r>
                        <a:rPr lang="ru-RU" dirty="0" err="1">
                          <a:effectLst/>
                        </a:rPr>
                        <a:t>start</a:t>
                      </a:r>
                      <a:r>
                        <a:rPr lang="ru-RU" dirty="0">
                          <a:effectLst/>
                        </a:rPr>
                        <a:t> до </a:t>
                      </a:r>
                      <a:r>
                        <a:rPr lang="ru-RU" dirty="0" err="1">
                          <a:effectLst/>
                        </a:rPr>
                        <a:t>end</a:t>
                      </a:r>
                      <a:r>
                        <a:rPr lang="ru-RU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272672"/>
                  </a:ext>
                </a:extLst>
              </a:tr>
              <a:tr h="6203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a.count</a:t>
                      </a:r>
                      <a:r>
                        <a:rPr lang="en-US" dirty="0" smtClean="0">
                          <a:effectLst/>
                        </a:rPr>
                        <a:t>(x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85156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a.reverse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70245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59472" y="8382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Операции НАД Списками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6747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4667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(Кортежи)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2563" t="16235" r="79013" b="79404"/>
          <a:stretch/>
        </p:blipFill>
        <p:spPr>
          <a:xfrm>
            <a:off x="4741847" y="2065867"/>
            <a:ext cx="2019332" cy="588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938" t="22933" r="79964" b="72267"/>
          <a:stretch/>
        </p:blipFill>
        <p:spPr>
          <a:xfrm>
            <a:off x="4334668" y="3018636"/>
            <a:ext cx="2833689" cy="5829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74" t="30267" r="27772" b="46933"/>
          <a:stretch/>
        </p:blipFill>
        <p:spPr>
          <a:xfrm>
            <a:off x="685801" y="3966210"/>
            <a:ext cx="10760017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{</a:t>
            </a:r>
            <a:r>
              <a:rPr lang="ru-RU" sz="5400" b="1" dirty="0" smtClean="0"/>
              <a:t>Словари</a:t>
            </a:r>
            <a:r>
              <a:rPr lang="en-US" sz="5400" b="1" dirty="0" smtClean="0"/>
              <a:t>}</a:t>
            </a:r>
            <a:endParaRPr lang="ru-RU" sz="5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25" t="50999" r="82034" b="43509"/>
          <a:stretch/>
        </p:blipFill>
        <p:spPr>
          <a:xfrm>
            <a:off x="4658210" y="2382741"/>
            <a:ext cx="2186603" cy="4810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025" t="69043" r="85572" b="25798"/>
          <a:stretch/>
        </p:blipFill>
        <p:spPr>
          <a:xfrm>
            <a:off x="4847251" y="3439095"/>
            <a:ext cx="1808522" cy="514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111" t="86782" r="23630" b="8058"/>
          <a:stretch/>
        </p:blipFill>
        <p:spPr>
          <a:xfrm>
            <a:off x="480059" y="4526280"/>
            <a:ext cx="11268506" cy="4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59472" y="8382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b="1" dirty="0" smtClean="0"/>
              <a:t>Операции НАД Словарями</a:t>
            </a:r>
            <a:endParaRPr lang="ru-RU" sz="4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75756"/>
              </p:ext>
            </p:extLst>
          </p:nvPr>
        </p:nvGraphicFramePr>
        <p:xfrm>
          <a:off x="1986279" y="1851660"/>
          <a:ext cx="78778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591">
                  <a:extLst>
                    <a:ext uri="{9D8B030D-6E8A-4147-A177-3AD203B41FA5}">
                      <a16:colId xmlns:a16="http://schemas.microsoft.com/office/drawing/2014/main" val="774566521"/>
                    </a:ext>
                  </a:extLst>
                </a:gridCol>
                <a:gridCol w="5189219">
                  <a:extLst>
                    <a:ext uri="{9D8B030D-6E8A-4147-A177-3AD203B41FA5}">
                      <a16:colId xmlns:a16="http://schemas.microsoft.com/office/drawing/2014/main" val="1796385874"/>
                    </a:ext>
                  </a:extLst>
                </a:gridCol>
              </a:tblGrid>
              <a:tr h="3594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45979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d.clear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4889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d.get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77567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d.items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78064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d.keys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16627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d.values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6017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73764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[key]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Обращению</a:t>
                      </a:r>
                      <a:r>
                        <a:rPr lang="ru-RU" b="0" baseline="0" dirty="0" smtClean="0"/>
                        <a:t> к элементу с ключом </a:t>
                      </a:r>
                      <a:r>
                        <a:rPr lang="en-US" b="0" baseline="0" dirty="0" smtClean="0"/>
                        <a:t>key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33576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[key]</a:t>
                      </a:r>
                      <a:r>
                        <a:rPr lang="en-US" baseline="0" dirty="0" smtClean="0"/>
                        <a:t> = 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Перезаписывает</a:t>
                      </a:r>
                      <a:r>
                        <a:rPr lang="ru-RU" baseline="0" dirty="0" smtClean="0"/>
                        <a:t> значение для ключа </a:t>
                      </a:r>
                      <a:r>
                        <a:rPr lang="en-US" baseline="0" dirty="0" smtClean="0"/>
                        <a:t>key</a:t>
                      </a:r>
                      <a:r>
                        <a:rPr lang="ru-RU" baseline="0" dirty="0" smtClean="0"/>
                        <a:t>, либо создает новый ключ со значением.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37261" y="5118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Цикл </a:t>
            </a:r>
            <a:r>
              <a:rPr lang="en-US" sz="4800" b="1" dirty="0" smtClean="0"/>
              <a:t>For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53" t="13589" r="65126" b="76635"/>
          <a:stretch/>
        </p:blipFill>
        <p:spPr>
          <a:xfrm>
            <a:off x="457201" y="3174502"/>
            <a:ext cx="5693891" cy="9846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67" t="28465" r="70043" b="58326"/>
          <a:stretch/>
        </p:blipFill>
        <p:spPr>
          <a:xfrm>
            <a:off x="6675121" y="2990262"/>
            <a:ext cx="4978346" cy="1353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4041" y="4857750"/>
            <a:ext cx="1680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БРО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7712684" y="4857750"/>
            <a:ext cx="2903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НЕ БРО</a:t>
            </a:r>
            <a:endParaRPr lang="ru-RU" sz="6000" dirty="0"/>
          </a:p>
        </p:txBody>
      </p:sp>
      <p:sp>
        <p:nvSpPr>
          <p:cNvPr id="9" name="Умножение 8"/>
          <p:cNvSpPr/>
          <p:nvPr/>
        </p:nvSpPr>
        <p:spPr>
          <a:xfrm>
            <a:off x="6911548" y="1879431"/>
            <a:ext cx="4429707" cy="348615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7" t="9905" r="36571" b="76081"/>
          <a:stretch/>
        </p:blipFill>
        <p:spPr>
          <a:xfrm>
            <a:off x="1725929" y="1418273"/>
            <a:ext cx="8355331" cy="11306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55" t="58667" r="27083" b="18932"/>
          <a:stretch/>
        </p:blipFill>
        <p:spPr>
          <a:xfrm>
            <a:off x="1096565" y="3440430"/>
            <a:ext cx="9614057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558" t="18173" r="45273" b="68943"/>
          <a:stretch/>
        </p:blipFill>
        <p:spPr>
          <a:xfrm>
            <a:off x="1390451" y="2137893"/>
            <a:ext cx="3835730" cy="11044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558" t="36522" r="45273" b="54259"/>
          <a:stretch/>
        </p:blipFill>
        <p:spPr>
          <a:xfrm>
            <a:off x="6601590" y="2297620"/>
            <a:ext cx="3835730" cy="7903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291" t="10000" r="61497" b="76072"/>
          <a:stretch/>
        </p:blipFill>
        <p:spPr>
          <a:xfrm>
            <a:off x="1239486" y="3508678"/>
            <a:ext cx="4137660" cy="10706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5106" t="10595" r="62966" b="76815"/>
          <a:stretch/>
        </p:blipFill>
        <p:spPr>
          <a:xfrm>
            <a:off x="1319496" y="5017917"/>
            <a:ext cx="3977640" cy="9677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5106" t="29992" r="62966" b="60112"/>
          <a:stretch/>
        </p:blipFill>
        <p:spPr>
          <a:xfrm>
            <a:off x="6601590" y="5116343"/>
            <a:ext cx="3977640" cy="7606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5566" t="29479" r="64526" b="60112"/>
          <a:stretch/>
        </p:blipFill>
        <p:spPr>
          <a:xfrm>
            <a:off x="6601590" y="3634401"/>
            <a:ext cx="3726180" cy="800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73903" y="2366928"/>
            <a:ext cx="7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-&gt;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73903" y="5173523"/>
            <a:ext cx="7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-&gt;</a:t>
            </a:r>
            <a:endParaRPr lang="ru-RU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73903" y="3711286"/>
            <a:ext cx="7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-&gt;</a:t>
            </a:r>
            <a:endParaRPr lang="ru-RU" sz="36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05940" y="27422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Range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4326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252</TotalTime>
  <Words>227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Небеса</vt:lpstr>
      <vt:lpstr>Python</vt:lpstr>
      <vt:lpstr>[Списки]</vt:lpstr>
      <vt:lpstr>Операции НАД Списками</vt:lpstr>
      <vt:lpstr>(Кортежи)</vt:lpstr>
      <vt:lpstr>{Словари}</vt:lpstr>
      <vt:lpstr>Презентация PowerPoint</vt:lpstr>
      <vt:lpstr>Цикл For</vt:lpstr>
      <vt:lpstr>Презентация PowerPoint</vt:lpstr>
      <vt:lpstr>Range</vt:lpstr>
      <vt:lpstr>Цикл While</vt:lpstr>
      <vt:lpstr>Операторы BREAK И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Rustam Komiljonov</dc:creator>
  <cp:lastModifiedBy>Rustam Komiljonov</cp:lastModifiedBy>
  <cp:revision>11</cp:revision>
  <dcterms:created xsi:type="dcterms:W3CDTF">2017-12-09T00:03:36Z</dcterms:created>
  <dcterms:modified xsi:type="dcterms:W3CDTF">2017-12-09T12:35:35Z</dcterms:modified>
</cp:coreProperties>
</file>