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9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1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1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0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76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62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3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4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42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86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78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FCA39E-71FE-488D-8551-2259E1508F38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4E8F8C-D2F3-4FF5-8E18-38DF20FD9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3. Функции. Библиотеки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25" y="1234440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71" y="3467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Список полезных модулей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4471" y="2085764"/>
            <a:ext cx="9052559" cy="3649133"/>
          </a:xfrm>
        </p:spPr>
        <p:txBody>
          <a:bodyPr>
            <a:noAutofit/>
          </a:bodyPr>
          <a:lstStyle/>
          <a:p>
            <a:r>
              <a:rPr lang="en-US" sz="2800" dirty="0"/>
              <a:t>sys – </a:t>
            </a:r>
            <a:r>
              <a:rPr lang="ru-RU" sz="2800" dirty="0" smtClean="0"/>
              <a:t>получение различной системной информации</a:t>
            </a:r>
          </a:p>
          <a:p>
            <a:r>
              <a:rPr lang="en-US" sz="2800" dirty="0" smtClean="0"/>
              <a:t>math </a:t>
            </a:r>
            <a:r>
              <a:rPr lang="ru-RU" sz="2800" dirty="0"/>
              <a:t>– различные математические </a:t>
            </a:r>
            <a:r>
              <a:rPr lang="ru-RU" sz="2800" dirty="0" smtClean="0"/>
              <a:t>инструменты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– </a:t>
            </a:r>
            <a:r>
              <a:rPr lang="ru-RU" sz="2800" dirty="0"/>
              <a:t>работа со </a:t>
            </a:r>
            <a:r>
              <a:rPr lang="ru-RU" sz="2800" dirty="0" smtClean="0"/>
              <a:t>временем</a:t>
            </a:r>
          </a:p>
          <a:p>
            <a:r>
              <a:rPr lang="en-US" sz="2800" dirty="0" smtClean="0"/>
              <a:t>matplotlib – </a:t>
            </a:r>
            <a:r>
              <a:rPr lang="ru-RU" sz="2800" dirty="0" smtClean="0"/>
              <a:t>построение графиков и диаграмм</a:t>
            </a:r>
          </a:p>
          <a:p>
            <a:r>
              <a:rPr lang="en-US" sz="2800" dirty="0" smtClean="0"/>
              <a:t>requests – </a:t>
            </a:r>
            <a:r>
              <a:rPr lang="ru-RU" sz="2800" dirty="0" smtClean="0"/>
              <a:t>создание </a:t>
            </a:r>
            <a:r>
              <a:rPr lang="en-US" sz="2800" dirty="0" smtClean="0"/>
              <a:t>web </a:t>
            </a:r>
            <a:r>
              <a:rPr lang="ru-RU" sz="2800" dirty="0" smtClean="0"/>
              <a:t>запросы</a:t>
            </a:r>
          </a:p>
          <a:p>
            <a:r>
              <a:rPr lang="en-US" sz="2800" dirty="0" smtClean="0"/>
              <a:t>scapy – </a:t>
            </a:r>
            <a:r>
              <a:rPr lang="ru-RU" sz="2800" dirty="0" smtClean="0"/>
              <a:t>создание кастомных сетевых пакетов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5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Функции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005754"/>
            <a:ext cx="10938509" cy="364913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Аргументы передаются посредством присваивания (в виде ссылок на объекты)</a:t>
            </a:r>
          </a:p>
          <a:p>
            <a:r>
              <a:rPr lang="ru-RU" sz="2800" dirty="0" smtClean="0"/>
              <a:t>Аргументы получаются свои значения (ссылки на объекты ) в результате выполнения операции присваивания</a:t>
            </a:r>
          </a:p>
          <a:p>
            <a:r>
              <a:rPr lang="ru-RU" sz="2800" dirty="0" smtClean="0"/>
              <a:t>Аргументы, возвращаемые значения и переменные не объявляются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11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561" y="5067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Аргументы со значением по умолчанию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1561" y="2411730"/>
            <a:ext cx="4137659" cy="308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rng</a:t>
            </a:r>
            <a:r>
              <a:rPr lang="en-US" sz="2400" b="1" dirty="0"/>
              <a:t>(begin, end, step=1</a:t>
            </a:r>
            <a:r>
              <a:rPr lang="en-US" sz="2400" b="1" dirty="0" smtClean="0"/>
              <a:t>):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result </a:t>
            </a:r>
            <a:r>
              <a:rPr lang="en-US" sz="2400" b="1" dirty="0"/>
              <a:t>= </a:t>
            </a:r>
            <a:r>
              <a:rPr lang="en-US" sz="2400" b="1" dirty="0" smtClean="0"/>
              <a:t>[]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solidFill>
                  <a:schemeClr val="accent5"/>
                </a:solidFill>
              </a:rPr>
              <a:t>while</a:t>
            </a:r>
            <a:r>
              <a:rPr lang="en-US" sz="2400" b="1" dirty="0" smtClean="0"/>
              <a:t> </a:t>
            </a:r>
            <a:r>
              <a:rPr lang="en-US" sz="2400" b="1" dirty="0"/>
              <a:t>begin&lt;end:</a:t>
            </a:r>
          </a:p>
          <a:p>
            <a:pPr marL="0" indent="0">
              <a:buNone/>
            </a:pPr>
            <a:r>
              <a:rPr lang="en-US" sz="2400" b="1" dirty="0" smtClean="0"/>
              <a:t>		result.append(begin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		begin </a:t>
            </a:r>
            <a:r>
              <a:rPr lang="en-US" sz="2400" b="1" dirty="0"/>
              <a:t>+= step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5"/>
                </a:solidFill>
              </a:rPr>
              <a:t>return</a:t>
            </a:r>
            <a:r>
              <a:rPr lang="en-US" sz="2400" b="1" dirty="0" smtClean="0"/>
              <a:t> </a:t>
            </a:r>
            <a:r>
              <a:rPr lang="en-US" sz="2400" b="1" dirty="0"/>
              <a:t>result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6676" y="2244715"/>
            <a:ext cx="4990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rng(1,10) -&gt; [1, 2, 3, 4, 5, 6, 7, 8, 9</a:t>
            </a:r>
            <a:r>
              <a:rPr lang="en-US" sz="2400" b="1" dirty="0" smtClean="0"/>
              <a:t>]</a:t>
            </a:r>
          </a:p>
          <a:p>
            <a:endParaRPr lang="en-US" sz="2400" b="1" dirty="0" smtClean="0"/>
          </a:p>
          <a:p>
            <a:r>
              <a:rPr lang="en-US" sz="2400" b="1" dirty="0"/>
              <a:t>rng(1,10,2) -&gt; [1, 3, 5, 7, 9</a:t>
            </a:r>
            <a:r>
              <a:rPr lang="en-US" sz="2400" b="1" dirty="0" smtClean="0"/>
              <a:t>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rng(1,10,4) </a:t>
            </a:r>
            <a:r>
              <a:rPr lang="en-US" sz="2400" b="1" dirty="0"/>
              <a:t>-&gt; [1, 5, 9</a:t>
            </a:r>
            <a:r>
              <a:rPr lang="en-US" sz="2400" b="1" dirty="0" smtClean="0"/>
              <a:t>]</a:t>
            </a:r>
          </a:p>
          <a:p>
            <a:endParaRPr lang="en-US" sz="2400" b="1" dirty="0"/>
          </a:p>
          <a:p>
            <a:r>
              <a:rPr lang="en-US" sz="2400" b="1" dirty="0" smtClean="0"/>
              <a:t>rng(10, 1, -1) -&gt; ???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rng(1,10, -1) -&gt; ???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916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1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Передача аргумента По имени</a:t>
            </a:r>
            <a:endParaRPr lang="ru-RU" sz="44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51561" y="2411730"/>
            <a:ext cx="4137659" cy="308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rng</a:t>
            </a:r>
            <a:r>
              <a:rPr lang="en-US" sz="2400" b="1" dirty="0"/>
              <a:t>(begin, end, step=1</a:t>
            </a:r>
            <a:r>
              <a:rPr lang="en-US" sz="2400" b="1" dirty="0" smtClean="0"/>
              <a:t>):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result </a:t>
            </a:r>
            <a:r>
              <a:rPr lang="en-US" sz="2400" b="1" dirty="0"/>
              <a:t>= </a:t>
            </a:r>
            <a:r>
              <a:rPr lang="en-US" sz="2400" b="1" dirty="0" smtClean="0"/>
              <a:t>[]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solidFill>
                  <a:schemeClr val="accent5"/>
                </a:solidFill>
              </a:rPr>
              <a:t>while</a:t>
            </a:r>
            <a:r>
              <a:rPr lang="en-US" sz="2400" b="1" dirty="0" smtClean="0"/>
              <a:t> </a:t>
            </a:r>
            <a:r>
              <a:rPr lang="en-US" sz="2400" b="1" dirty="0"/>
              <a:t>begin&lt;end:</a:t>
            </a:r>
          </a:p>
          <a:p>
            <a:pPr marL="0" indent="0">
              <a:buNone/>
            </a:pPr>
            <a:r>
              <a:rPr lang="en-US" sz="2400" b="1" dirty="0" smtClean="0"/>
              <a:t>		result.append(begin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 smtClean="0"/>
              <a:t>		begin </a:t>
            </a:r>
            <a:r>
              <a:rPr lang="en-US" sz="2400" b="1" dirty="0"/>
              <a:t>+= step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5"/>
                </a:solidFill>
              </a:rPr>
              <a:t>return</a:t>
            </a:r>
            <a:r>
              <a:rPr lang="en-US" sz="2400" b="1" dirty="0" smtClean="0"/>
              <a:t> </a:t>
            </a:r>
            <a:r>
              <a:rPr lang="en-US" sz="2400" b="1" dirty="0"/>
              <a:t>result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6420" y="2983379"/>
            <a:ext cx="6103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rng(begin=1, end=10</a:t>
            </a:r>
            <a:r>
              <a:rPr lang="en-US" sz="2400" b="1" dirty="0"/>
              <a:t>) -&gt; [1, 2, 3, 4, 5, 6, 7, 8, 9</a:t>
            </a:r>
            <a:r>
              <a:rPr lang="en-US" sz="2400" b="1" dirty="0" smtClean="0"/>
              <a:t>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rng(step=2, end=10, begin=1) </a:t>
            </a:r>
            <a:r>
              <a:rPr lang="en-US" sz="2400" b="1" dirty="0"/>
              <a:t>-&gt; [1, 3, 5, 7, 9</a:t>
            </a:r>
            <a:r>
              <a:rPr lang="en-US" sz="2400" b="1" dirty="0" smtClean="0"/>
              <a:t>]</a:t>
            </a:r>
          </a:p>
          <a:p>
            <a:endParaRPr lang="en-US" sz="2400" b="1" dirty="0"/>
          </a:p>
          <a:p>
            <a:r>
              <a:rPr lang="en-US" sz="2400" b="1" dirty="0" smtClean="0"/>
              <a:t>rng(begin=0, step=0, end=5)  -&gt;   ???</a:t>
            </a:r>
          </a:p>
        </p:txBody>
      </p:sp>
    </p:spTree>
    <p:extLst>
      <p:ext uri="{BB962C8B-B14F-4D97-AF65-F5344CB8AC3E}">
        <p14:creationId xmlns:p14="http://schemas.microsoft.com/office/powerpoint/2010/main" val="26562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995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Переменное количество аргументов</a:t>
            </a:r>
            <a:endParaRPr lang="ru-RU" sz="44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943101" y="2434590"/>
            <a:ext cx="3326129" cy="308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def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</a:t>
            </a:r>
            <a:r>
              <a:rPr lang="en-US" sz="2800" b="1" dirty="0" smtClean="0"/>
              <a:t>(*args):</a:t>
            </a:r>
          </a:p>
          <a:p>
            <a:pPr marL="0" indent="0">
              <a:buNone/>
            </a:pPr>
            <a:r>
              <a:rPr lang="en-US" sz="2800" b="1" dirty="0" smtClean="0"/>
              <a:t>	result = 0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>
                <a:solidFill>
                  <a:schemeClr val="accent5"/>
                </a:solidFill>
              </a:rPr>
              <a:t>for</a:t>
            </a:r>
            <a:r>
              <a:rPr lang="en-US" sz="2800" b="1" dirty="0" smtClean="0"/>
              <a:t> i </a:t>
            </a:r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b="1" dirty="0" smtClean="0"/>
              <a:t> args: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result += i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chemeClr val="accent5"/>
                </a:solidFill>
              </a:rPr>
              <a:t>return</a:t>
            </a:r>
            <a:r>
              <a:rPr lang="en-US" sz="2800" b="1" dirty="0" smtClean="0"/>
              <a:t> result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70956" y="2267575"/>
            <a:ext cx="4990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summa(1</a:t>
            </a:r>
            <a:r>
              <a:rPr lang="en-US" sz="2400" b="1" dirty="0" smtClean="0"/>
              <a:t>, 3, 4)  -&gt;  8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summa(0) -&gt; 0</a:t>
            </a:r>
          </a:p>
          <a:p>
            <a:endParaRPr lang="en-US" sz="2400" b="1" dirty="0"/>
          </a:p>
          <a:p>
            <a:r>
              <a:rPr lang="en-US" sz="2400" b="1" dirty="0" smtClean="0"/>
              <a:t>summa(15, 31, 61, 31, 99) -&gt; 237</a:t>
            </a:r>
          </a:p>
          <a:p>
            <a:endParaRPr lang="en-US" sz="2400" b="1" dirty="0"/>
          </a:p>
          <a:p>
            <a:r>
              <a:rPr lang="en-US" sz="2400" b="1" dirty="0"/>
              <a:t>summa(</a:t>
            </a:r>
            <a:r>
              <a:rPr lang="en-US" sz="2400" b="1" dirty="0">
                <a:solidFill>
                  <a:schemeClr val="accent4"/>
                </a:solidFill>
              </a:rPr>
              <a:t>'hello'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4"/>
                </a:solidFill>
              </a:rPr>
              <a:t>'world</a:t>
            </a:r>
            <a:r>
              <a:rPr lang="en-US" sz="2400" b="1" dirty="0" smtClean="0">
                <a:solidFill>
                  <a:schemeClr val="accent4"/>
                </a:solidFill>
              </a:rPr>
              <a:t>'</a:t>
            </a:r>
            <a:r>
              <a:rPr lang="en-US" sz="2400" b="1" dirty="0" smtClean="0"/>
              <a:t>)  -&gt; ???</a:t>
            </a:r>
          </a:p>
          <a:p>
            <a:endParaRPr lang="en-US" sz="2400" b="1" dirty="0"/>
          </a:p>
          <a:p>
            <a:r>
              <a:rPr lang="en-US" sz="2400" b="1" dirty="0" smtClean="0"/>
              <a:t>summa([1, 2, 3, 4]) -&gt; ???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21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141" y="5753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Переменное количество именованных аргументов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1" y="3283357"/>
            <a:ext cx="5257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def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print_smth</a:t>
            </a:r>
            <a:r>
              <a:rPr lang="en-US" sz="2400" b="1" dirty="0" smtClean="0"/>
              <a:t>(s1, *strings, **other):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dirty="0" smtClean="0">
                <a:solidFill>
                  <a:schemeClr val="accent5"/>
                </a:solidFill>
              </a:rPr>
              <a:t>return</a:t>
            </a:r>
            <a:r>
              <a:rPr lang="en-US" sz="2400" b="1" dirty="0" smtClean="0"/>
              <a:t> other.keys()</a:t>
            </a:r>
            <a:r>
              <a:rPr lang="en-US" sz="2400" b="1" dirty="0"/>
              <a:t>	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929027"/>
            <a:ext cx="6240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print_smth(</a:t>
            </a:r>
            <a:r>
              <a:rPr lang="en-US" sz="2000" b="1" dirty="0" smtClean="0">
                <a:solidFill>
                  <a:schemeClr val="accent4"/>
                </a:solidFill>
              </a:rPr>
              <a:t>‘hello’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4"/>
                </a:solidFill>
              </a:rPr>
              <a:t>‘world’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4"/>
                </a:solidFill>
              </a:rPr>
              <a:t>‘!!!’</a:t>
            </a:r>
            <a:r>
              <a:rPr lang="en-US" sz="2000" b="1" dirty="0" smtClean="0"/>
              <a:t>, key = </a:t>
            </a:r>
            <a:r>
              <a:rPr lang="en-US" sz="2000" b="1" dirty="0" smtClean="0">
                <a:solidFill>
                  <a:schemeClr val="accent4"/>
                </a:solidFill>
              </a:rPr>
              <a:t>‘test’</a:t>
            </a:r>
            <a:r>
              <a:rPr lang="en-US" sz="2000" b="1" dirty="0" smtClean="0"/>
              <a:t>) -&gt; [‘key’]</a:t>
            </a:r>
          </a:p>
          <a:p>
            <a:endParaRPr lang="en-US" sz="2000" b="1" dirty="0"/>
          </a:p>
          <a:p>
            <a:r>
              <a:rPr lang="en-US" sz="2000" b="1" dirty="0" smtClean="0"/>
              <a:t>print_smth(</a:t>
            </a:r>
            <a:r>
              <a:rPr lang="en-US" sz="2000" b="1" dirty="0" smtClean="0">
                <a:solidFill>
                  <a:schemeClr val="accent4"/>
                </a:solidFill>
              </a:rPr>
              <a:t>‘hello’</a:t>
            </a:r>
            <a:r>
              <a:rPr lang="en-US" sz="2000" b="1" dirty="0" smtClean="0"/>
              <a:t>, name = </a:t>
            </a:r>
            <a:r>
              <a:rPr lang="en-US" sz="2000" b="1" dirty="0" smtClean="0">
                <a:solidFill>
                  <a:schemeClr val="accent4"/>
                </a:solidFill>
              </a:rPr>
              <a:t>‘Dima’</a:t>
            </a:r>
            <a:r>
              <a:rPr lang="en-US" sz="2000" b="1" dirty="0" smtClean="0"/>
              <a:t>) -&gt; ???</a:t>
            </a:r>
          </a:p>
          <a:p>
            <a:endParaRPr lang="en-US" sz="2000" b="1" dirty="0"/>
          </a:p>
          <a:p>
            <a:r>
              <a:rPr lang="en-US" sz="2000" b="1" dirty="0" smtClean="0"/>
              <a:t>print_smth(</a:t>
            </a:r>
            <a:r>
              <a:rPr lang="en-US" sz="2000" b="1" dirty="0" smtClean="0">
                <a:solidFill>
                  <a:schemeClr val="accent4"/>
                </a:solidFill>
              </a:rPr>
              <a:t>‘test’</a:t>
            </a:r>
            <a:r>
              <a:rPr lang="en-US" sz="2000" b="1" dirty="0" smtClean="0"/>
              <a:t>) -&gt; ???</a:t>
            </a:r>
            <a:endParaRPr lang="en-US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4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261" y="22098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Области видимости</a:t>
            </a:r>
            <a:endParaRPr lang="ru-RU" sz="48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62990" y="1712883"/>
            <a:ext cx="10309860" cy="3876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x = 15 			</a:t>
            </a:r>
            <a:r>
              <a:rPr lang="ru-RU" sz="3200" b="1" dirty="0" smtClean="0"/>
              <a:t>		</a:t>
            </a:r>
            <a:r>
              <a:rPr lang="en-US" sz="3200" b="1" dirty="0" smtClean="0"/>
              <a:t> &lt;- x – </a:t>
            </a:r>
            <a:r>
              <a:rPr lang="ru-RU" sz="3200" b="1" dirty="0" smtClean="0"/>
              <a:t>глобальная переменная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a = 17</a:t>
            </a:r>
            <a:r>
              <a:rPr lang="ru-RU" sz="3200" b="1" dirty="0" smtClean="0"/>
              <a:t>					 </a:t>
            </a:r>
            <a:r>
              <a:rPr lang="en-US" sz="3200" b="1" dirty="0" smtClean="0"/>
              <a:t>&lt;- a – </a:t>
            </a:r>
            <a:r>
              <a:rPr lang="ru-RU" sz="3200" b="1" dirty="0" smtClean="0"/>
              <a:t>глобальная переменная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5"/>
                </a:solidFill>
              </a:rPr>
              <a:t>def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summa</a:t>
            </a:r>
            <a:r>
              <a:rPr lang="en-US" sz="3200" b="1" dirty="0" smtClean="0"/>
              <a:t>(a):</a:t>
            </a:r>
            <a:r>
              <a:rPr lang="ru-RU" sz="3200" b="1" dirty="0" smtClean="0"/>
              <a:t>		</a:t>
            </a:r>
            <a:r>
              <a:rPr lang="en-US" sz="3200" b="1" dirty="0" smtClean="0"/>
              <a:t> &lt;- </a:t>
            </a:r>
            <a:r>
              <a:rPr lang="ru-RU" sz="3200" b="1" dirty="0" smtClean="0"/>
              <a:t>а – локальная для функции </a:t>
            </a:r>
            <a:r>
              <a:rPr lang="en-US" sz="3200" b="1" dirty="0" smtClean="0"/>
              <a:t>summa</a:t>
            </a:r>
            <a:r>
              <a:rPr lang="ru-RU" sz="3200" b="1" dirty="0" smtClean="0"/>
              <a:t>	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	</a:t>
            </a:r>
            <a:r>
              <a:rPr lang="en-US" sz="3200" b="1" dirty="0" smtClean="0">
                <a:solidFill>
                  <a:schemeClr val="accent5"/>
                </a:solidFill>
              </a:rPr>
              <a:t>return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x+a</a:t>
            </a:r>
            <a:endParaRPr lang="en-US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24299" y="5147886"/>
            <a:ext cx="3867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summa(</a:t>
            </a:r>
            <a:r>
              <a:rPr lang="ru-RU" sz="2800" b="1" dirty="0" smtClean="0"/>
              <a:t>7</a:t>
            </a:r>
            <a:r>
              <a:rPr lang="en-US" sz="2800" b="1" dirty="0" smtClean="0"/>
              <a:t>)  -&gt;  ???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summa(</a:t>
            </a:r>
            <a:r>
              <a:rPr lang="ru-RU" sz="2800" b="1" dirty="0" smtClean="0"/>
              <a:t>19</a:t>
            </a:r>
            <a:r>
              <a:rPr lang="en-US" sz="2800" b="1" dirty="0" smtClean="0"/>
              <a:t>) -&gt; ???</a:t>
            </a:r>
          </a:p>
        </p:txBody>
      </p:sp>
    </p:spTree>
    <p:extLst>
      <p:ext uri="{BB962C8B-B14F-4D97-AF65-F5344CB8AC3E}">
        <p14:creationId xmlns:p14="http://schemas.microsoft.com/office/powerpoint/2010/main" val="25044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783" y="582930"/>
            <a:ext cx="939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locals() </a:t>
            </a:r>
            <a:r>
              <a:rPr lang="ru-RU" sz="4000" dirty="0" smtClean="0"/>
              <a:t>и </a:t>
            </a:r>
            <a:r>
              <a:rPr lang="en-US" sz="4000" dirty="0" smtClean="0"/>
              <a:t>globals()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602423" y="2069991"/>
            <a:ext cx="4375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= 15</a:t>
            </a:r>
          </a:p>
          <a:p>
            <a:r>
              <a:rPr lang="en-US" sz="2800" b="1" dirty="0" smtClean="0"/>
              <a:t>b = 12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accent5"/>
                </a:solidFill>
              </a:rPr>
              <a:t>def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function</a:t>
            </a:r>
            <a:r>
              <a:rPr lang="en-US" sz="2800" b="1" dirty="0" smtClean="0"/>
              <a:t>(a):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L = </a:t>
            </a:r>
            <a:r>
              <a:rPr lang="en-US" sz="2800" b="1" dirty="0" smtClean="0">
                <a:solidFill>
                  <a:srgbClr val="7030A0"/>
                </a:solidFill>
              </a:rPr>
              <a:t>locals</a:t>
            </a:r>
            <a:r>
              <a:rPr lang="en-US" sz="2800" b="1" dirty="0" smtClean="0"/>
              <a:t>()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G = </a:t>
            </a:r>
            <a:r>
              <a:rPr lang="en-US" sz="2800" b="1" dirty="0" smtClean="0">
                <a:solidFill>
                  <a:srgbClr val="7030A0"/>
                </a:solidFill>
              </a:rPr>
              <a:t>globals</a:t>
            </a:r>
            <a:r>
              <a:rPr lang="en-US" sz="2800" b="1" dirty="0" smtClean="0"/>
              <a:t>()</a:t>
            </a:r>
          </a:p>
          <a:p>
            <a:r>
              <a:rPr lang="en-US" sz="2800" b="1" dirty="0"/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print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chemeClr val="accent4"/>
                </a:solidFill>
              </a:rPr>
              <a:t>“locals=”</a:t>
            </a:r>
            <a:r>
              <a:rPr lang="en-US" sz="2800" b="1" dirty="0" smtClean="0"/>
              <a:t>+</a:t>
            </a:r>
            <a:r>
              <a:rPr lang="en-US" sz="2800" b="1" dirty="0" smtClean="0">
                <a:solidFill>
                  <a:srgbClr val="7030A0"/>
                </a:solidFill>
              </a:rPr>
              <a:t>str</a:t>
            </a:r>
            <a:r>
              <a:rPr lang="en-US" sz="2800" b="1" dirty="0" smtClean="0"/>
              <a:t>(L))</a:t>
            </a:r>
          </a:p>
          <a:p>
            <a:r>
              <a:rPr lang="en-US" sz="2800" b="1" dirty="0"/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print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chemeClr val="accent4"/>
                </a:solidFill>
              </a:rPr>
              <a:t>“globals=“</a:t>
            </a:r>
            <a:r>
              <a:rPr lang="en-US" sz="2800" b="1" dirty="0" smtClean="0"/>
              <a:t>+</a:t>
            </a:r>
            <a:r>
              <a:rPr lang="en-US" sz="2800" b="1" dirty="0" smtClean="0">
                <a:solidFill>
                  <a:srgbClr val="7030A0"/>
                </a:solidFill>
              </a:rPr>
              <a:t>str</a:t>
            </a:r>
            <a:r>
              <a:rPr lang="en-US" sz="2800" b="1" dirty="0" smtClean="0"/>
              <a:t>(G))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6453" y="3260497"/>
            <a:ext cx="327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function(7) -&gt; ???</a:t>
            </a:r>
            <a:endParaRPr lang="en-US" sz="28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1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561" y="33528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Импортирование модулей</a:t>
            </a: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417320" y="1917277"/>
            <a:ext cx="416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import </a:t>
            </a:r>
            <a:r>
              <a:rPr lang="en-US" sz="2400" b="1" dirty="0" smtClean="0"/>
              <a:t>math</a:t>
            </a:r>
          </a:p>
          <a:p>
            <a:r>
              <a:rPr lang="en-US" sz="2400" b="1" dirty="0" smtClean="0"/>
              <a:t>a = math.sqrt(4)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5"/>
                </a:solidFill>
              </a:rPr>
              <a:t>import</a:t>
            </a:r>
            <a:r>
              <a:rPr lang="en-US" sz="2400" b="1" dirty="0" smtClean="0"/>
              <a:t> math </a:t>
            </a:r>
            <a:r>
              <a:rPr lang="en-US" sz="2400" b="1" dirty="0" smtClean="0">
                <a:solidFill>
                  <a:schemeClr val="accent5"/>
                </a:solidFill>
              </a:rPr>
              <a:t>as</a:t>
            </a:r>
            <a:r>
              <a:rPr lang="en-US" sz="2400" b="1" dirty="0" smtClean="0"/>
              <a:t> m</a:t>
            </a:r>
          </a:p>
          <a:p>
            <a:r>
              <a:rPr lang="en-US" sz="2400" b="1" dirty="0" smtClean="0"/>
              <a:t>b = m.sqrt(4)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5"/>
                </a:solidFill>
              </a:rPr>
              <a:t>from</a:t>
            </a:r>
            <a:r>
              <a:rPr lang="en-US" sz="2400" b="1" dirty="0" smtClean="0"/>
              <a:t> math </a:t>
            </a:r>
            <a:r>
              <a:rPr lang="en-US" sz="2400" b="1" dirty="0" smtClean="0">
                <a:solidFill>
                  <a:schemeClr val="accent5"/>
                </a:solidFill>
              </a:rPr>
              <a:t>import</a:t>
            </a:r>
            <a:r>
              <a:rPr lang="en-US" sz="2400" b="1" dirty="0" smtClean="0"/>
              <a:t> sqrt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 = sqrt(4)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5"/>
                </a:solidFill>
              </a:rPr>
              <a:t>from</a:t>
            </a:r>
            <a:r>
              <a:rPr lang="en-US" sz="2400" b="1" dirty="0" smtClean="0"/>
              <a:t> math</a:t>
            </a:r>
            <a:r>
              <a:rPr lang="en-US" sz="2400" b="1" dirty="0" smtClean="0">
                <a:solidFill>
                  <a:schemeClr val="accent5"/>
                </a:solidFill>
              </a:rPr>
              <a:t> import </a:t>
            </a:r>
            <a:r>
              <a:rPr lang="en-US" sz="2400" b="1" dirty="0" smtClean="0"/>
              <a:t>sqrt </a:t>
            </a:r>
            <a:r>
              <a:rPr lang="en-US" sz="2400" b="1" dirty="0" smtClean="0">
                <a:solidFill>
                  <a:schemeClr val="accent5"/>
                </a:solidFill>
              </a:rPr>
              <a:t>as</a:t>
            </a:r>
            <a:r>
              <a:rPr lang="en-US" sz="2400" b="1" dirty="0" smtClean="0"/>
              <a:t> sq</a:t>
            </a:r>
          </a:p>
          <a:p>
            <a:r>
              <a:rPr lang="en-US" sz="2400" b="1" dirty="0" smtClean="0"/>
              <a:t>d = sq(4)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65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283</TotalTime>
  <Words>378</Words>
  <Application>Microsoft Office PowerPoint</Application>
  <PresentationFormat>Широкоэкранный</PresentationFormat>
  <Paragraphs>94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Небеса</vt:lpstr>
      <vt:lpstr>Python</vt:lpstr>
      <vt:lpstr>Функции</vt:lpstr>
      <vt:lpstr>Аргументы со значением по умолчанию</vt:lpstr>
      <vt:lpstr>Передача аргумента По имени</vt:lpstr>
      <vt:lpstr>Переменное количество аргументов</vt:lpstr>
      <vt:lpstr>Переменное количество именованных аргументов</vt:lpstr>
      <vt:lpstr>Области видимости</vt:lpstr>
      <vt:lpstr>Презентация PowerPoint</vt:lpstr>
      <vt:lpstr>Импортирование модулей</vt:lpstr>
      <vt:lpstr>Список полезных модулей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Rustam Komiljonov</dc:creator>
  <cp:lastModifiedBy>Rustam Komiljonov</cp:lastModifiedBy>
  <cp:revision>21</cp:revision>
  <dcterms:created xsi:type="dcterms:W3CDTF">2017-12-10T23:15:06Z</dcterms:created>
  <dcterms:modified xsi:type="dcterms:W3CDTF">2017-12-13T11:46:47Z</dcterms:modified>
</cp:coreProperties>
</file>